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800600" y="9144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"This is certainly a beautiful country! In all</a:t>
            </a:r>
          </a:p>
          <a:p>
            <a:pPr>
              <a:defRPr sz="1800"/>
            </a:pPr>
            <a:r>
              <a:t>I do not believe that I could have fixed on a</a:t>
            </a:r>
          </a:p>
          <a:p>
            <a:pPr>
              <a:defRPr sz="1800"/>
            </a:pPr>
            <a:r>
              <a:t>so completely removed from the stir of</a:t>
            </a:r>
          </a:p>
          <a:p>
            <a:pPr>
              <a:defRPr sz="1800"/>
            </a:pPr>
            <a:r>
              <a:t>A perfect misanthropist's heaven"</a:t>
            </a:r>
          </a:p>
        </p:txBody>
      </p:sp>
      <p:pic>
        <p:nvPicPr>
          <p:cNvPr id="3" name="Picture 2" descr="Wuthering Heights.0_scen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91440"/>
            <a:ext cx="8686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Wuthering Heights is the name of Mr. Heathcliff's dwelling. The architect had foresight to</a:t>
            </a:r>
          </a:p>
          <a:p>
            <a:pPr>
              <a:defRPr sz="1800"/>
            </a:pPr>
            <a:r>
              <a:t>it strong. The narrow windows are deeply set in the wall, and the corners defended with large</a:t>
            </a:r>
          </a:p>
          <a:p>
            <a:pPr>
              <a:defRPr sz="1800"/>
            </a:pPr>
            <a:r>
              <a:t>stones.</a:t>
            </a:r>
          </a:p>
        </p:txBody>
      </p:sp>
      <p:pic>
        <p:nvPicPr>
          <p:cNvPr id="3" name="Picture 2" descr="Wuthering Heights.0_scen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057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Mr. Heathcliff is a dark-skinned gipsy in</a:t>
            </a:r>
          </a:p>
          <a:p>
            <a:pPr>
              <a:defRPr sz="1800"/>
            </a:pPr>
            <a:r>
              <a:t>in dress and manners a gentleman. He is</a:t>
            </a:r>
          </a:p>
          <a:p>
            <a:pPr>
              <a:defRPr sz="1800"/>
            </a:pPr>
            <a:r>
              <a:t>slovenly, perhaps, yet not looking amiss</a:t>
            </a:r>
          </a:p>
          <a:p>
            <a:pPr>
              <a:defRPr sz="1800"/>
            </a:pPr>
            <a:r>
              <a:t>his negligence. He has an erect and</a:t>
            </a:r>
          </a:p>
          <a:p>
            <a:pPr>
              <a:defRPr sz="1800"/>
            </a:pPr>
            <a:r>
              <a:t>figure; and rather morose.</a:t>
            </a:r>
          </a:p>
        </p:txBody>
      </p:sp>
      <p:pic>
        <p:nvPicPr>
          <p:cNvPr id="3" name="Picture 2" descr="Wuthering Heights.0_scen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84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4800600"/>
            <a:ext cx="8686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'You'd better let the dog alone,' growled Mr. Heathcliff. 'She's not accustomed to be</a:t>
            </a:r>
          </a:p>
          <a:p>
            <a:pPr>
              <a:defRPr sz="1800"/>
            </a:pPr>
            <a:r>
              <a:t>kept for a pet'</a:t>
            </a:r>
          </a:p>
        </p:txBody>
      </p:sp>
      <p:pic>
        <p:nvPicPr>
          <p:cNvPr id="3" name="Picture 2" descr="Wuthering Heights.0_scen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144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91440"/>
            <a:ext cx="8686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I bowed and returned the pledge; beginning to perceive that it would be foolish to sit sulking</a:t>
            </a:r>
          </a:p>
          <a:p>
            <a:pPr>
              <a:defRPr sz="1800"/>
            </a:pPr>
            <a:r>
              <a:t>the misbehaviour of a pack of curs. I felt loth to yield the fellow further amusement at my</a:t>
            </a:r>
          </a:p>
          <a:p>
            <a:pPr>
              <a:defRPr sz="1800"/>
            </a:pPr>
            <a:r>
              <a:t>since his humour took that turn. He--probably swayed by prudential consideration of the folly</a:t>
            </a:r>
          </a:p>
          <a:p>
            <a:pPr>
              <a:defRPr sz="1800"/>
            </a:pPr>
            <a:r>
              <a:t>offending a good tenant--relaxed a little in the laconic style of chipping off his pronouns and</a:t>
            </a:r>
          </a:p>
          <a:p>
            <a:pPr>
              <a:defRPr sz="1800"/>
            </a:pPr>
            <a:r>
              <a:t>verbs.</a:t>
            </a:r>
          </a:p>
        </p:txBody>
      </p:sp>
      <p:pic>
        <p:nvPicPr>
          <p:cNvPr id="3" name="Picture 2" descr="Wuthering Heights.0_scen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057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