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6" r:id="rId2"/>
  </p:sldIdLst>
  <p:sldSz cx="9144000" cy="6858000" type="screen4x3"/>
  <p:notesSz cx="6807200" cy="9939338"/>
  <p:defaultTextStyle>
    <a:defPPr>
      <a:defRPr lang="ja-JP"/>
    </a:defPPr>
    <a:lvl1pPr marL="0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174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261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348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434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522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609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696" algn="l" defTabSz="91417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>
        <p:scale>
          <a:sx n="90" d="100"/>
          <a:sy n="90" d="100"/>
        </p:scale>
        <p:origin x="-2340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EF45B-D50F-4EAD-BE7C-C0364A537FFD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6BF95-2C13-4AC7-837E-B1D680A7C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1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174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261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348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434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522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609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696" algn="l" defTabSz="914174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5" y="5886609"/>
            <a:ext cx="6359951" cy="752042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79512" y="2408518"/>
            <a:ext cx="8229600" cy="660442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10" name="サブタイトル 3"/>
          <p:cNvSpPr>
            <a:spLocks noGrp="1"/>
          </p:cNvSpPr>
          <p:nvPr>
            <p:ph type="subTitle" idx="1"/>
          </p:nvPr>
        </p:nvSpPr>
        <p:spPr>
          <a:xfrm>
            <a:off x="547464" y="3404592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35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33" y="6303073"/>
            <a:ext cx="3378072" cy="342843"/>
          </a:xfrm>
          <a:prstGeom prst="rect">
            <a:avLst/>
          </a:prstGeom>
        </p:spPr>
      </p:pic>
      <p:sp>
        <p:nvSpPr>
          <p:cNvPr id="7" name="Text Box 21"/>
          <p:cNvSpPr txBox="1">
            <a:spLocks noChangeArrowheads="1"/>
          </p:cNvSpPr>
          <p:nvPr userDrawn="1"/>
        </p:nvSpPr>
        <p:spPr bwMode="auto">
          <a:xfrm>
            <a:off x="2376402" y="6504597"/>
            <a:ext cx="3196006" cy="17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561" tIns="31561" rIns="31561" bIns="31561" anchor="ctr">
            <a:spAutoFit/>
          </a:bodyPr>
          <a:lstStyle/>
          <a:p>
            <a:pPr defTabSz="801654">
              <a:defRPr/>
            </a:pPr>
            <a:r>
              <a:rPr lang="en-US" altLang="ja-JP" sz="700" dirty="0">
                <a:solidFill>
                  <a:srgbClr val="0068B7"/>
                </a:solidFill>
                <a:latin typeface="Helvetica" pitchFamily="34" charset="0"/>
                <a:ea typeface="HGPｺﾞｼｯｸE" pitchFamily="50" charset="-128"/>
                <a:cs typeface="Helvetica" pitchFamily="34" charset="0"/>
              </a:rPr>
              <a:t>Copyright © </a:t>
            </a:r>
            <a:r>
              <a:rPr lang="en-US" altLang="ja-JP" sz="700" dirty="0" smtClean="0">
                <a:solidFill>
                  <a:srgbClr val="0068B7"/>
                </a:solidFill>
                <a:latin typeface="Helvetica" pitchFamily="34" charset="0"/>
                <a:ea typeface="HGPｺﾞｼｯｸE" pitchFamily="50" charset="-128"/>
                <a:cs typeface="Helvetica" pitchFamily="34" charset="0"/>
              </a:rPr>
              <a:t>2017 </a:t>
            </a:r>
            <a:r>
              <a:rPr lang="en-US" altLang="ja-JP" sz="700" dirty="0">
                <a:solidFill>
                  <a:srgbClr val="0068B7"/>
                </a:solidFill>
                <a:latin typeface="Helvetica" pitchFamily="34" charset="0"/>
                <a:ea typeface="HGPｺﾞｼｯｸE" pitchFamily="50" charset="-128"/>
                <a:cs typeface="Helvetica" pitchFamily="34" charset="0"/>
              </a:rPr>
              <a:t>NTT PC Communications Incorporated, All Rights Reserved.</a:t>
            </a:r>
          </a:p>
        </p:txBody>
      </p:sp>
      <p:sp>
        <p:nvSpPr>
          <p:cNvPr id="8" name="スライド番号プレースホルダ 2"/>
          <p:cNvSpPr txBox="1">
            <a:spLocks/>
          </p:cNvSpPr>
          <p:nvPr userDrawn="1"/>
        </p:nvSpPr>
        <p:spPr bwMode="auto">
          <a:xfrm>
            <a:off x="8596682" y="6437388"/>
            <a:ext cx="269191" cy="21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Autofit/>
          </a:bodyPr>
          <a:lstStyle/>
          <a:p>
            <a:pPr algn="ctr" defTabSz="801654">
              <a:defRPr/>
            </a:pPr>
            <a:fld id="{7D1B2A4D-92C8-471E-8E98-382C04639E94}" type="slidenum">
              <a:rPr lang="en-US" altLang="ja-JP" sz="1200" b="1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pPr algn="ctr" defTabSz="801654">
                <a:defRPr/>
              </a:pPr>
              <a:t>‹#›</a:t>
            </a:fld>
            <a:endParaRPr lang="en-US" altLang="ja-JP" sz="1000" b="1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67547" y="764704"/>
            <a:ext cx="8221632" cy="0"/>
          </a:xfrm>
          <a:prstGeom prst="line">
            <a:avLst/>
          </a:prstGeom>
          <a:noFill/>
          <a:ln w="19050">
            <a:solidFill>
              <a:srgbClr val="5EBDE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0145" tIns="40073" rIns="80145" bIns="40073" anchor="ctr"/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490066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accent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11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33" y="6303073"/>
            <a:ext cx="3378072" cy="342843"/>
          </a:xfrm>
          <a:prstGeom prst="rect">
            <a:avLst/>
          </a:prstGeom>
        </p:spPr>
      </p:pic>
      <p:sp>
        <p:nvSpPr>
          <p:cNvPr id="7" name="Text Box 21"/>
          <p:cNvSpPr txBox="1">
            <a:spLocks noChangeArrowheads="1"/>
          </p:cNvSpPr>
          <p:nvPr userDrawn="1"/>
        </p:nvSpPr>
        <p:spPr bwMode="auto">
          <a:xfrm>
            <a:off x="2376402" y="6504597"/>
            <a:ext cx="3196006" cy="17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561" tIns="31561" rIns="31561" bIns="31561" anchor="ctr">
            <a:spAutoFit/>
          </a:bodyPr>
          <a:lstStyle/>
          <a:p>
            <a:pPr defTabSz="801654">
              <a:defRPr/>
            </a:pPr>
            <a:r>
              <a:rPr lang="en-US" altLang="ja-JP" sz="700" dirty="0">
                <a:solidFill>
                  <a:srgbClr val="0068B7"/>
                </a:solidFill>
                <a:latin typeface="Helvetica" pitchFamily="34" charset="0"/>
                <a:ea typeface="HGPｺﾞｼｯｸE" pitchFamily="50" charset="-128"/>
                <a:cs typeface="Helvetica" pitchFamily="34" charset="0"/>
              </a:rPr>
              <a:t>Copyright © </a:t>
            </a:r>
            <a:r>
              <a:rPr lang="en-US" altLang="ja-JP" sz="700" dirty="0" smtClean="0">
                <a:solidFill>
                  <a:srgbClr val="0068B7"/>
                </a:solidFill>
                <a:latin typeface="Helvetica" pitchFamily="34" charset="0"/>
                <a:ea typeface="HGPｺﾞｼｯｸE" pitchFamily="50" charset="-128"/>
                <a:cs typeface="Helvetica" pitchFamily="34" charset="0"/>
              </a:rPr>
              <a:t>2017 </a:t>
            </a:r>
            <a:r>
              <a:rPr lang="en-US" altLang="ja-JP" sz="700" dirty="0">
                <a:solidFill>
                  <a:srgbClr val="0068B7"/>
                </a:solidFill>
                <a:latin typeface="Helvetica" pitchFamily="34" charset="0"/>
                <a:ea typeface="HGPｺﾞｼｯｸE" pitchFamily="50" charset="-128"/>
                <a:cs typeface="Helvetica" pitchFamily="34" charset="0"/>
              </a:rPr>
              <a:t>NTT PC Communications Incorporated, All Rights Reserved.</a:t>
            </a:r>
          </a:p>
        </p:txBody>
      </p:sp>
      <p:sp>
        <p:nvSpPr>
          <p:cNvPr id="8" name="スライド番号プレースホルダ 2"/>
          <p:cNvSpPr txBox="1">
            <a:spLocks/>
          </p:cNvSpPr>
          <p:nvPr userDrawn="1"/>
        </p:nvSpPr>
        <p:spPr bwMode="auto">
          <a:xfrm>
            <a:off x="8596682" y="6437388"/>
            <a:ext cx="269191" cy="21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noAutofit/>
          </a:bodyPr>
          <a:lstStyle/>
          <a:p>
            <a:pPr algn="ctr" defTabSz="801654">
              <a:defRPr/>
            </a:pPr>
            <a:fld id="{7D1B2A4D-92C8-471E-8E98-382C04639E94}" type="slidenum">
              <a:rPr lang="en-US" altLang="ja-JP" sz="1200" b="1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pPr algn="ctr" defTabSz="801654">
                <a:defRPr/>
              </a:pPr>
              <a:t>‹#›</a:t>
            </a:fld>
            <a:endParaRPr lang="en-US" altLang="ja-JP" sz="1000" b="1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67547" y="764704"/>
            <a:ext cx="8221632" cy="0"/>
          </a:xfrm>
          <a:prstGeom prst="line">
            <a:avLst/>
          </a:prstGeom>
          <a:noFill/>
          <a:ln w="19050">
            <a:solidFill>
              <a:srgbClr val="5EBDE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0145" tIns="40073" rIns="80145" bIns="40073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491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5" y="6424723"/>
            <a:ext cx="2126934" cy="2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83664" rtl="0" eaLnBrk="1" latinLnBrk="0" hangingPunct="1">
        <a:lnSpc>
          <a:spcPct val="90000"/>
        </a:lnSpc>
        <a:spcBef>
          <a:spcPct val="0"/>
        </a:spcBef>
        <a:buNone/>
        <a:defRPr kumimoji="1"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916" indent="-220916" algn="l" defTabSz="883664" rtl="0" eaLnBrk="1" latinLnBrk="0" hangingPunct="1">
        <a:lnSpc>
          <a:spcPct val="90000"/>
        </a:lnSpc>
        <a:spcBef>
          <a:spcPts val="966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2748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580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411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88243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430076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71907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313739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755571" indent="-220916" algn="l" defTabSz="883664" rtl="0" eaLnBrk="1" latinLnBrk="0" hangingPunct="1">
        <a:lnSpc>
          <a:spcPct val="90000"/>
        </a:lnSpc>
        <a:spcBef>
          <a:spcPts val="483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1832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3664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496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7327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9160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0991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92823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34655" algn="l" defTabSz="883664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てすと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91680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てすと</a:t>
            </a:r>
            <a:endParaRPr kumimoji="1"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62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kumimoji="1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Blank</vt:lpstr>
      <vt:lpstr>てすと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てすと</dc:title>
  <dc:creator>石川　玄</dc:creator>
  <cp:lastModifiedBy>石川　玄</cp:lastModifiedBy>
  <cp:revision>1</cp:revision>
  <cp:lastPrinted>2015-06-17T03:33:12Z</cp:lastPrinted>
  <dcterms:created xsi:type="dcterms:W3CDTF">2017-12-13T06:06:04Z</dcterms:created>
  <dcterms:modified xsi:type="dcterms:W3CDTF">2017-12-13T06:06:25Z</dcterms:modified>
</cp:coreProperties>
</file>