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2B613-5D8F-4985-B0A0-9C3C7CE98859}" v="53" dt="2023-07-28T14:43:35.817"/>
    <p1510:client id="{61BBD4B9-C5C7-4378-BA86-50CC5282E91D}" v="318" dt="2023-07-28T12:00:47.941"/>
    <p1510:client id="{8BB3B9F2-317A-4D35-A4A8-FBD20BEF73C7}" v="1557" dt="2023-07-28T14:31:03.344"/>
    <p1510:client id="{92536735-BB0F-4300-AB8D-9A5AD8478957}" v="115" dt="2023-07-28T13:01:03.812"/>
    <p1510:client id="{AB3C0024-4FC1-488D-A8E1-BE220CFC9D8F}" v="13" dt="2023-07-28T11:21:37.198"/>
    <p1510:client id="{ABE1242E-37A2-44BC-BD9F-082C4004AB2E}" v="591" dt="2023-07-28T12:27:23.928"/>
    <p1510:client id="{CF626667-8D45-4BBA-A682-60CF1EFB2279}" v="335" dt="2023-07-28T12:43:35.486"/>
    <p1510:client id="{F3D189C7-8A96-4ADD-9A01-F8FF0064A327}" v="133" dt="2023-07-28T13:36:02.881"/>
    <p1510:client id="{F85284FA-04F0-4842-AED2-8171DB90721A}" v="44" dt="2023-07-28T12:56:3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39A4-7C0B-4CF0-9074-998F20A0A38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0787F-B331-46D2-90B2-A2EEACFA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Profile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6914" y="437584"/>
            <a:ext cx="2703286" cy="12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chemeClr val="tx1"/>
                </a:solidFill>
                <a:latin typeface="+mn-lt"/>
                <a:ea typeface="Calibri" charset="0"/>
                <a:cs typeface="Calibri" charset="0"/>
              </a:rPr>
              <a:t>© 2020 Copyright Genpact.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0600" y="2507346"/>
            <a:ext cx="8229600" cy="1302654"/>
          </a:xfrm>
          <a:prstGeom prst="rect">
            <a:avLst/>
          </a:prstGeom>
        </p:spPr>
        <p:txBody>
          <a:bodyPr lIns="0"/>
          <a:lstStyle>
            <a:lvl1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title text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27648" y="4175579"/>
            <a:ext cx="6331832" cy="1828800"/>
          </a:xfrm>
          <a:prstGeom prst="rect">
            <a:avLst/>
          </a:prstGeom>
        </p:spPr>
        <p:txBody>
          <a:bodyPr lIns="0"/>
          <a:lstStyle>
            <a:lvl1pPr>
              <a:lnSpc>
                <a:spcPts val="2200"/>
              </a:lnSpc>
              <a:defRPr sz="200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27648" y="2008094"/>
            <a:ext cx="6722417" cy="381000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674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solidFill>
                  <a:schemeClr val="tx1"/>
                </a:solidFill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©</a:t>
            </a:r>
            <a:r>
              <a:rPr lang="en-IN"/>
              <a:t> 2020 Copyright Genpact. All Rights Reserved.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5181600"/>
            <a:ext cx="2412999" cy="8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1525"/>
            <a:ext cx="5791200" cy="1143000"/>
          </a:xfrm>
          <a:prstGeom prst="rect">
            <a:avLst/>
          </a:prstGeom>
        </p:spPr>
        <p:txBody>
          <a:bodyPr lIns="0"/>
          <a:lstStyle>
            <a:lvl1pPr>
              <a:defRPr lang="en-US" sz="88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633A08-4C37-4CC3-A2EF-74DBF0150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792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lIns="0"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9673856" cy="533400"/>
          </a:xfrm>
          <a:prstGeom prst="rect">
            <a:avLst/>
          </a:prstGeom>
        </p:spPr>
        <p:txBody>
          <a:bodyPr lIns="0"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5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38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4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5" orient="horz" pos="777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1FDBD9-8B9D-4DC3-87BB-F12A75D40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53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_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1037772"/>
          </a:xfrm>
          <a:prstGeom prst="rect">
            <a:avLst/>
          </a:prstGeom>
        </p:spPr>
        <p:txBody>
          <a:bodyPr l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AC7825-FADD-4B94-9F03-DBC9C97A18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83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and Picture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67060" cy="965200"/>
          </a:xfrm>
          <a:prstGeom prst="rect">
            <a:avLst/>
          </a:prstGeom>
        </p:spPr>
        <p:txBody>
          <a:bodyPr lIns="0" anchor="t"/>
          <a:lstStyle>
            <a:lvl1pPr>
              <a:defRPr sz="28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259"/>
            <a:ext cx="11267060" cy="460656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FC5EC5A-7801-4D3D-8F02-C6FBE77FD9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25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4418"/>
            <a:ext cx="11277600" cy="1204685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48790"/>
            <a:ext cx="11277600" cy="700313"/>
          </a:xfrm>
          <a:prstGeom prst="rect">
            <a:avLst/>
          </a:prstGeom>
        </p:spPr>
        <p:txBody>
          <a:bodyPr lIns="0" rIns="0" anchor="t"/>
          <a:lstStyle>
            <a:lvl1pPr>
              <a:defRPr sz="18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D5E71-C4F3-4FFF-9273-F7D52479E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7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4418"/>
            <a:ext cx="11277600" cy="1204685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48790"/>
            <a:ext cx="11277600" cy="700313"/>
          </a:xfrm>
          <a:prstGeom prst="rect">
            <a:avLst/>
          </a:prstGeom>
        </p:spPr>
        <p:txBody>
          <a:bodyPr lIns="0" rIns="0" anchor="t"/>
          <a:lstStyle>
            <a:lvl1pPr>
              <a:defRPr sz="18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2593"/>
            <a:ext cx="8678335" cy="294521"/>
          </a:xfrm>
          <a:prstGeom prst="rect">
            <a:avLst/>
          </a:prstGeom>
        </p:spPr>
        <p:txBody>
          <a:bodyPr lIns="0" rIns="0" anchor="ctr"/>
          <a:lstStyle>
            <a:lvl1pPr>
              <a:defRPr sz="1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5D73AC-0BCE-4CCB-83AF-3DC90C3F96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329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6250"/>
            <a:ext cx="8534400" cy="554038"/>
          </a:xfrm>
          <a:prstGeom prst="rect">
            <a:avLst/>
          </a:prstGeom>
        </p:spPr>
        <p:txBody>
          <a:bodyPr lIns="0"/>
          <a:lstStyle>
            <a:lvl1pPr>
              <a:def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Agenda opt 3</a:t>
            </a:r>
          </a:p>
        </p:txBody>
      </p:sp>
    </p:spTree>
    <p:extLst>
      <p:ext uri="{BB962C8B-B14F-4D97-AF65-F5344CB8AC3E}">
        <p14:creationId xmlns:p14="http://schemas.microsoft.com/office/powerpoint/2010/main" val="315619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533400"/>
          </a:xfrm>
          <a:prstGeom prst="rect">
            <a:avLst/>
          </a:prstGeom>
        </p:spPr>
        <p:txBody>
          <a:bodyPr l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06C7D2-76A2-4FA7-8219-FAC568E93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19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0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4593" y="2533650"/>
            <a:ext cx="6469606" cy="14478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6192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4118" y="2693894"/>
            <a:ext cx="7069682" cy="11430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rgbClr val="07326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Divider slide options</a:t>
            </a:r>
            <a:br>
              <a:rPr lang="en-US"/>
            </a:br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DCBE3F-9CE8-4FAC-94F4-2B6FBE70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1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03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4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7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lIns="0"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9673856" cy="533400"/>
          </a:xfrm>
          <a:prstGeom prst="rect">
            <a:avLst/>
          </a:prstGeom>
        </p:spPr>
        <p:txBody>
          <a:bodyPr lIns="0"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2600" y="29028"/>
            <a:ext cx="6604000" cy="228600"/>
          </a:xfrm>
          <a:prstGeom prst="rect">
            <a:avLst/>
          </a:prstGeom>
        </p:spPr>
        <p:txBody>
          <a:bodyPr l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ctr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00986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407340"/>
            <a:ext cx="11277600" cy="11075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791" y="320235"/>
            <a:ext cx="1936380" cy="12294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1" y="909247"/>
            <a:ext cx="320590" cy="612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517612" y="2241135"/>
            <a:ext cx="0" cy="4557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88928" y="2348571"/>
            <a:ext cx="2862072" cy="79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endParaRPr lang="en-GB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9034769" y="402394"/>
            <a:ext cx="2700032" cy="1119333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0043" y="820530"/>
            <a:ext cx="8894757" cy="61218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>
              <a:defRPr/>
            </a:pPr>
            <a:r>
              <a:rPr lang="en-US" b="1"/>
              <a:t>Piyush Kumar, 703365848@genpact.com, +91-8340465874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0E2B2-CC12-4123-8557-AAE166F9A2AE}"/>
              </a:ext>
            </a:extLst>
          </p:cNvPr>
          <p:cNvSpPr txBox="1"/>
          <p:nvPr/>
        </p:nvSpPr>
        <p:spPr>
          <a:xfrm>
            <a:off x="3491979" y="2319260"/>
            <a:ext cx="7859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 Summary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623744-58E2-4541-A0D5-D2FD801DFBE1}"/>
              </a:ext>
            </a:extLst>
          </p:cNvPr>
          <p:cNvCxnSpPr/>
          <p:nvPr/>
        </p:nvCxnSpPr>
        <p:spPr>
          <a:xfrm>
            <a:off x="3517664" y="2241809"/>
            <a:ext cx="80972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35379A5-0DC4-4E40-BC04-F24BE0A4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840" y="2570093"/>
            <a:ext cx="8406801" cy="40912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 numCol="2" spcCol="182880" anchor="t">
            <a:noAutofit/>
          </a:bodyPr>
          <a:lstStyle/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 err="1">
                <a:ea typeface="+mn-lt"/>
                <a:cs typeface="+mn-lt"/>
              </a:rPr>
              <a:t>Learnzy</a:t>
            </a:r>
            <a:r>
              <a:rPr lang="en-US" sz="1200" b="1" dirty="0">
                <a:ea typeface="+mn-lt"/>
                <a:cs typeface="+mn-lt"/>
              </a:rPr>
              <a:t> – A Website offering platform to Tutors and Students</a:t>
            </a:r>
            <a:endParaRPr lang="en-US" sz="1200" b="1" dirty="0">
              <a:solidFill>
                <a:srgbClr val="073262"/>
              </a:solidFill>
              <a:cs typeface="Calibri"/>
            </a:endParaRPr>
          </a:p>
          <a:p>
            <a:pPr marL="115570" lvl="1" indent="-115570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Worked using agile methodology with a team of 10 people.</a:t>
            </a:r>
          </a:p>
          <a:p>
            <a:pPr marL="115570" lvl="1" indent="-11557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ea typeface="+mn-lt"/>
                <a:cs typeface="+mn-lt"/>
              </a:rPr>
              <a:t>Worked as full stack developer.</a:t>
            </a:r>
          </a:p>
          <a:p>
            <a:pPr marL="115570" lvl="1" indent="-115570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ea typeface="+mn-lt"/>
                <a:cs typeface="+mn-lt"/>
              </a:rPr>
              <a:t>Created the website using MERN stack, starting from wireframes to UI/UX design to integrating frontend with backend and MongoDB database.</a:t>
            </a:r>
          </a:p>
          <a:p>
            <a:pPr marL="115570" lvl="1" indent="-11557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ea typeface="+mn-lt"/>
                <a:cs typeface="+mn-lt"/>
              </a:rPr>
              <a:t>Created APIs for posting and fetching assignment and worked on the frontend of the same. </a:t>
            </a:r>
          </a:p>
          <a:p>
            <a:pPr marL="115570" lvl="1" indent="-11557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ea typeface="+mn-lt"/>
                <a:cs typeface="+mn-lt"/>
              </a:rPr>
              <a:t>Learned the proper use of GITHUB. Also deployed the website using render and </a:t>
            </a:r>
            <a:r>
              <a:rPr lang="en-US" sz="1200" dirty="0" err="1">
                <a:ea typeface="+mn-lt"/>
                <a:cs typeface="+mn-lt"/>
              </a:rPr>
              <a:t>netlify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pPr marL="115570" lvl="1" indent="-115570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ea typeface="+mn-lt"/>
                <a:cs typeface="+mn-lt"/>
              </a:rPr>
              <a:t>Learned soft skills like – teamwork, presentation skills, Realtime problem solving skills, time management.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Miro, Figma, JavaScript, Node JS, React JS, MongoDB, Material UI, GITHUB, Render &amp; Netlify</a:t>
            </a:r>
            <a:endParaRPr lang="en-US" sz="1200" b="1" dirty="0" err="1">
              <a:solidFill>
                <a:srgbClr val="073262"/>
              </a:solidFill>
              <a:cs typeface="Calibri"/>
            </a:endParaRPr>
          </a:p>
          <a:p>
            <a:pPr marL="0" lvl="1">
              <a:defRPr/>
            </a:pPr>
            <a:endParaRPr lang="en-US" sz="1200" b="1" dirty="0">
              <a:solidFill>
                <a:srgbClr val="073262"/>
              </a:solidFill>
              <a:cs typeface="Calibri"/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  <a:cs typeface="Calibri"/>
              </a:rPr>
              <a:t>Full Stack </a:t>
            </a:r>
            <a:r>
              <a:rPr lang="en-US" sz="1200" b="1" err="1">
                <a:solidFill>
                  <a:srgbClr val="073262"/>
                </a:solidFill>
                <a:cs typeface="Calibri"/>
              </a:rPr>
              <a:t>Springboot</a:t>
            </a:r>
            <a:r>
              <a:rPr lang="en-US" sz="1200" b="1" dirty="0">
                <a:solidFill>
                  <a:srgbClr val="073262"/>
                </a:solidFill>
                <a:cs typeface="Calibri"/>
              </a:rPr>
              <a:t> Website – IMDB Clone </a:t>
            </a:r>
            <a:endParaRPr lang="en-US" sz="1200" dirty="0">
              <a:solidFill>
                <a:srgbClr val="073262"/>
              </a:solidFill>
              <a:cs typeface="Calibri"/>
            </a:endParaRP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•A website where people can see the trailer of movies and can give their reviews.  </a:t>
            </a: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•Used MongoDB Atlas as Database to collect data like movies poster, trailer link, and the reviews given by the people.</a:t>
            </a: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•In frontend used React JS with bootstrap to make better UI/UX.</a:t>
            </a: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•In Backend used </a:t>
            </a:r>
            <a:r>
              <a:rPr lang="en-US" sz="1200" dirty="0" err="1">
                <a:solidFill>
                  <a:srgbClr val="073262"/>
                </a:solidFill>
                <a:cs typeface="Calibri"/>
              </a:rPr>
              <a:t>Springboot</a:t>
            </a:r>
            <a:r>
              <a:rPr lang="en-US" sz="1200" dirty="0">
                <a:solidFill>
                  <a:srgbClr val="073262"/>
                </a:solidFill>
                <a:cs typeface="Calibri"/>
              </a:rPr>
              <a:t> and for Database MongoDB Atlas.</a:t>
            </a:r>
          </a:p>
          <a:p>
            <a:pPr marL="0" lvl="1">
              <a:defRPr/>
            </a:pPr>
            <a:r>
              <a:rPr lang="en-US" sz="1200" b="1" dirty="0">
                <a:solidFill>
                  <a:srgbClr val="073262"/>
                </a:solidFill>
                <a:cs typeface="Calibri"/>
              </a:rPr>
              <a:t>Technology : Java, </a:t>
            </a:r>
            <a:r>
              <a:rPr lang="en-US" sz="1200" b="1" dirty="0" err="1">
                <a:solidFill>
                  <a:srgbClr val="073262"/>
                </a:solidFill>
                <a:cs typeface="Calibri"/>
              </a:rPr>
              <a:t>Springboot</a:t>
            </a:r>
            <a:r>
              <a:rPr lang="en-US" sz="1200" b="1" dirty="0">
                <a:solidFill>
                  <a:srgbClr val="073262"/>
                </a:solidFill>
                <a:cs typeface="Calibri"/>
              </a:rPr>
              <a:t>, MongoDB, ReactJS, </a:t>
            </a:r>
            <a:r>
              <a:rPr lang="en-US" sz="1200" b="1" dirty="0" err="1">
                <a:solidFill>
                  <a:srgbClr val="073262"/>
                </a:solidFill>
                <a:cs typeface="Calibri"/>
              </a:rPr>
              <a:t>MaterialUI</a:t>
            </a:r>
            <a:r>
              <a:rPr lang="en-US" sz="1200" b="1" dirty="0">
                <a:solidFill>
                  <a:srgbClr val="073262"/>
                </a:solidFill>
                <a:cs typeface="Calibri"/>
              </a:rPr>
              <a:t>, Bootstrap</a:t>
            </a:r>
          </a:p>
          <a:p>
            <a:pPr marL="0" lvl="1">
              <a:defRPr/>
            </a:pPr>
            <a:endParaRPr lang="en-US" sz="1200" b="1" dirty="0">
              <a:solidFill>
                <a:srgbClr val="073262"/>
              </a:solidFill>
              <a:cs typeface="Calibri"/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Other Projects :</a:t>
            </a:r>
            <a:endParaRPr lang="en-US" sz="1200" b="1" dirty="0">
              <a:solidFill>
                <a:srgbClr val="073262"/>
              </a:solidFill>
              <a:cs typeface="Calibri"/>
            </a:endParaRPr>
          </a:p>
          <a:p>
            <a:pPr marL="0" lvl="1">
              <a:defRPr/>
            </a:pPr>
            <a:endParaRPr lang="en-US" sz="1200" b="1" dirty="0">
              <a:solidFill>
                <a:srgbClr val="073262"/>
              </a:solidFill>
              <a:cs typeface="Calibri"/>
            </a:endParaRP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•A day planner using Generative AI.</a:t>
            </a:r>
            <a:endParaRPr lang="en-US" dirty="0"/>
          </a:p>
          <a:p>
            <a:pPr marL="0" lvl="1">
              <a:defRPr/>
            </a:pPr>
            <a:r>
              <a:rPr lang="en-US" sz="1200" b="1" dirty="0">
                <a:solidFill>
                  <a:srgbClr val="073262"/>
                </a:solidFill>
                <a:cs typeface="Calibri"/>
              </a:rPr>
              <a:t>Technology : Python, OPEN AI API, React and Bootstrap, </a:t>
            </a:r>
            <a:r>
              <a:rPr lang="en-US" sz="1200" b="1" dirty="0" err="1">
                <a:solidFill>
                  <a:srgbClr val="073262"/>
                </a:solidFill>
                <a:cs typeface="Calibri"/>
              </a:rPr>
              <a:t>Github</a:t>
            </a:r>
            <a:r>
              <a:rPr lang="en-US" sz="1200" b="1" dirty="0">
                <a:solidFill>
                  <a:srgbClr val="073262"/>
                </a:solidFill>
                <a:cs typeface="Calibri"/>
              </a:rPr>
              <a:t> </a:t>
            </a:r>
            <a:r>
              <a:rPr lang="en-US" sz="1200" b="1" dirty="0" err="1">
                <a:solidFill>
                  <a:srgbClr val="073262"/>
                </a:solidFill>
                <a:cs typeface="Calibri"/>
              </a:rPr>
              <a:t>Codespaces</a:t>
            </a:r>
            <a:endParaRPr lang="en-US" dirty="0" err="1"/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•An Android Mobile Application APK for a Green Store in my city</a:t>
            </a:r>
          </a:p>
          <a:p>
            <a:pPr marL="0" lvl="1">
              <a:defRPr/>
            </a:pPr>
            <a:r>
              <a:rPr lang="en-US" sz="1200" b="1" dirty="0">
                <a:solidFill>
                  <a:srgbClr val="073262"/>
                </a:solidFill>
                <a:cs typeface="Calibri"/>
              </a:rPr>
              <a:t>Technology :  Java, Android Studio, Firebase</a:t>
            </a:r>
            <a:endParaRPr lang="en-US" dirty="0"/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•"</a:t>
            </a:r>
            <a:r>
              <a:rPr lang="en-US" sz="1200" dirty="0">
                <a:ea typeface="+mn-lt"/>
                <a:cs typeface="+mn-lt"/>
              </a:rPr>
              <a:t>Blaster” - A Virtual Assistant using Python</a:t>
            </a:r>
            <a:endParaRPr lang="en-US" sz="1200" dirty="0">
              <a:solidFill>
                <a:srgbClr val="073262"/>
              </a:solidFill>
              <a:cs typeface="Calibri"/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Python, Libraries like - </a:t>
            </a:r>
            <a:r>
              <a:rPr lang="en-US" sz="1200" b="1" dirty="0" err="1">
                <a:ea typeface="+mn-lt"/>
                <a:cs typeface="+mn-lt"/>
              </a:rPr>
              <a:t>speech_recognition</a:t>
            </a:r>
            <a:r>
              <a:rPr lang="en-US" sz="1200" b="1" dirty="0">
                <a:ea typeface="+mn-lt"/>
                <a:cs typeface="+mn-lt"/>
              </a:rPr>
              <a:t>, pyttsx3, </a:t>
            </a:r>
            <a:r>
              <a:rPr lang="en-US" sz="1200" b="1" dirty="0" err="1">
                <a:ea typeface="+mn-lt"/>
                <a:cs typeface="+mn-lt"/>
              </a:rPr>
              <a:t>pywhatkit</a:t>
            </a:r>
            <a:r>
              <a:rPr lang="en-US" sz="1200" b="1" dirty="0">
                <a:ea typeface="+mn-lt"/>
                <a:cs typeface="+mn-lt"/>
              </a:rPr>
              <a:t>, </a:t>
            </a:r>
            <a:r>
              <a:rPr lang="en-US" sz="1200" b="1" dirty="0" err="1">
                <a:ea typeface="+mn-lt"/>
                <a:cs typeface="+mn-lt"/>
              </a:rPr>
              <a:t>wikipedia</a:t>
            </a:r>
            <a:r>
              <a:rPr lang="en-US" sz="1200" b="1" dirty="0">
                <a:ea typeface="+mn-lt"/>
                <a:cs typeface="+mn-lt"/>
              </a:rPr>
              <a:t> and </a:t>
            </a:r>
            <a:r>
              <a:rPr lang="en-US" sz="1200" b="1" dirty="0" err="1">
                <a:ea typeface="+mn-lt"/>
                <a:cs typeface="+mn-lt"/>
              </a:rPr>
              <a:t>pyjokes</a:t>
            </a:r>
            <a:endParaRPr lang="en-US" sz="1200" b="1" dirty="0" err="1">
              <a:solidFill>
                <a:srgbClr val="073262"/>
              </a:solidFill>
              <a:cs typeface="Calibri"/>
            </a:endParaRPr>
          </a:p>
          <a:p>
            <a:pPr marL="0" lvl="1">
              <a:defRPr/>
            </a:pPr>
            <a:r>
              <a:rPr lang="en-US" sz="1200" dirty="0">
                <a:solidFill>
                  <a:srgbClr val="073262"/>
                </a:solidFill>
                <a:cs typeface="Calibri"/>
              </a:rPr>
              <a:t>•Big Data Analytics for Intrusion Detection And Network Security</a:t>
            </a:r>
          </a:p>
          <a:p>
            <a:pPr marL="0" lvl="1">
              <a:defRPr/>
            </a:pPr>
            <a:r>
              <a:rPr lang="en-US" sz="1200" b="1" dirty="0">
                <a:solidFill>
                  <a:srgbClr val="073262"/>
                </a:solidFill>
                <a:cs typeface="Calibri"/>
              </a:rPr>
              <a:t>Technology :  Python, Apache Hadoop, Matplotlib</a:t>
            </a:r>
            <a:endParaRPr lang="en-US" dirty="0"/>
          </a:p>
          <a:p>
            <a:pPr marL="0" lvl="1">
              <a:defRPr/>
            </a:pPr>
            <a:endParaRPr lang="en-US" sz="1200" dirty="0">
              <a:cs typeface="Calibri"/>
            </a:endParaRPr>
          </a:p>
          <a:p>
            <a:pPr marL="0" lvl="1">
              <a:defRPr/>
            </a:pPr>
            <a:endParaRPr lang="en-US" sz="1200" b="1">
              <a:solidFill>
                <a:srgbClr val="073262"/>
              </a:solidFill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CAA870-E53B-4894-A38F-81E8FD1D51E4}"/>
              </a:ext>
            </a:extLst>
          </p:cNvPr>
          <p:cNvSpPr/>
          <p:nvPr/>
        </p:nvSpPr>
        <p:spPr>
          <a:xfrm>
            <a:off x="450376" y="1534516"/>
            <a:ext cx="112844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50000"/>
              </a:spcBef>
              <a:buClr>
                <a:srgbClr val="9FA1A4"/>
              </a:buClr>
              <a:defRPr/>
            </a:pPr>
            <a:r>
              <a:rPr lang="en-US" sz="1200" i="1" dirty="0">
                <a:solidFill>
                  <a:srgbClr val="414141"/>
                </a:solidFill>
              </a:rPr>
              <a:t>5 months experience as Full Stack Developer in </a:t>
            </a:r>
            <a:r>
              <a:rPr lang="en-US" sz="1200" i="1" dirty="0" err="1">
                <a:solidFill>
                  <a:srgbClr val="414141"/>
                </a:solidFill>
              </a:rPr>
              <a:t>Enquero</a:t>
            </a:r>
            <a:r>
              <a:rPr lang="en-US" sz="1200" i="1" dirty="0">
                <a:solidFill>
                  <a:srgbClr val="414141"/>
                </a:solidFill>
              </a:rPr>
              <a:t> Global - Genpact. A person who is always keen to learn new technology and gives his best.</a:t>
            </a:r>
            <a:endParaRPr lang="en-US" sz="1200" i="1" dirty="0">
              <a:solidFill>
                <a:srgbClr val="414141"/>
              </a:solidFill>
              <a:cs typeface="Calibri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AE0835-90FA-42E9-9D1A-5E841B867DE4}"/>
              </a:ext>
            </a:extLst>
          </p:cNvPr>
          <p:cNvCxnSpPr/>
          <p:nvPr/>
        </p:nvCxnSpPr>
        <p:spPr>
          <a:xfrm flipV="1">
            <a:off x="521313" y="4048185"/>
            <a:ext cx="279125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2">
            <a:extLst>
              <a:ext uri="{FF2B5EF4-FFF2-40B4-BE49-F238E27FC236}">
                <a16:creationId xmlns:a16="http://schemas.microsoft.com/office/drawing/2014/main" id="{48994601-A325-4AE7-81BD-4FEF72A1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35" y="2284296"/>
            <a:ext cx="2791255" cy="192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Technical Skills	</a:t>
            </a:r>
            <a:endParaRPr kumimoji="0" lang="en-GB" sz="1400" b="1" i="0" u="none" strike="noStrike" kern="1200" cap="all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Languages : Java, Python, JavaScript, HTML, CSS,SQL</a:t>
            </a: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  <a:cs typeface="Calibri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Frameworks : 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Springboot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, Node JS, Flask, Bootstrap, Tailwind CSS, Hadoop</a:t>
            </a: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  <a:cs typeface="Calibri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Database: MongoDB, MySQL &amp; Firebase</a:t>
            </a: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  <a:cs typeface="Calibri" panose="020F0502020204030204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  <a:cs typeface="Calibri" panose="020F0502020204030204"/>
              </a:rPr>
              <a:t>Libraries: React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Tools: Postman,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Github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, MySQL Workbench, Android Studio,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Jupyter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 Notebook</a:t>
            </a: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  <a:cs typeface="Calibri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  <a:cs typeface="Calibri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344624AE-9802-425C-8D53-796D9034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44" y="4213539"/>
            <a:ext cx="3060594" cy="9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Education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>
                <a:solidFill>
                  <a:schemeClr val="tx1">
                    <a:lumMod val="50000"/>
                  </a:schemeClr>
                </a:solidFill>
                <a:latin typeface="Calibri" panose="020F0502020204030204"/>
                <a:ea typeface="ＭＳ Ｐゴシック"/>
              </a:rPr>
              <a:t>Bachelor of Technology ( Information Technology) VIT Vellore, Vellore, India   2019 – 2023</a:t>
            </a:r>
            <a:endParaRPr lang="en-GB" sz="1000" b="0">
              <a:solidFill>
                <a:schemeClr val="tx1">
                  <a:lumMod val="50000"/>
                </a:schemeClr>
              </a:solidFill>
              <a:latin typeface="Calibri" panose="020F0502020204030204"/>
              <a:ea typeface="ＭＳ Ｐゴシック"/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FF555F"/>
              </a:buClr>
              <a:defRPr/>
            </a:pPr>
            <a:endParaRPr lang="en-US" sz="1000" b="0">
              <a:solidFill>
                <a:schemeClr val="tx1">
                  <a:lumMod val="50000"/>
                </a:schemeClr>
              </a:solidFill>
              <a:latin typeface="Calibri" panose="020F0502020204030204"/>
              <a:ea typeface="ＭＳ Ｐゴシック"/>
              <a:cs typeface="Calibri"/>
            </a:endParaRP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EAF7BD03-A488-4C83-ADA2-9E153383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1" y="6095553"/>
            <a:ext cx="1999553" cy="49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rgbClr val="073262"/>
                </a:solidFill>
                <a:latin typeface="Calibri" panose="020F0502020204030204"/>
              </a:rPr>
              <a:t>Base location : Bangalore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Currently working from Bangalore</a:t>
            </a:r>
            <a:endParaRPr kumimoji="0" lang="en-US" sz="100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03DACB-2374-0777-BE0B-0CEB4E49FA29}"/>
              </a:ext>
            </a:extLst>
          </p:cNvPr>
          <p:cNvCxnSpPr/>
          <p:nvPr/>
        </p:nvCxnSpPr>
        <p:spPr>
          <a:xfrm>
            <a:off x="461982" y="5971377"/>
            <a:ext cx="28489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852BF99A-DC64-1396-A87F-AD8471E9B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3" y="402394"/>
            <a:ext cx="1112549" cy="111254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3D7D22-508F-965D-24F1-3E0CFBA409AF}"/>
              </a:ext>
            </a:extLst>
          </p:cNvPr>
          <p:cNvCxnSpPr>
            <a:cxnSpLocks/>
          </p:cNvCxnSpPr>
          <p:nvPr/>
        </p:nvCxnSpPr>
        <p:spPr>
          <a:xfrm flipV="1">
            <a:off x="521312" y="4930049"/>
            <a:ext cx="279125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1C4ABA-E5FF-830D-4BA2-61EB47F26602}"/>
              </a:ext>
            </a:extLst>
          </p:cNvPr>
          <p:cNvSpPr txBox="1"/>
          <p:nvPr/>
        </p:nvSpPr>
        <p:spPr>
          <a:xfrm>
            <a:off x="460625" y="50915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dirty="0"/>
              <a:t>Certifications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Wingdings"/>
              <a:buChar char="§"/>
            </a:pPr>
            <a:r>
              <a:rPr lang="en-US" sz="1000" dirty="0">
                <a:solidFill>
                  <a:srgbClr val="073262"/>
                </a:solidFill>
                <a:cs typeface="Calibri"/>
              </a:rPr>
              <a:t> NASSCOM: Artificial Intelligence Foundation</a:t>
            </a:r>
          </a:p>
          <a:p>
            <a:pPr marL="171450" indent="-171450">
              <a:buFont typeface="Wingdings"/>
              <a:buChar char="§"/>
            </a:pPr>
            <a:r>
              <a:rPr lang="en-US" sz="1000" dirty="0">
                <a:cs typeface="Calibri" panose="020F0502020204030204"/>
              </a:rPr>
              <a:t>Cognitive Learning : Python 101 for Data Science</a:t>
            </a:r>
          </a:p>
          <a:p>
            <a:pPr marL="171450" indent="-171450">
              <a:buFont typeface="Wingdings"/>
              <a:buChar char="§"/>
            </a:pPr>
            <a:endParaRPr lang="en-US" sz="1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85378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10548C"/>
      </a:accent6>
      <a:hlink>
        <a:srgbClr val="00AECF"/>
      </a:hlink>
      <a:folHlink>
        <a:srgbClr val="1F49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76EA39-A927-4B02-92F1-9F3EC877DD27}" vid="{EE579C3A-0FFD-4428-8C6E-B0CC789B6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Godavarthi, Abhishek</dc:creator>
  <cp:revision>351</cp:revision>
  <dcterms:created xsi:type="dcterms:W3CDTF">2020-10-06T06:41:46Z</dcterms:created>
  <dcterms:modified xsi:type="dcterms:W3CDTF">2023-08-28T09:13:19Z</dcterms:modified>
</cp:coreProperties>
</file>