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39A4-7C0B-4CF0-9074-998F20A0A38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0787F-B331-46D2-90B2-A2EEACFA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Profile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718DD-4AAF-4D8A-BA7D-B91CCB27E3C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6914" y="437584"/>
            <a:ext cx="2703286" cy="120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chemeClr val="tx1"/>
                </a:solidFill>
                <a:latin typeface="+mn-lt"/>
                <a:ea typeface="Calibri" charset="0"/>
                <a:cs typeface="Calibri" charset="0"/>
              </a:rPr>
              <a:t>© 2020 Copyright Genpact.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0600" y="2507346"/>
            <a:ext cx="8229600" cy="1302654"/>
          </a:xfrm>
          <a:prstGeom prst="rect">
            <a:avLst/>
          </a:prstGeom>
        </p:spPr>
        <p:txBody>
          <a:bodyPr lIns="0"/>
          <a:lstStyle>
            <a:lvl1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title text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27648" y="4175579"/>
            <a:ext cx="6331832" cy="1828800"/>
          </a:xfrm>
          <a:prstGeom prst="rect">
            <a:avLst/>
          </a:prstGeom>
        </p:spPr>
        <p:txBody>
          <a:bodyPr lIns="0"/>
          <a:lstStyle>
            <a:lvl1pPr>
              <a:lnSpc>
                <a:spcPts val="2200"/>
              </a:lnSpc>
              <a:defRPr sz="200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27648" y="2008094"/>
            <a:ext cx="6722417" cy="381000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0674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lang="en-US" sz="800" smtClean="0">
                <a:solidFill>
                  <a:schemeClr val="tx1"/>
                </a:solidFill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©</a:t>
            </a:r>
            <a:r>
              <a:rPr lang="en-IN"/>
              <a:t> 2020 Copyright Genpact. All Rights Reserved.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5181600"/>
            <a:ext cx="2412999" cy="88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1525"/>
            <a:ext cx="5791200" cy="1143000"/>
          </a:xfrm>
          <a:prstGeom prst="rect">
            <a:avLst/>
          </a:prstGeom>
        </p:spPr>
        <p:txBody>
          <a:bodyPr lIns="0"/>
          <a:lstStyle>
            <a:lvl1pPr>
              <a:defRPr lang="en-US" sz="88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633A08-4C37-4CC3-A2EF-74DBF0150E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792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lIns="0"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9673856" cy="533400"/>
          </a:xfrm>
          <a:prstGeom prst="rect">
            <a:avLst/>
          </a:prstGeom>
        </p:spPr>
        <p:txBody>
          <a:bodyPr lIns="0"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05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20/07/2023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938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700"/>
            <a:ext cx="11274552" cy="366712"/>
          </a:xfrm>
          <a:prstGeom prst="rect">
            <a:avLst/>
          </a:prstGeom>
        </p:spPr>
        <p:txBody>
          <a:bodyPr lIns="0" rIns="0" anchor="ctr" anchorCtr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94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5" orient="horz" pos="777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700"/>
            <a:ext cx="11274552" cy="366712"/>
          </a:xfrm>
          <a:prstGeom prst="rect">
            <a:avLst/>
          </a:prstGeom>
        </p:spPr>
        <p:txBody>
          <a:bodyPr lIns="0" rIns="0" anchor="ctr" anchorCtr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1FDBD9-8B9D-4DC3-87BB-F12A75D40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853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_Gen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72262" cy="1037772"/>
          </a:xfrm>
          <a:prstGeom prst="rect">
            <a:avLst/>
          </a:prstGeom>
        </p:spPr>
        <p:txBody>
          <a:bodyPr lIns="0"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112740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AC7825-FADD-4B94-9F03-DBC9C97A18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583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and Picture with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67060" cy="965200"/>
          </a:xfrm>
          <a:prstGeom prst="rect">
            <a:avLst/>
          </a:prstGeom>
        </p:spPr>
        <p:txBody>
          <a:bodyPr lIns="0" anchor="t"/>
          <a:lstStyle>
            <a:lvl1pPr>
              <a:defRPr sz="28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259"/>
            <a:ext cx="11267060" cy="460656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FC5EC5A-7801-4D3D-8F02-C6FBE77FD9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25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4418"/>
            <a:ext cx="11277600" cy="1204685"/>
          </a:xfrm>
          <a:prstGeom prst="rect">
            <a:avLst/>
          </a:prstGeom>
        </p:spPr>
        <p:txBody>
          <a:bodyPr lIns="0" rIns="0"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48790"/>
            <a:ext cx="11277600" cy="700313"/>
          </a:xfrm>
          <a:prstGeom prst="rect">
            <a:avLst/>
          </a:prstGeom>
        </p:spPr>
        <p:txBody>
          <a:bodyPr lIns="0" rIns="0" anchor="t"/>
          <a:lstStyle>
            <a:lvl1pPr>
              <a:defRPr sz="18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D5E71-C4F3-4FFF-9273-F7D52479E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7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4418"/>
            <a:ext cx="11277600" cy="1204685"/>
          </a:xfrm>
          <a:prstGeom prst="rect">
            <a:avLst/>
          </a:prstGeom>
        </p:spPr>
        <p:txBody>
          <a:bodyPr lIns="0" rIns="0"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48790"/>
            <a:ext cx="11277600" cy="700313"/>
          </a:xfrm>
          <a:prstGeom prst="rect">
            <a:avLst/>
          </a:prstGeom>
        </p:spPr>
        <p:txBody>
          <a:bodyPr lIns="0" rIns="0" anchor="t"/>
          <a:lstStyle>
            <a:lvl1pPr>
              <a:defRPr sz="18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2593"/>
            <a:ext cx="8678335" cy="294521"/>
          </a:xfrm>
          <a:prstGeom prst="rect">
            <a:avLst/>
          </a:prstGeom>
        </p:spPr>
        <p:txBody>
          <a:bodyPr lIns="0" rIns="0" anchor="ctr"/>
          <a:lstStyle>
            <a:lvl1pPr>
              <a:defRPr sz="1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5D73AC-0BCE-4CCB-83AF-3DC90C3F96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329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6250"/>
            <a:ext cx="8534400" cy="554038"/>
          </a:xfrm>
          <a:prstGeom prst="rect">
            <a:avLst/>
          </a:prstGeom>
        </p:spPr>
        <p:txBody>
          <a:bodyPr lIns="0"/>
          <a:lstStyle>
            <a:lvl1pPr>
              <a:def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Agenda opt 3</a:t>
            </a:r>
          </a:p>
        </p:txBody>
      </p:sp>
    </p:spTree>
    <p:extLst>
      <p:ext uri="{BB962C8B-B14F-4D97-AF65-F5344CB8AC3E}">
        <p14:creationId xmlns:p14="http://schemas.microsoft.com/office/powerpoint/2010/main" val="315619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72262" cy="533400"/>
          </a:xfrm>
          <a:prstGeom prst="rect">
            <a:avLst/>
          </a:prstGeom>
        </p:spPr>
        <p:txBody>
          <a:bodyPr lIns="0"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112740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06C7D2-76A2-4FA7-8219-FAC568E935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191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F602A9-DD3C-4252-85E0-54E0350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501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lIns="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4593" y="2533650"/>
            <a:ext cx="6469606" cy="1447800"/>
          </a:xfrm>
          <a:prstGeom prst="rect">
            <a:avLst/>
          </a:prstGeom>
        </p:spPr>
        <p:txBody>
          <a:bodyPr lIns="0" anchor="ctr"/>
          <a:lstStyle>
            <a:lvl1pPr>
              <a:defRPr lang="en-US" sz="48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6192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lIns="0"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4118" y="2693894"/>
            <a:ext cx="7069682" cy="1143000"/>
          </a:xfrm>
          <a:prstGeom prst="rect">
            <a:avLst/>
          </a:prstGeom>
        </p:spPr>
        <p:txBody>
          <a:bodyPr lIns="0" anchor="ctr"/>
          <a:lstStyle>
            <a:lvl1pPr>
              <a:defRPr lang="en-US" sz="4800" dirty="0">
                <a:solidFill>
                  <a:srgbClr val="07326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Divider slide options</a:t>
            </a:r>
            <a:br>
              <a:rPr lang="en-US"/>
            </a:br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DCBE3F-9CE8-4FAC-94F4-2B6FBE706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1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112994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03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0744" y="29027"/>
            <a:ext cx="11299456" cy="353109"/>
          </a:xfrm>
          <a:prstGeom prst="rect">
            <a:avLst/>
          </a:prstGeom>
        </p:spPr>
        <p:txBody>
          <a:bodyPr lIns="0" anchor="ctr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4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112994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0744" y="29027"/>
            <a:ext cx="11299456" cy="353109"/>
          </a:xfrm>
          <a:prstGeom prst="rect">
            <a:avLst/>
          </a:prstGeom>
        </p:spPr>
        <p:txBody>
          <a:bodyPr lIns="0" anchor="ctr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7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lIns="0"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9673856" cy="533400"/>
          </a:xfrm>
          <a:prstGeom prst="rect">
            <a:avLst/>
          </a:prstGeom>
        </p:spPr>
        <p:txBody>
          <a:bodyPr lIns="0"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2600" y="29028"/>
            <a:ext cx="6604000" cy="228600"/>
          </a:xfrm>
          <a:prstGeom prst="rect">
            <a:avLst/>
          </a:prstGeom>
        </p:spPr>
        <p:txBody>
          <a:bodyPr l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ctr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600986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8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407340"/>
            <a:ext cx="11277600" cy="11075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791" y="320235"/>
            <a:ext cx="1936380" cy="12294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1" y="909247"/>
            <a:ext cx="320590" cy="6121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517612" y="2241135"/>
            <a:ext cx="0" cy="45572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88928" y="2348571"/>
            <a:ext cx="2862072" cy="79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t>Industries and Domain</a:t>
            </a:r>
            <a:endParaRPr lang="en-US" sz="1000" b="0" dirty="0">
              <a:solidFill>
                <a:srgbClr val="073262"/>
              </a:solidFill>
              <a:latin typeface="Calibri" panose="020F0502020204030204"/>
              <a:ea typeface="ＭＳ Ｐゴシック"/>
            </a:endParaRP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Education</a:t>
            </a:r>
          </a:p>
          <a:p>
            <a:pPr marL="171450" lvl="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Banking </a:t>
            </a:r>
          </a:p>
          <a:p>
            <a:pPr marL="171450" lvl="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Telecom</a:t>
            </a:r>
          </a:p>
          <a:p>
            <a:pPr marL="171450" lvl="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Healthcare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9034769" y="402394"/>
            <a:ext cx="2700032" cy="1119333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0043" y="820530"/>
            <a:ext cx="8894757" cy="61218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dirty="0">
                <a:solidFill>
                  <a:prstClr val="white"/>
                </a:solidFill>
              </a:rPr>
              <a:t>Piyush Kumar, Piyush.Kumar5@genpact.com, +91 8340465874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0E2B2-CC12-4123-8557-AAE166F9A2AE}"/>
              </a:ext>
            </a:extLst>
          </p:cNvPr>
          <p:cNvSpPr txBox="1"/>
          <p:nvPr/>
        </p:nvSpPr>
        <p:spPr>
          <a:xfrm>
            <a:off x="3491979" y="2319260"/>
            <a:ext cx="7859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 Summary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623744-58E2-4541-A0D5-D2FD801DFBE1}"/>
              </a:ext>
            </a:extLst>
          </p:cNvPr>
          <p:cNvCxnSpPr/>
          <p:nvPr/>
        </p:nvCxnSpPr>
        <p:spPr>
          <a:xfrm>
            <a:off x="3491979" y="2284618"/>
            <a:ext cx="80972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35379A5-0DC4-4E40-BC04-F24BE0A4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649" y="2707082"/>
            <a:ext cx="8406801" cy="40912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numCol="2" spcCol="182880">
            <a:noAutofit/>
          </a:bodyPr>
          <a:lstStyle/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IBM INFOSPHERE DATASTAGE and IBM INFOSPHERE DATASTAGE </a:t>
            </a:r>
            <a:endParaRPr lang="en-US" sz="1200" dirty="0">
              <a:solidFill>
                <a:srgbClr val="073262"/>
              </a:solidFill>
            </a:endParaRPr>
          </a:p>
          <a:p>
            <a:pPr marL="115888" lvl="1" indent="-115888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73262"/>
                </a:solidFill>
              </a:rPr>
              <a:t>Design, Debug &amp; Develop ETL jobs as per Client Requirements and support delivery throughout software cycle.</a:t>
            </a:r>
          </a:p>
          <a:p>
            <a:pPr marL="115888" lvl="1" indent="-115888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73262"/>
                </a:solidFill>
              </a:rPr>
              <a:t>Participate in requirement review discussions and provide inputs from development perspective.</a:t>
            </a:r>
          </a:p>
          <a:p>
            <a:pPr marL="115888" lvl="1" indent="-115888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73262"/>
                </a:solidFill>
              </a:rPr>
              <a:t>Analyze and understand client requirements and ensured correct implementation at intra/inter application level.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Technology :  Oracle, PL/SQL</a:t>
            </a:r>
          </a:p>
          <a:p>
            <a:pPr marL="0" lvl="1" eaLnBrk="0" hangingPunct="0">
              <a:buClr>
                <a:srgbClr val="10548C"/>
              </a:buClr>
              <a:defRPr/>
            </a:pPr>
            <a:endParaRPr lang="en-US" sz="1200" dirty="0">
              <a:solidFill>
                <a:srgbClr val="073262"/>
              </a:solidFill>
            </a:endParaRP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GROUP Data warehouse – Application Development &amp; Maintenance: </a:t>
            </a:r>
          </a:p>
          <a:p>
            <a:pPr marL="171450" lvl="1" indent="-171450" eaLnBrk="0" hangingPunct="0">
              <a:buClr>
                <a:srgbClr val="10548C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73262"/>
                </a:solidFill>
              </a:rPr>
              <a:t>Design &amp; Develop ETL jobs as per Client Requirements and support delivery throughout software cycle.</a:t>
            </a:r>
          </a:p>
          <a:p>
            <a:pPr marL="115888" lvl="1" indent="-115888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73262"/>
                </a:solidFill>
              </a:rPr>
              <a:t>Participate in requirement review discussions and provide inputs from development perspective.</a:t>
            </a:r>
          </a:p>
          <a:p>
            <a:pPr marL="115888" lvl="1" indent="-115888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73262"/>
                </a:solidFill>
              </a:rPr>
              <a:t>Analyze and understand client requirements and ensured correct implementation at intra/inter application level.</a:t>
            </a:r>
          </a:p>
          <a:p>
            <a:pPr marL="115888" lvl="1" indent="-115888" eaLnBrk="0" hangingPunct="0">
              <a:buClr>
                <a:srgbClr val="10548C"/>
              </a:buClr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73262"/>
                </a:solidFill>
              </a:rPr>
              <a:t>Creation and debugging of Jobs which will use Joins, database levels, Transformers, Sequential files, look-up and other utilities.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Technology :  Shell Scripting, DataStage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Global Computing Platform - Enterprise Bulk Data Processing (GCP -EBDP) :</a:t>
            </a:r>
            <a:r>
              <a:rPr lang="en-US" sz="1200" dirty="0">
                <a:solidFill>
                  <a:srgbClr val="073262"/>
                </a:solidFill>
              </a:rPr>
              <a:t>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dirty="0">
                <a:solidFill>
                  <a:srgbClr val="073262"/>
                </a:solidFill>
              </a:rPr>
              <a:t>•Contribute to Application Design (AD) document with detailed recordings of the implementation level decisions.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dirty="0">
                <a:solidFill>
                  <a:srgbClr val="073262"/>
                </a:solidFill>
              </a:rPr>
              <a:t>•Creation and debugging of Jobs which will use Joins, database levels, Transformers, Sequential files, look-up and other utilities.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dirty="0">
                <a:solidFill>
                  <a:srgbClr val="073262"/>
                </a:solidFill>
              </a:rPr>
              <a:t>•Responsible for providing solution to the team also performing code reviews.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dirty="0">
                <a:solidFill>
                  <a:srgbClr val="073262"/>
                </a:solidFill>
              </a:rPr>
              <a:t>Participate in requirement review discussions and provide inputs from development perspective.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dirty="0">
                <a:solidFill>
                  <a:srgbClr val="073262"/>
                </a:solidFill>
              </a:rPr>
              <a:t>•Analyze and understand client requirements and ensured correct implementation at intra/inter application level.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Technology : Java</a:t>
            </a:r>
          </a:p>
          <a:p>
            <a:pPr marL="0" lvl="1" eaLnBrk="0" hangingPunct="0">
              <a:buClr>
                <a:srgbClr val="10548C"/>
              </a:buClr>
              <a:defRPr/>
            </a:pPr>
            <a:endParaRPr lang="en-US" sz="1200" dirty="0">
              <a:solidFill>
                <a:srgbClr val="073262"/>
              </a:solidFill>
            </a:endParaRPr>
          </a:p>
          <a:p>
            <a:pPr marL="0" lvl="1" eaLnBrk="0" hangingPunct="0">
              <a:buClr>
                <a:srgbClr val="10548C"/>
              </a:buClr>
              <a:defRPr/>
            </a:pPr>
            <a:endParaRPr lang="en-US" sz="1200" dirty="0">
              <a:solidFill>
                <a:srgbClr val="073262"/>
              </a:solidFill>
            </a:endParaRP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Other Projects :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dirty="0">
                <a:solidFill>
                  <a:srgbClr val="073262"/>
                </a:solidFill>
              </a:rPr>
              <a:t>•Analyze and understand client requirements and ensured correct implementation at intra/inter application level.</a:t>
            </a:r>
          </a:p>
          <a:p>
            <a:pPr marL="0" lvl="1" eaLnBrk="0" hangingPunct="0">
              <a:buClr>
                <a:srgbClr val="10548C"/>
              </a:buClr>
              <a:defRPr/>
            </a:pPr>
            <a:r>
              <a:rPr lang="en-US" sz="1200" b="1" dirty="0">
                <a:solidFill>
                  <a:srgbClr val="073262"/>
                </a:solidFill>
              </a:rPr>
              <a:t>Technology : Java</a:t>
            </a:r>
          </a:p>
          <a:p>
            <a:pPr marL="0" lvl="1" eaLnBrk="0" hangingPunct="0">
              <a:buClr>
                <a:srgbClr val="10548C"/>
              </a:buClr>
              <a:defRPr/>
            </a:pPr>
            <a:endParaRPr lang="en-US" sz="1200" dirty="0">
              <a:solidFill>
                <a:srgbClr val="073262"/>
              </a:solidFill>
            </a:endParaRPr>
          </a:p>
          <a:p>
            <a:pPr marL="0" lvl="1" eaLnBrk="0" hangingPunct="0">
              <a:buClr>
                <a:srgbClr val="10548C"/>
              </a:buClr>
              <a:defRPr/>
            </a:pPr>
            <a:endParaRPr lang="en-US" sz="1200" dirty="0">
              <a:solidFill>
                <a:srgbClr val="07326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CAA870-E53B-4894-A38F-81E8FD1D51E4}"/>
              </a:ext>
            </a:extLst>
          </p:cNvPr>
          <p:cNvSpPr/>
          <p:nvPr/>
        </p:nvSpPr>
        <p:spPr>
          <a:xfrm>
            <a:off x="450376" y="1534516"/>
            <a:ext cx="1128442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9FA1A4"/>
              </a:buClr>
              <a:defRPr/>
            </a:pPr>
            <a:r>
              <a:rPr lang="en-US" sz="1200" i="1" dirty="0">
                <a:solidFill>
                  <a:srgbClr val="414141"/>
                </a:solidFill>
              </a:rPr>
              <a:t>4 months internship experience as Full Stack Developer with focus on Data Warehousing in Banking &amp; Telecommunication and Health Care domains. IBM </a:t>
            </a:r>
            <a:r>
              <a:rPr lang="en-US" sz="1200" i="1" dirty="0" err="1">
                <a:solidFill>
                  <a:srgbClr val="414141"/>
                </a:solidFill>
              </a:rPr>
              <a:t>Infosphere</a:t>
            </a:r>
            <a:r>
              <a:rPr lang="en-US" sz="1200" i="1" dirty="0">
                <a:solidFill>
                  <a:srgbClr val="414141"/>
                </a:solidFill>
              </a:rPr>
              <a:t> </a:t>
            </a:r>
            <a:r>
              <a:rPr lang="en-US" sz="1200" i="1" dirty="0" err="1">
                <a:solidFill>
                  <a:srgbClr val="414141"/>
                </a:solidFill>
              </a:rPr>
              <a:t>Datastage</a:t>
            </a:r>
            <a:r>
              <a:rPr lang="en-US" sz="1200" i="1" dirty="0">
                <a:solidFill>
                  <a:srgbClr val="414141"/>
                </a:solidFill>
              </a:rPr>
              <a:t>(7.1, 7.5, 8.7,9.1,11.3,11.7), INFORMATICA POWERCENTER (9.5,10.2), , Shell scripting ,Unix and Oracle (9i, 10G).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640190-A8E9-4E0D-BD24-2F4D5316B864}"/>
              </a:ext>
            </a:extLst>
          </p:cNvPr>
          <p:cNvCxnSpPr/>
          <p:nvPr/>
        </p:nvCxnSpPr>
        <p:spPr>
          <a:xfrm>
            <a:off x="493080" y="3134742"/>
            <a:ext cx="28489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AE0835-90FA-42E9-9D1A-5E841B867DE4}"/>
              </a:ext>
            </a:extLst>
          </p:cNvPr>
          <p:cNvCxnSpPr/>
          <p:nvPr/>
        </p:nvCxnSpPr>
        <p:spPr>
          <a:xfrm flipV="1">
            <a:off x="550751" y="4786024"/>
            <a:ext cx="2791255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2">
            <a:extLst>
              <a:ext uri="{FF2B5EF4-FFF2-40B4-BE49-F238E27FC236}">
                <a16:creationId xmlns:a16="http://schemas.microsoft.com/office/drawing/2014/main" id="{48994601-A325-4AE7-81BD-4FEF72A1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28" y="3234186"/>
            <a:ext cx="2791255" cy="192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t>Technical Skills	</a:t>
            </a:r>
            <a:endParaRPr kumimoji="0" lang="en-GB" sz="1400" b="1" i="0" u="none" strike="noStrike" kern="1200" cap="all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 pitchFamily="34" charset="-128"/>
              <a:cs typeface="+mn-cs"/>
            </a:endParaRP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ETL Tools : </a:t>
            </a:r>
            <a:r>
              <a:rPr lang="en-US" sz="1000" b="0" dirty="0" err="1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Datastage</a:t>
            </a: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 (7.1, 7.5, 8.7,9.1,11.3,11.7) , </a:t>
            </a:r>
            <a:r>
              <a:rPr lang="en-US" sz="1000" b="0" dirty="0" err="1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Informatica</a:t>
            </a: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 Power Center (9.5.1,10.2)  </a:t>
            </a: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IBM INFOSPHEREDATASTAGE (7.1, 7.5, 8.7,9.1,11.3) , </a:t>
            </a: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Database: Oracle 9i,10g,11g, Teradata</a:t>
            </a: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Languages: Java, SQL, PL/SQL, Java, </a:t>
            </a: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Versioning Tools: IBM Clear Case</a:t>
            </a:r>
          </a:p>
          <a:p>
            <a:pPr marL="171450" indent="-171450"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Scheduling: </a:t>
            </a:r>
            <a:r>
              <a:rPr lang="en-US" sz="1000" b="0" dirty="0" err="1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Automic</a:t>
            </a: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, </a:t>
            </a:r>
            <a:r>
              <a:rPr lang="en-US" sz="1000" b="0" dirty="0" err="1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Cron</a:t>
            </a: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 Entries, CAD Scheduler</a:t>
            </a: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344624AE-9802-425C-8D53-796D9034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6" y="4937186"/>
            <a:ext cx="3060594" cy="9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t>Education and Certifications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Clr>
                <a:srgbClr val="FF555F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Bachelor of Technology ( Information Technology) VIT Vellore, Vellore, India</a:t>
            </a:r>
            <a:endParaRPr lang="en-GB" sz="1000" b="0" dirty="0">
              <a:solidFill>
                <a:srgbClr val="073262"/>
              </a:solidFill>
              <a:latin typeface="Calibri" panose="020F0502020204030204"/>
              <a:ea typeface="ＭＳ Ｐゴシック"/>
            </a:endParaRP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EAF7BD03-A488-4C83-ADA2-9E1533832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61" y="5804452"/>
            <a:ext cx="1999553" cy="49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73262"/>
                </a:solidFill>
                <a:latin typeface="Calibri" panose="020F0502020204030204"/>
              </a:rPr>
              <a:t>Base location : Bangalore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73262"/>
                </a:solidFill>
                <a:latin typeface="Calibri" panose="020F0502020204030204"/>
                <a:ea typeface="ＭＳ Ｐゴシック"/>
              </a:rPr>
              <a:t>Currently working from Bangalore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03DACB-2374-0777-BE0B-0CEB4E49FA29}"/>
              </a:ext>
            </a:extLst>
          </p:cNvPr>
          <p:cNvCxnSpPr/>
          <p:nvPr/>
        </p:nvCxnSpPr>
        <p:spPr>
          <a:xfrm>
            <a:off x="521915" y="5646029"/>
            <a:ext cx="28489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852BF99A-DC64-1396-A87F-AD8471E9B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63" y="402394"/>
            <a:ext cx="1112549" cy="11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5378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10548C"/>
      </a:accent6>
      <a:hlink>
        <a:srgbClr val="00AECF"/>
      </a:hlink>
      <a:folHlink>
        <a:srgbClr val="1F49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76EA39-A927-4B02-92F1-9F3EC877DD27}" vid="{EE579C3A-0FFD-4428-8C6E-B0CC789B6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433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Wingdings</vt:lpstr>
      <vt:lpstr>1_Blank</vt:lpstr>
      <vt:lpstr>PowerPoint Presentation</vt:lpstr>
    </vt:vector>
  </TitlesOfParts>
  <Company>Genpact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Godavarthi, Abhishek</dc:creator>
  <cp:lastModifiedBy>Kumar, Piyush</cp:lastModifiedBy>
  <cp:revision>23</cp:revision>
  <dcterms:created xsi:type="dcterms:W3CDTF">2020-10-06T06:41:46Z</dcterms:created>
  <dcterms:modified xsi:type="dcterms:W3CDTF">2023-07-20T14:40:36Z</dcterms:modified>
</cp:coreProperties>
</file>