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70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lmentbisaillon/fake-and-real-news-dataset" TargetMode="External"/><Relationship Id="rId2" Type="http://schemas.openxmlformats.org/officeDocument/2006/relationships/hyperlink" Target="https://github.com/gen0014/Fake-News-Dete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eamlit.io/" TargetMode="External"/><Relationship Id="rId5" Type="http://schemas.openxmlformats.org/officeDocument/2006/relationships/hyperlink" Target="https://www.nltk.org/" TargetMode="External"/><Relationship Id="rId4" Type="http://schemas.openxmlformats.org/officeDocument/2006/relationships/hyperlink" Target="https://scikit-learn.org/stable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600" b="1" dirty="0"/>
              <a:t>CAPSTONE PROJECT </a:t>
            </a:r>
            <a:r>
              <a:rPr lang="en-US" sz="3200" b="1" dirty="0"/>
              <a:t>–   FAKE NEWS DETECTION USING MACHINE LEARNING</a:t>
            </a:r>
            <a:endParaRPr lang="en-US" sz="32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792109"/>
            <a:ext cx="4171994" cy="197844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2000" b="1" cap="all" dirty="0"/>
              <a:t>Presented By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Student Name:  Genius Khunte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College Name:  shri </a:t>
            </a:r>
            <a:r>
              <a:rPr lang="en-US" sz="1400" b="1" cap="all" dirty="0" err="1"/>
              <a:t>shankaracharya</a:t>
            </a:r>
            <a:r>
              <a:rPr lang="en-US" sz="1400" b="1" cap="all" dirty="0"/>
              <a:t> technical campus ,</a:t>
            </a:r>
            <a:r>
              <a:rPr lang="en-US" sz="1400" b="1" cap="all" dirty="0" err="1"/>
              <a:t>bhilai</a:t>
            </a:r>
            <a:r>
              <a:rPr lang="en-US" sz="1400" b="1" cap="all" dirty="0"/>
              <a:t> , cg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Department: B.TECH (CSE)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Email ID: </a:t>
            </a:r>
            <a:r>
              <a:rPr lang="en-US" sz="1400" b="1" dirty="0"/>
              <a:t>geniuskhunte14@gmail.com</a:t>
            </a:r>
          </a:p>
          <a:p>
            <a:pPr algn="l">
              <a:spcAft>
                <a:spcPts val="600"/>
              </a:spcAft>
            </a:pPr>
            <a:r>
              <a:rPr lang="en-US" sz="1400" b="1" cap="all" dirty="0"/>
              <a:t>AICTE Student ID:  </a:t>
            </a:r>
            <a:r>
              <a:rPr lang="en-IN" sz="1400" b="1" dirty="0"/>
              <a:t>AINSI_121025</a:t>
            </a:r>
            <a:endParaRPr lang="en-US" sz="14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9690" y="269324"/>
            <a:ext cx="5171768" cy="620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036" y="3908080"/>
            <a:ext cx="9809546" cy="3630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.</a:t>
            </a:r>
            <a:endParaRPr lang="en-US" sz="2200" dirty="0">
              <a:latin typeface="Aptos" panose="020B0004020202020204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  <a:sym typeface="Wingdings" panose="05000000000000000000" pitchFamily="2" charset="2"/>
              </a:rPr>
              <a:t></a:t>
            </a:r>
            <a:r>
              <a:rPr lang="en-IN" sz="2200" dirty="0">
                <a:latin typeface="Franklin Gothic Book"/>
              </a:rPr>
              <a:t>GitHub Link:</a:t>
            </a:r>
            <a:r>
              <a:rPr lang="en-IN" sz="2200" dirty="0">
                <a:solidFill>
                  <a:srgbClr val="0070C0"/>
                </a:solidFill>
                <a:latin typeface="Franklin Gothic Book"/>
              </a:rPr>
              <a:t> - </a:t>
            </a:r>
            <a:r>
              <a:rPr lang="en-IN" sz="2200" dirty="0">
                <a:solidFill>
                  <a:srgbClr val="0070C0"/>
                </a:solidFill>
                <a:latin typeface="Franklin Gothic Book"/>
                <a:hlinkClick r:id="rId2"/>
              </a:rPr>
              <a:t>https://github.com/gen0014/Fake-News-Detection</a:t>
            </a:r>
            <a:endParaRPr lang="en-IN" sz="2200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u="sng" dirty="0">
              <a:solidFill>
                <a:srgbClr val="0070C0"/>
              </a:solidFill>
              <a:latin typeface="Franklin Gothic Book"/>
            </a:endParaRP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3ADE881-2466-9A33-5013-D1DB12FCC2B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31384" y="1568952"/>
            <a:ext cx="113733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Dataset: - </a:t>
            </a:r>
            <a:r>
              <a:rPr lang="en-US" altLang="en-US" dirty="0">
                <a:latin typeface="Arial" panose="020B0604020202020204" pitchFamily="34" charset="0"/>
                <a:hlinkClick r:id="rId3"/>
              </a:rPr>
              <a:t>https://www.kaggle.com/datasets/clmentbisaillon/fake-and-real-news-dataset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  <a:r>
              <a:rPr lang="en-US" altLang="en-US" dirty="0">
                <a:latin typeface="Arial" panose="020B0604020202020204" pitchFamily="34" charset="0"/>
              </a:rPr>
              <a:t> -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https://scikit-learn.org/stable/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 library</a:t>
            </a:r>
            <a:r>
              <a:rPr lang="en-US" altLang="en-US" dirty="0">
                <a:latin typeface="Arial" panose="020B0604020202020204" pitchFamily="34" charset="0"/>
              </a:rPr>
              <a:t> - </a:t>
            </a:r>
            <a:r>
              <a:rPr lang="en-US" altLang="en-US" dirty="0">
                <a:latin typeface="Arial" panose="020B0604020202020204" pitchFamily="34" charset="0"/>
                <a:hlinkClick r:id="rId5"/>
              </a:rPr>
              <a:t>https://www.nltk.org/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  <a:r>
              <a:rPr lang="en-US" altLang="en-US" dirty="0">
                <a:latin typeface="Arial" panose="020B0604020202020204" pitchFamily="34" charset="0"/>
              </a:rPr>
              <a:t> - </a:t>
            </a:r>
            <a:r>
              <a:rPr lang="en-US" altLang="en-US" dirty="0">
                <a:latin typeface="Arial" panose="020B0604020202020204" pitchFamily="34" charset="0"/>
                <a:hlinkClick r:id="rId6"/>
              </a:rPr>
              <a:t>https://streamlit.io/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Problem Statement </a:t>
            </a:r>
            <a:r>
              <a:rPr lang="en-US" sz="2200" dirty="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Proposed System/Solution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System Development Approach </a:t>
            </a:r>
            <a:r>
              <a:rPr lang="en-US" sz="2200" dirty="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Algorithm &amp; Deployment  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Result (Output Image)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Conclusion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Future Scope</a:t>
            </a:r>
            <a:endParaRPr lang="en-US" sz="2200" dirty="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 dirty="0">
                <a:latin typeface="Arial"/>
                <a:cs typeface="Arial"/>
              </a:rPr>
              <a:t>References</a:t>
            </a:r>
            <a:endParaRPr lang="en-US" sz="2200" dirty="0">
              <a:latin typeface="Arial"/>
              <a:cs typeface="Arial"/>
            </a:endParaRPr>
          </a:p>
          <a:p>
            <a:endParaRPr lang="en-GB" sz="2200" dirty="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/>
              <a:t>The rise of social media and online platforms has led to an exponential increase in the spread of misinformation and fake news.</a:t>
            </a:r>
            <a:br>
              <a:rPr lang="en-US" dirty="0"/>
            </a:br>
            <a:r>
              <a:rPr lang="en-US" dirty="0"/>
              <a:t>Fake news can mislead readers, influence public opinion, and cause social unrest.</a:t>
            </a:r>
            <a:br>
              <a:rPr lang="en-US" dirty="0"/>
            </a:br>
            <a:r>
              <a:rPr lang="en-US" dirty="0"/>
              <a:t>There is a growing need for an automated system to detect and classify news articles as fake or real based on their content.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proposes an NLP-based machine learning system to detect fake news.</a:t>
            </a:r>
            <a:br>
              <a:rPr lang="en-US" sz="2400" dirty="0"/>
            </a:br>
            <a:r>
              <a:rPr lang="en-US" sz="2400" dirty="0"/>
              <a:t>The solution involves:</a:t>
            </a:r>
          </a:p>
          <a:p>
            <a:r>
              <a:rPr lang="en-US" sz="2400" dirty="0"/>
              <a:t>Collecting labeled datasets of real and fake news articles</a:t>
            </a:r>
          </a:p>
          <a:p>
            <a:r>
              <a:rPr lang="en-US" sz="2400" dirty="0"/>
              <a:t>Cleaning and preprocessing text using NLP techniques</a:t>
            </a:r>
          </a:p>
          <a:p>
            <a:r>
              <a:rPr lang="en-US" sz="2400" dirty="0"/>
              <a:t>Extracting meaningful features using TF-IDF</a:t>
            </a:r>
          </a:p>
          <a:p>
            <a:r>
              <a:rPr lang="en-US" sz="2400" dirty="0"/>
              <a:t>Training a classifier (e.g., Random Forest) to detect fake news</a:t>
            </a:r>
          </a:p>
          <a:p>
            <a:r>
              <a:rPr lang="en-US" sz="2400" dirty="0"/>
              <a:t>Deploying a user-friendly web application for real-time detection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6055AB-2E97-98C1-048C-6B2E26EED0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9036" y="2001492"/>
            <a:ext cx="10352925" cy="454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2400" b="1" dirty="0"/>
              <a:t>Technologies Used:</a:t>
            </a:r>
            <a:endParaRPr lang="en-IN" sz="2400" dirty="0"/>
          </a:p>
          <a:p>
            <a:r>
              <a:rPr lang="en-IN" sz="2400" dirty="0"/>
              <a:t>Python</a:t>
            </a:r>
          </a:p>
          <a:p>
            <a:r>
              <a:rPr lang="en-IN" sz="2400" dirty="0"/>
              <a:t>Libraries: Pandas, scikit-learn, NLTK, </a:t>
            </a:r>
            <a:r>
              <a:rPr lang="en-IN" sz="2400" dirty="0" err="1"/>
              <a:t>Streamlit</a:t>
            </a:r>
            <a:endParaRPr lang="en-IN" sz="2400" dirty="0"/>
          </a:p>
          <a:p>
            <a:r>
              <a:rPr lang="en-IN" sz="2400" dirty="0"/>
              <a:t>Data Visualization: Matplotlib/Seaborn</a:t>
            </a:r>
          </a:p>
          <a:p>
            <a:r>
              <a:rPr lang="en-IN" sz="2400" dirty="0"/>
              <a:t>Deployment: </a:t>
            </a:r>
            <a:r>
              <a:rPr lang="en-IN" sz="2400" dirty="0" err="1"/>
              <a:t>Streamlit</a:t>
            </a:r>
            <a:r>
              <a:rPr lang="en-IN" sz="2400" dirty="0"/>
              <a:t> web app</a:t>
            </a:r>
          </a:p>
          <a:p>
            <a:pPr marL="0" indent="0">
              <a:buNone/>
            </a:pPr>
            <a:r>
              <a:rPr lang="en-IN" sz="2400" b="1" dirty="0"/>
              <a:t>System Requirements:</a:t>
            </a:r>
            <a:endParaRPr lang="en-IN" sz="2400" dirty="0"/>
          </a:p>
          <a:p>
            <a:r>
              <a:rPr lang="en-IN" sz="2400" dirty="0" err="1"/>
              <a:t>Labeled</a:t>
            </a:r>
            <a:r>
              <a:rPr lang="en-IN" sz="2400" dirty="0"/>
              <a:t> dataset (Kaggle: Fake &amp; Real News Dataset)</a:t>
            </a:r>
          </a:p>
          <a:p>
            <a:r>
              <a:rPr lang="en-IN" sz="2400" dirty="0"/>
              <a:t>Model: Random Forest Classifier</a:t>
            </a:r>
          </a:p>
          <a:p>
            <a:r>
              <a:rPr lang="en-IN" sz="2400" dirty="0"/>
              <a:t>Text Preprocessing: Stopword removal, stemming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000" b="1" dirty="0"/>
              <a:t>Algorithm:</a:t>
            </a:r>
            <a:br>
              <a:rPr lang="en-IN" sz="2000" dirty="0"/>
            </a:br>
            <a:r>
              <a:rPr lang="en-IN" sz="2000" dirty="0"/>
              <a:t>Random Forest Classifier</a:t>
            </a:r>
          </a:p>
          <a:p>
            <a:pPr marL="0" indent="0">
              <a:buNone/>
            </a:pPr>
            <a:r>
              <a:rPr lang="en-IN" sz="2000" b="1" dirty="0"/>
              <a:t>Input Data:</a:t>
            </a:r>
            <a:endParaRPr lang="en-IN" sz="2000" dirty="0"/>
          </a:p>
          <a:p>
            <a:r>
              <a:rPr lang="en-IN" sz="2000" dirty="0"/>
              <a:t>Cleaned text from news articles</a:t>
            </a:r>
          </a:p>
          <a:p>
            <a:r>
              <a:rPr lang="en-IN" sz="2000" dirty="0"/>
              <a:t>Converted to numerical format using TF-IDF</a:t>
            </a:r>
          </a:p>
          <a:p>
            <a:pPr marL="0" indent="0">
              <a:buNone/>
            </a:pPr>
            <a:r>
              <a:rPr lang="en-IN" sz="2000" b="1" dirty="0"/>
              <a:t>Training Process:</a:t>
            </a:r>
            <a:endParaRPr lang="en-IN" sz="2000" dirty="0"/>
          </a:p>
          <a:p>
            <a:r>
              <a:rPr lang="en-IN" sz="2000" dirty="0"/>
              <a:t>80-20 train-test split</a:t>
            </a:r>
          </a:p>
          <a:p>
            <a:r>
              <a:rPr lang="en-IN" sz="2000" dirty="0"/>
              <a:t>Accuracy, precision, recall measured</a:t>
            </a:r>
          </a:p>
          <a:p>
            <a:pPr marL="0" indent="0">
              <a:buNone/>
            </a:pPr>
            <a:r>
              <a:rPr lang="en-IN" sz="2000" b="1" dirty="0"/>
              <a:t>Deployment:</a:t>
            </a:r>
            <a:endParaRPr lang="en-IN" sz="2000" dirty="0"/>
          </a:p>
          <a:p>
            <a:r>
              <a:rPr lang="en-IN" sz="2000" dirty="0" err="1"/>
              <a:t>Streamlit</a:t>
            </a:r>
            <a:r>
              <a:rPr lang="en-IN" sz="2000" dirty="0"/>
              <a:t> app</a:t>
            </a:r>
          </a:p>
          <a:p>
            <a:r>
              <a:rPr lang="en-IN" sz="2000" dirty="0"/>
              <a:t>Users input text → system predicts REAL or FAKE in real time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39275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Accuracy and classification report output</a:t>
            </a:r>
          </a:p>
          <a:p>
            <a:r>
              <a:rPr lang="en-US" sz="2400" dirty="0" err="1"/>
              <a:t>Streamlit</a:t>
            </a:r>
            <a:r>
              <a:rPr lang="en-US" sz="2400" dirty="0"/>
              <a:t> UI example showing prediction of real/fake</a:t>
            </a:r>
          </a:p>
          <a:p>
            <a:endParaRPr lang="en-US" sz="2400" b="1" dirty="0"/>
          </a:p>
          <a:p>
            <a:r>
              <a:rPr lang="en-US" sz="2400" b="1" dirty="0"/>
              <a:t>Sample Accuracy:</a:t>
            </a:r>
            <a:r>
              <a:rPr lang="en-US" sz="2400" dirty="0"/>
              <a:t> ~95%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dirty="0"/>
              <a:t>Example Prediction:</a:t>
            </a:r>
            <a:br>
              <a:rPr lang="en-US" sz="2400" dirty="0"/>
            </a:br>
            <a:r>
              <a:rPr lang="en-US" sz="2400" dirty="0"/>
              <a:t>Input: "Breaking: Government announces free healthcare" → </a:t>
            </a:r>
            <a:r>
              <a:rPr lang="en-US" sz="2400" b="1" dirty="0"/>
              <a:t>Prediction: REAL</a:t>
            </a:r>
            <a:endParaRPr lang="en-US" sz="2400" dirty="0"/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Successfully developed a fake news detection system using machine learning</a:t>
            </a:r>
          </a:p>
          <a:p>
            <a:r>
              <a:rPr lang="en-US" dirty="0"/>
              <a:t>The model shows high accuracy with minimal false positives</a:t>
            </a:r>
          </a:p>
          <a:p>
            <a:r>
              <a:rPr lang="en-US" dirty="0"/>
              <a:t>The system is deployed as an easy-to-use web app</a:t>
            </a:r>
          </a:p>
          <a:p>
            <a:r>
              <a:rPr lang="en-US" dirty="0"/>
              <a:t>Demonstrates the real-world potential of NLP in combating misinformation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838200" y="5180626"/>
            <a:ext cx="10515600" cy="325439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buNone/>
            </a:pPr>
            <a:endParaRPr lang="en-GB" sz="22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006483-19EF-FCAF-591A-1F9AC1D99BE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6027" y="1966635"/>
            <a:ext cx="105156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Upgrade to transformer-based models (e.g., BERT) for higher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language detection and support for multilingual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social media APIs for real-time monitoring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classify satire, hoaxes, or biased news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501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Franklin Gothic Book</vt:lpstr>
      <vt:lpstr>office theme</vt:lpstr>
      <vt:lpstr>CAPSTONE PROJECT –   FAKE NEWS DETECTION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Genius khunte</cp:lastModifiedBy>
  <cp:revision>12</cp:revision>
  <dcterms:created xsi:type="dcterms:W3CDTF">2013-07-15T20:26:40Z</dcterms:created>
  <dcterms:modified xsi:type="dcterms:W3CDTF">2025-06-07T08:19:13Z</dcterms:modified>
</cp:coreProperties>
</file>