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0" r:id="rId2"/>
    <p:sldId id="307" r:id="rId3"/>
    <p:sldId id="319" r:id="rId4"/>
  </p:sldIdLst>
  <p:sldSz cx="9906000" cy="6858000" type="A4"/>
  <p:notesSz cx="6858000" cy="914400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 autoAdjust="0"/>
    <p:restoredTop sz="86080" autoAdjust="0"/>
  </p:normalViewPr>
  <p:slideViewPr>
    <p:cSldViewPr snapToGrid="0">
      <p:cViewPr varScale="1">
        <p:scale>
          <a:sx n="100" d="100"/>
          <a:sy n="100" d="100"/>
        </p:scale>
        <p:origin x="18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87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C09F074E-41B7-4E70-83B5-3EC7AEF43EA3}" type="datetimeFigureOut">
              <a:rPr lang="ko-KR" altLang="en-US" smtClean="0">
                <a:uFillTx/>
              </a:rPr>
              <a:t>2020-11-20</a:t>
            </a:fld>
            <a:endParaRPr lang="ko-KR" altLang="en-US">
              <a:uFillTx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>
                <a:uFillTx/>
              </a:rPr>
              <a:t>마스터 텍스트 스타일 편집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FADEC4F5-A1B6-415A-A21B-C1DE50071F80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50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940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EC4F5-A1B6-415A-A21B-C1DE50071F80}" type="slidenum">
              <a:rPr lang="ko-KR" altLang="en-US" smtClean="0">
                <a:uFillTx/>
              </a:rPr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6171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500" y="1371600"/>
            <a:ext cx="8420100" cy="1143000"/>
          </a:xfrm>
        </p:spPr>
        <p:txBody>
          <a:bodyPr/>
          <a:lstStyle>
            <a:lvl1pPr>
              <a:defRPr sz="3200">
                <a:uFillTx/>
              </a:defRPr>
            </a:lvl1pPr>
          </a:lstStyle>
          <a:p>
            <a:pPr lvl="0"/>
            <a:r>
              <a:rPr lang="ko-KR" altLang="en-US" noProof="0" smtClean="0">
                <a:uFillTx/>
              </a:rPr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352800"/>
            <a:ext cx="6934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>
                <a:uFillTx/>
              </a:defRPr>
            </a:lvl1pPr>
          </a:lstStyle>
          <a:p>
            <a:pPr lvl="0"/>
            <a:r>
              <a:rPr lang="ko-KR" altLang="en-US" noProof="0" smtClean="0">
                <a:uFillTx/>
              </a:rPr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>
                <a:uFillTx/>
              </a:rPr>
              <a:t>마스터 제목 스타일 편집</a:t>
            </a:r>
            <a:endParaRPr lang="ko-KR" altLang="en-US" dirty="0">
              <a:uFillTx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uFillTx/>
                <a:latin typeface="Comic Sans MS" panose="030F0702030302020204" pitchFamily="66" charset="0"/>
              </a:defRPr>
            </a:lvl1pPr>
          </a:lstStyle>
          <a:p>
            <a:pPr lvl="0"/>
            <a:r>
              <a:rPr lang="ko-KR" altLang="en-US" dirty="0" smtClean="0">
                <a:uFillTx/>
              </a:rPr>
              <a:t>마스터 텍스트 스타일 편집</a:t>
            </a:r>
          </a:p>
          <a:p>
            <a:pPr lvl="1"/>
            <a:r>
              <a:rPr lang="ko-KR" altLang="en-US" dirty="0" smtClean="0">
                <a:uFillTx/>
              </a:rPr>
              <a:t>둘째 수준</a:t>
            </a:r>
          </a:p>
          <a:p>
            <a:pPr lvl="2"/>
            <a:r>
              <a:rPr lang="ko-KR" altLang="en-US" dirty="0" smtClean="0">
                <a:uFillTx/>
              </a:rPr>
              <a:t>셋째 수준</a:t>
            </a:r>
          </a:p>
          <a:p>
            <a:pPr lvl="3"/>
            <a:r>
              <a:rPr lang="ko-KR" altLang="en-US" dirty="0" smtClean="0">
                <a:uFillTx/>
              </a:rPr>
              <a:t>넷째 수준</a:t>
            </a:r>
          </a:p>
          <a:p>
            <a:pPr lvl="4"/>
            <a:r>
              <a:rPr lang="ko-KR" altLang="en-US" dirty="0" smtClean="0">
                <a:uFillTx/>
              </a:rPr>
              <a:t>다섯째 수준</a:t>
            </a:r>
            <a:endParaRPr lang="ko-KR" altLang="en-US" dirty="0">
              <a:uFillTx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13CBBD8-1C4B-4169-9F44-434F4D0D633A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5E56AAE0-7455-46A0-AF64-BF73BFD70075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1"/>
          </p:nvPr>
        </p:nvSpPr>
        <p:spPr>
          <a:xfrm>
            <a:off x="664119" y="1056290"/>
            <a:ext cx="4127500" cy="5325460"/>
          </a:xfrm>
        </p:spPr>
        <p:txBody>
          <a:bodyPr/>
          <a:lstStyle/>
          <a:p>
            <a:pPr eaLnBrk="1" hangingPunct="1"/>
            <a:r>
              <a:rPr lang="en-US" altLang="ko-KR" sz="2400">
                <a:uFillTx/>
              </a:rPr>
              <a:t>Everybody drives </a:t>
            </a:r>
            <a:r>
              <a:rPr lang="en-US" altLang="ko-KR" sz="2400" smtClean="0">
                <a:uFillTx/>
              </a:rPr>
              <a:t>car</a:t>
            </a: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r>
              <a:rPr lang="en-US" altLang="ko-KR" sz="2400">
                <a:uFillTx/>
              </a:rPr>
              <a:t>Few knows system detail</a:t>
            </a:r>
          </a:p>
          <a:p>
            <a:pPr marL="457200" lvl="1" indent="0" eaLnBrk="1" hangingPunct="1">
              <a:buNone/>
            </a:pPr>
            <a:r>
              <a:rPr lang="en-US" altLang="ko-KR" smtClean="0">
                <a:uFillTx/>
              </a:rPr>
              <a:t/>
            </a:r>
            <a:br>
              <a:rPr lang="en-US" altLang="ko-KR" smtClean="0">
                <a:uFillTx/>
              </a:rPr>
            </a:br>
            <a:r>
              <a:rPr lang="en-US" altLang="ko-KR">
                <a:uFillTx/>
              </a:rPr>
              <a:t/>
            </a:r>
            <a:br>
              <a:rPr lang="en-US" altLang="ko-KR">
                <a:uFillTx/>
              </a:rPr>
            </a:br>
            <a:r>
              <a:rPr lang="fr-FR" altLang="ko-KR">
                <a:uFillTx/>
              </a:rPr>
              <a:t/>
            </a:r>
            <a:br>
              <a:rPr lang="fr-FR" altLang="ko-KR">
                <a:uFillTx/>
              </a:rPr>
            </a:br>
            <a:endParaRPr lang="en-US" altLang="ko-KR" smtClean="0">
              <a:uFillTx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half" idx="12"/>
          </p:nvPr>
        </p:nvSpPr>
        <p:spPr>
          <a:xfrm>
            <a:off x="5018051" y="1058914"/>
            <a:ext cx="4346665" cy="5325460"/>
          </a:xfrm>
        </p:spPr>
        <p:txBody>
          <a:bodyPr/>
          <a:lstStyle/>
          <a:p>
            <a:pPr eaLnBrk="1" hangingPunct="1"/>
            <a:r>
              <a:rPr lang="en-US" altLang="ko-KR" sz="2400">
                <a:uFillTx/>
              </a:rPr>
              <a:t>Everybody drives </a:t>
            </a:r>
            <a:r>
              <a:rPr lang="en-US" altLang="ko-KR" sz="2400" smtClean="0">
                <a:uFillTx/>
              </a:rPr>
              <a:t>car</a:t>
            </a: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endParaRPr lang="en-US" altLang="ko-KR" smtClean="0">
              <a:uFillTx/>
            </a:endParaRPr>
          </a:p>
          <a:p>
            <a:pPr eaLnBrk="1" hangingPunct="1"/>
            <a:endParaRPr lang="en-US" altLang="ko-KR">
              <a:uFillTx/>
            </a:endParaRPr>
          </a:p>
          <a:p>
            <a:pPr eaLnBrk="1" hangingPunct="1"/>
            <a:r>
              <a:rPr lang="en-US" altLang="ko-KR" sz="2400">
                <a:uFillTx/>
              </a:rPr>
              <a:t>Few knows system detail</a:t>
            </a:r>
          </a:p>
          <a:p>
            <a:pPr marL="457200" lvl="1" indent="0" eaLnBrk="1" hangingPunct="1">
              <a:buNone/>
            </a:pPr>
            <a:r>
              <a:rPr lang="en-US" altLang="ko-KR" smtClean="0">
                <a:uFillTx/>
              </a:rPr>
              <a:t/>
            </a:r>
            <a:br>
              <a:rPr lang="en-US" altLang="ko-KR" smtClean="0">
                <a:uFillTx/>
              </a:rPr>
            </a:br>
            <a:r>
              <a:rPr lang="en-US" altLang="ko-KR">
                <a:uFillTx/>
              </a:rPr>
              <a:t/>
            </a:r>
            <a:br>
              <a:rPr lang="en-US" altLang="ko-KR">
                <a:uFillTx/>
              </a:rPr>
            </a:br>
            <a:r>
              <a:rPr lang="fr-FR" altLang="ko-KR">
                <a:uFillTx/>
              </a:rPr>
              <a:t/>
            </a:r>
            <a:br>
              <a:rPr lang="fr-FR" altLang="ko-KR">
                <a:uFillTx/>
              </a:rPr>
            </a:br>
            <a:endParaRPr lang="en-US" altLang="ko-KR" smtClean="0">
              <a:uFillTx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42950" y="380996"/>
            <a:ext cx="8420100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uFillTx/>
                <a:latin typeface="+mj-lt"/>
              </a:defRPr>
            </a:lvl1pPr>
          </a:lstStyle>
          <a:p>
            <a:pPr lvl="0"/>
            <a:r>
              <a:rPr lang="en-US" altLang="ko-KR" smtClean="0">
                <a:uFillTx/>
              </a:rPr>
              <a:t>Title</a:t>
            </a:r>
            <a:endParaRPr lang="ko-KR" altLang="en-US" smtClean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uFillTx/>
              </a:rPr>
              <a:t>마스터 제목 스타일 편집</a:t>
            </a:r>
            <a:endParaRPr lang="ko-KR" altLang="en-US">
              <a:uFillTx/>
            </a:endParaRP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79F5B39C-444C-41DB-B47C-D371C94825F0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uFillTx/>
              </a:rPr>
              <a:t>마스터 제목 스타일 편집</a:t>
            </a:r>
            <a:endParaRPr lang="ko-KR" altLang="en-US">
              <a:uFillTx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>
                <a:uFillTx/>
              </a:rPr>
              <a:t>마스터 텍스트 스타일 편집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  <a:endParaRPr lang="ko-KR" altLang="en-US">
              <a:uFillTx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fld id="{3F77ABFB-2C67-49E2-BEA6-501FE5A565AA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216236"/>
            <a:ext cx="8420100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uFillTx/>
              </a:rPr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807309"/>
            <a:ext cx="8420100" cy="55665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>
                <a:uFillTx/>
              </a:rPr>
              <a:t>마스터 텍스트 스타일을 편집합니다</a:t>
            </a:r>
          </a:p>
          <a:p>
            <a:pPr lvl="1"/>
            <a:r>
              <a:rPr lang="ko-KR" altLang="en-US" smtClean="0">
                <a:uFillTx/>
              </a:rPr>
              <a:t>둘째 수준</a:t>
            </a:r>
          </a:p>
          <a:p>
            <a:pPr lvl="2"/>
            <a:r>
              <a:rPr lang="ko-KR" altLang="en-US" smtClean="0">
                <a:uFillTx/>
              </a:rPr>
              <a:t>셋째 수준</a:t>
            </a:r>
          </a:p>
          <a:p>
            <a:pPr lvl="3"/>
            <a:r>
              <a:rPr lang="ko-KR" altLang="en-US" smtClean="0">
                <a:uFillTx/>
              </a:rPr>
              <a:t>넷째 수준</a:t>
            </a:r>
          </a:p>
          <a:p>
            <a:pPr lvl="4"/>
            <a:r>
              <a:rPr lang="ko-KR" altLang="en-US" smtClean="0">
                <a:uFillTx/>
              </a:rPr>
              <a:t>다섯째 수준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741231" y="737353"/>
            <a:ext cx="8420100" cy="0"/>
          </a:xfrm>
          <a:prstGeom prst="line">
            <a:avLst/>
          </a:prstGeom>
          <a:noFill/>
          <a:ln w="28575">
            <a:solidFill>
              <a:srgbClr val="0066CC"/>
            </a:solidFill>
            <a:round/>
          </a:ln>
          <a:effectLst/>
        </p:spPr>
        <p:txBody>
          <a:bodyPr/>
          <a:lstStyle/>
          <a:p>
            <a:endParaRPr lang="ko-KR" altLang="en-US" sz="1800">
              <a:uFillTx/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6594" y="6381750"/>
            <a:ext cx="89429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uFillTx/>
                <a:latin typeface="굴림" panose="020B0600000101010101" pitchFamily="50" charset="-127"/>
              </a:defRPr>
            </a:lvl1pPr>
          </a:lstStyle>
          <a:p>
            <a:pPr>
              <a:defRPr>
                <a:uFillTx/>
              </a:defRPr>
            </a:pPr>
            <a:fld id="{D2118FD0-E96D-4D58-926C-76B130BF382C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  <p:sp>
        <p:nvSpPr>
          <p:cNvPr id="1030" name="Text Box 15"/>
          <p:cNvSpPr txBox="1">
            <a:spLocks noChangeArrowheads="1"/>
          </p:cNvSpPr>
          <p:nvPr userDrawn="1"/>
        </p:nvSpPr>
        <p:spPr bwMode="auto">
          <a:xfrm>
            <a:off x="638044" y="6453189"/>
            <a:ext cx="298030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defRPr>
                <a:uFillTx/>
              </a:defRPr>
            </a:pPr>
            <a:r>
              <a:rPr lang="en-US" altLang="ko-KR" sz="1400" b="1" smtClean="0">
                <a:uFillTx/>
                <a:latin typeface="Tahoma" panose="020B0604030504040204" pitchFamily="34" charset="0"/>
              </a:rPr>
              <a:t>System</a:t>
            </a:r>
            <a:r>
              <a:rPr lang="en-US" altLang="ko-KR" sz="1400" b="1" baseline="0" smtClean="0">
                <a:uFillTx/>
                <a:latin typeface="Tahoma" panose="020B0604030504040204" pitchFamily="34" charset="0"/>
              </a:rPr>
              <a:t> Programming Lab Task</a:t>
            </a:r>
            <a:endParaRPr lang="en-US" altLang="ko-KR" sz="1400" b="1" dirty="0" smtClean="0">
              <a:uFillTx/>
              <a:latin typeface="굴림" panose="020B0600000101010101" pitchFamily="50" charset="-127"/>
            </a:endParaRPr>
          </a:p>
        </p:txBody>
      </p:sp>
      <p:sp>
        <p:nvSpPr>
          <p:cNvPr id="1031" name="Text Box 15"/>
          <p:cNvSpPr txBox="1">
            <a:spLocks noChangeArrowheads="1"/>
          </p:cNvSpPr>
          <p:nvPr userDrawn="1"/>
        </p:nvSpPr>
        <p:spPr bwMode="auto">
          <a:xfrm>
            <a:off x="5229887" y="6453189"/>
            <a:ext cx="248016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uFillTx/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l" eaLnBrk="1" hangingPunct="1">
              <a:defRPr>
                <a:uFillTx/>
              </a:defRPr>
            </a:pPr>
            <a:r>
              <a:rPr lang="en-US" altLang="ko-KR" sz="1400" i="1" smtClean="0">
                <a:uFillTx/>
                <a:latin typeface="Comic Sans MS" panose="030F0702030302020204" pitchFamily="66" charset="0"/>
              </a:rPr>
              <a:t>C.B.Choi gen1223@kau.ac.kr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tx2"/>
          </a:solidFill>
          <a:uFillTx/>
          <a:latin typeface="Arial" panose="020B0604020202020204" pitchFamily="34" charset="0"/>
          <a:ea typeface="경기천년제목 Medium" panose="02020603020101020101" pitchFamily="18" charset="-127"/>
          <a:cs typeface="Arial" panose="020B0604020202020204" pitchFamily="34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uFillTx/>
          <a:latin typeface="Tahoma" panose="020B0604030504040204" pitchFamily="34" charset="0"/>
          <a:ea typeface="새굴림" panose="02030600000101010101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Font typeface="Wingdings" panose="05000000000000000000" pitchFamily="2" charset="2"/>
        <a:buChar char="§"/>
        <a:defRPr kumimoji="1" sz="26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–"/>
        <a:defRPr kumimoji="1" sz="22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•"/>
        <a:defRPr kumimoji="1" sz="20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»"/>
        <a:defRPr kumimoji="1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66CC"/>
        </a:buClr>
        <a:buChar char="­"/>
        <a:defRPr kumimoji="1" sz="1600" kern="1200">
          <a:solidFill>
            <a:schemeClr val="tx1"/>
          </a:solidFill>
          <a:uFillTx/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09- Step B, A, C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Write an assembly function code that inputs from the keyboard  and return the decimal number. (Step B)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 </a:t>
            </a:r>
            <a:r>
              <a:rPr lang="en-US" altLang="ko-KR" sz="2000" smtClean="0">
                <a:solidFill>
                  <a:srgbClr val="0070C0"/>
                </a:solidFill>
              </a:rPr>
              <a:t>int readnum() </a:t>
            </a:r>
          </a:p>
          <a:p>
            <a:r>
              <a:rPr lang="en-US" altLang="ko-KR" sz="2000" smtClean="0"/>
              <a:t>Write an assembly function code that displays the decimal number passed by argument and return the number of chars displayed. Display ‘\n’ at the end. (Step A)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 </a:t>
            </a:r>
            <a:r>
              <a:rPr lang="en-US" altLang="ko-KR" sz="2000" smtClean="0">
                <a:solidFill>
                  <a:srgbClr val="0070C0"/>
                </a:solidFill>
              </a:rPr>
              <a:t>int printnum(num)</a:t>
            </a:r>
          </a:p>
          <a:p>
            <a:r>
              <a:rPr lang="en-US" altLang="ko-KR" sz="2000" smtClean="0"/>
              <a:t>The above functions should be called from the following C code. Complete the program as follows: (Step C)</a:t>
            </a:r>
          </a:p>
          <a:p>
            <a:pPr marL="0" indent="0">
              <a:buNone/>
            </a:pPr>
            <a:r>
              <a:rPr lang="en-US" altLang="ko-KR" sz="2000"/>
              <a:t> </a:t>
            </a:r>
            <a:r>
              <a:rPr lang="en-US" altLang="ko-KR" sz="2000" smtClean="0"/>
              <a:t>      </a:t>
            </a:r>
            <a:r>
              <a:rPr lang="en-US" altLang="ko-KR" sz="2000" smtClean="0">
                <a:solidFill>
                  <a:srgbClr val="0070C0"/>
                </a:solidFill>
              </a:rPr>
              <a:t>gcc –marm –O1 –o lab9 lab9-c.c </a:t>
            </a:r>
            <a:r>
              <a:rPr lang="en-US" altLang="ko-KR" sz="2000" smtClean="0">
                <a:solidFill>
                  <a:srgbClr val="0070C0"/>
                </a:solidFill>
              </a:rPr>
              <a:t>lab9-ba.s</a:t>
            </a:r>
          </a:p>
          <a:p>
            <a:pPr marL="0" indent="0">
              <a:buNone/>
            </a:pPr>
            <a:endParaRPr lang="en-US" altLang="ko-KR" sz="200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smtClean="0">
                <a:solidFill>
                  <a:srgbClr val="0070C0"/>
                </a:solidFill>
              </a:rPr>
              <a:t>** refer to Task07 **</a:t>
            </a:r>
            <a:endParaRPr lang="en-US" altLang="ko-KR" sz="200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89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09- C Program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“lab9-c.c” code 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 altLang="ko-KR">
              <a:uFillTx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742951" y="1247775"/>
            <a:ext cx="4010024" cy="51530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int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int printnum(int num);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main()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int a, b, c, d, e, op, res;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a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b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c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d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e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op = readnum();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19676" y="1234308"/>
            <a:ext cx="3943350" cy="515302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switch (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op) {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case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1: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a + b;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break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case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2: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a + b + c;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break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case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3: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a + b - c;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break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case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4: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a - b + c - d;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break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default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a - b + c + d + e;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}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ko-KR" sz="160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res 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= </a:t>
            </a: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printnum(res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printnum(res</a:t>
            </a: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  <a:endParaRPr kumimoji="1" lang="pt-BR" altLang="ko-KR" sz="1600" smtClean="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0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uFillTx/>
              </a:rPr>
              <a:t>Task 09- Assembly Program</a:t>
            </a:r>
            <a:endParaRPr lang="ko-KR" altLang="en-US">
              <a:uFillTx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smtClean="0"/>
              <a:t>“lab9-ba.s” code </a:t>
            </a:r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endParaRPr lang="en-US" altLang="ko-KR" sz="2000" smtClean="0"/>
          </a:p>
          <a:p>
            <a:endParaRPr lang="en-US" altLang="ko-KR" sz="2000"/>
          </a:p>
          <a:p>
            <a:r>
              <a:rPr lang="en-US" altLang="ko-KR" sz="2800" smtClean="0"/>
              <a:t>Example</a:t>
            </a:r>
            <a:endParaRPr lang="en-US" altLang="ko-KR" sz="28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8432483" y="6400800"/>
            <a:ext cx="894292" cy="457200"/>
          </a:xfrm>
        </p:spPr>
        <p:txBody>
          <a:bodyPr/>
          <a:lstStyle/>
          <a:p>
            <a:pPr>
              <a:defRPr>
                <a:uFillTx/>
              </a:defRPr>
            </a:pPr>
            <a:fld id="{5E56AAE0-7455-46A0-AF64-BF73BFD7007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 altLang="ko-KR">
              <a:uFillTx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76351" y="1247776"/>
            <a:ext cx="4010024" cy="28956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 smtClean="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.text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.global readnum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.global printnum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readnum: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. . 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</a:t>
            </a: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. . 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pt-BR" altLang="ko-KR" sz="1600">
              <a:solidFill>
                <a:schemeClr val="tx1"/>
              </a:solidFill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printnum: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. . 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pt-BR" altLang="ko-KR" sz="1600" smtClean="0">
                <a:solidFill>
                  <a:schemeClr val="tx1"/>
                </a:solidFill>
                <a:ea typeface="굴림" panose="020B0600000101010101" pitchFamily="50" charset="-127"/>
                <a:cs typeface="Consolas" panose="020B0609020204030204" pitchFamily="49" charset="0"/>
              </a:rPr>
              <a:t>        . . 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64" y="3667125"/>
            <a:ext cx="6192611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-master">
  <a:themeElements>
    <a:clrScheme name="c-master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사용자지정1">
      <a:majorFont>
        <a:latin typeface="Arial"/>
        <a:ea typeface="경기천년제목 Medium"/>
        <a:cs typeface=""/>
      </a:majorFont>
      <a:minorFont>
        <a:latin typeface="Comic Sans MS"/>
        <a:ea typeface="경기천년바탕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Comic Sans MS" panose="030F0702030302020204" pitchFamily="66" charset="0"/>
            <a:ea typeface="굴림" panose="020B0600000101010101" pitchFamily="50" charset="-127"/>
          </a:defRPr>
        </a:defPPr>
      </a:lstStyle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FontTx/>
          <a:buNone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uFillTx/>
            <a:latin typeface="Comic Sans MS" panose="030F0702030302020204" pitchFamily="66" charset="0"/>
            <a:ea typeface="굴림" panose="020B0600000101010101" pitchFamily="50" charset="-12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>
    <a:extraClrScheme>
      <a:clrScheme name="c-mas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-mas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-mas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4334</TotalTime>
  <Words>314</Words>
  <Application>Microsoft Office PowerPoint</Application>
  <PresentationFormat>A4 용지(210x297mm)</PresentationFormat>
  <Paragraphs>78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경기천년바탕 Bold</vt:lpstr>
      <vt:lpstr>경기천년제목 Medium</vt:lpstr>
      <vt:lpstr>굴림</vt:lpstr>
      <vt:lpstr>맑은 고딕</vt:lpstr>
      <vt:lpstr>새굴림</vt:lpstr>
      <vt:lpstr>Arial</vt:lpstr>
      <vt:lpstr>Comic Sans MS</vt:lpstr>
      <vt:lpstr>Consolas</vt:lpstr>
      <vt:lpstr>Tahoma</vt:lpstr>
      <vt:lpstr>Wingdings</vt:lpstr>
      <vt:lpstr>c-master</vt:lpstr>
      <vt:lpstr>Task 09- Step B, A, C</vt:lpstr>
      <vt:lpstr>Task 09- C Program</vt:lpstr>
      <vt:lpstr>Task 09- Assembly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ESP32 Board</dc:title>
  <dc:creator>Chabong</dc:creator>
  <cp:lastModifiedBy>Chabong</cp:lastModifiedBy>
  <cp:revision>178</cp:revision>
  <dcterms:created xsi:type="dcterms:W3CDTF">2019-10-25T00:56:38Z</dcterms:created>
  <dcterms:modified xsi:type="dcterms:W3CDTF">2020-11-20T01:18:21Z</dcterms:modified>
</cp:coreProperties>
</file>