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1"/>
  </p:sldMasterIdLst>
  <p:notesMasterIdLst>
    <p:notesMasterId r:id="rId17"/>
  </p:notesMasterIdLst>
  <p:sldIdLst>
    <p:sldId id="256" r:id="rId2"/>
    <p:sldId id="276" r:id="rId3"/>
    <p:sldId id="286" r:id="rId4"/>
    <p:sldId id="282" r:id="rId5"/>
    <p:sldId id="283" r:id="rId6"/>
    <p:sldId id="268" r:id="rId7"/>
    <p:sldId id="281" r:id="rId8"/>
    <p:sldId id="269" r:id="rId9"/>
    <p:sldId id="284" r:id="rId10"/>
    <p:sldId id="279" r:id="rId11"/>
    <p:sldId id="288" r:id="rId12"/>
    <p:sldId id="285" r:id="rId13"/>
    <p:sldId id="287" r:id="rId14"/>
    <p:sldId id="289" r:id="rId15"/>
    <p:sldId id="267" r:id="rId1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C896A-01B7-46DC-A1F4-316819A684AC}" v="4031" dt="2021-11-06T12:01:46.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2" autoAdjust="0"/>
    <p:restoredTop sz="84404" autoAdjust="0"/>
  </p:normalViewPr>
  <p:slideViewPr>
    <p:cSldViewPr snapToGrid="0">
      <p:cViewPr varScale="1">
        <p:scale>
          <a:sx n="130" d="100"/>
          <a:sy n="130" d="100"/>
        </p:scale>
        <p:origin x="235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gan Gennady" userId="b1712c13557fc3a7" providerId="LiveId" clId="{9D550C70-BF4C-42F8-9E10-ABF7A36E205C}"/>
    <pc:docChg chg="undo custSel modSld">
      <pc:chgData name="Kogan Gennady" userId="b1712c13557fc3a7" providerId="LiveId" clId="{9D550C70-BF4C-42F8-9E10-ABF7A36E205C}" dt="2021-11-05T14:50:20.456" v="17" actId="478"/>
      <pc:docMkLst>
        <pc:docMk/>
      </pc:docMkLst>
      <pc:sldChg chg="modSp mod">
        <pc:chgData name="Kogan Gennady" userId="b1712c13557fc3a7" providerId="LiveId" clId="{9D550C70-BF4C-42F8-9E10-ABF7A36E205C}" dt="2021-11-05T14:50:06.918" v="14" actId="20577"/>
        <pc:sldMkLst>
          <pc:docMk/>
          <pc:sldMk cId="2567067617" sldId="256"/>
        </pc:sldMkLst>
        <pc:spChg chg="mod">
          <ac:chgData name="Kogan Gennady" userId="b1712c13557fc3a7" providerId="LiveId" clId="{9D550C70-BF4C-42F8-9E10-ABF7A36E205C}" dt="2021-11-05T14:50:06.918" v="14" actId="20577"/>
          <ac:spMkLst>
            <pc:docMk/>
            <pc:sldMk cId="2567067617" sldId="256"/>
            <ac:spMk id="4" creationId="{00000000-0000-0000-0000-000000000000}"/>
          </ac:spMkLst>
        </pc:spChg>
      </pc:sldChg>
      <pc:sldChg chg="addSp delSp mod addAnim delAnim">
        <pc:chgData name="Kogan Gennady" userId="b1712c13557fc3a7" providerId="LiveId" clId="{9D550C70-BF4C-42F8-9E10-ABF7A36E205C}" dt="2021-11-05T14:50:20.456" v="17" actId="478"/>
        <pc:sldMkLst>
          <pc:docMk/>
          <pc:sldMk cId="1679560566" sldId="276"/>
        </pc:sldMkLst>
        <pc:picChg chg="add del">
          <ac:chgData name="Kogan Gennady" userId="b1712c13557fc3a7" providerId="LiveId" clId="{9D550C70-BF4C-42F8-9E10-ABF7A36E205C}" dt="2021-11-05T14:50:20.456" v="17" actId="478"/>
          <ac:picMkLst>
            <pc:docMk/>
            <pc:sldMk cId="1679560566" sldId="276"/>
            <ac:picMk id="2" creationId="{00000000-0000-0000-0000-000000000000}"/>
          </ac:picMkLst>
        </pc:picChg>
      </pc:sldChg>
    </pc:docChg>
  </pc:docChgLst>
  <pc:docChgLst>
    <pc:chgData name="Kogan Gennady" userId="b1712c13557fc3a7" providerId="LiveId" clId="{A44C896A-01B7-46DC-A1F4-316819A684AC}"/>
    <pc:docChg chg="undo redo custSel addSld delSld modSld sldOrd">
      <pc:chgData name="Kogan Gennady" userId="b1712c13557fc3a7" providerId="LiveId" clId="{A44C896A-01B7-46DC-A1F4-316819A684AC}" dt="2021-11-06T12:01:59.229" v="4858" actId="1076"/>
      <pc:docMkLst>
        <pc:docMk/>
      </pc:docMkLst>
      <pc:sldChg chg="modSp mod modNotesTx">
        <pc:chgData name="Kogan Gennady" userId="b1712c13557fc3a7" providerId="LiveId" clId="{A44C896A-01B7-46DC-A1F4-316819A684AC}" dt="2021-11-06T09:18:57.374" v="4722" actId="1076"/>
        <pc:sldMkLst>
          <pc:docMk/>
          <pc:sldMk cId="2567067617" sldId="256"/>
        </pc:sldMkLst>
        <pc:spChg chg="mod">
          <ac:chgData name="Kogan Gennady" userId="b1712c13557fc3a7" providerId="LiveId" clId="{A44C896A-01B7-46DC-A1F4-316819A684AC}" dt="2021-11-06T09:18:57.374" v="4722" actId="1076"/>
          <ac:spMkLst>
            <pc:docMk/>
            <pc:sldMk cId="2567067617" sldId="256"/>
            <ac:spMk id="5" creationId="{00000000-0000-0000-0000-000000000000}"/>
          </ac:spMkLst>
        </pc:spChg>
      </pc:sldChg>
      <pc:sldChg chg="del">
        <pc:chgData name="Kogan Gennady" userId="b1712c13557fc3a7" providerId="LiveId" clId="{A44C896A-01B7-46DC-A1F4-316819A684AC}" dt="2021-11-06T06:56:22.514" v="2076" actId="47"/>
        <pc:sldMkLst>
          <pc:docMk/>
          <pc:sldMk cId="3555201417" sldId="258"/>
        </pc:sldMkLst>
      </pc:sldChg>
      <pc:sldChg chg="delSp del modAnim">
        <pc:chgData name="Kogan Gennady" userId="b1712c13557fc3a7" providerId="LiveId" clId="{A44C896A-01B7-46DC-A1F4-316819A684AC}" dt="2021-11-06T06:57:16.220" v="2090" actId="47"/>
        <pc:sldMkLst>
          <pc:docMk/>
          <pc:sldMk cId="1831603857" sldId="259"/>
        </pc:sldMkLst>
        <pc:grpChg chg="del">
          <ac:chgData name="Kogan Gennady" userId="b1712c13557fc3a7" providerId="LiveId" clId="{A44C896A-01B7-46DC-A1F4-316819A684AC}" dt="2021-11-06T06:56:36.874" v="2079" actId="21"/>
          <ac:grpSpMkLst>
            <pc:docMk/>
            <pc:sldMk cId="1831603857" sldId="259"/>
            <ac:grpSpMk id="15" creationId="{00000000-0000-0000-0000-000000000000}"/>
          </ac:grpSpMkLst>
        </pc:grpChg>
      </pc:sldChg>
      <pc:sldChg chg="add del">
        <pc:chgData name="Kogan Gennady" userId="b1712c13557fc3a7" providerId="LiveId" clId="{A44C896A-01B7-46DC-A1F4-316819A684AC}" dt="2021-11-06T06:59:58.997" v="2126" actId="47"/>
        <pc:sldMkLst>
          <pc:docMk/>
          <pc:sldMk cId="3050518623" sldId="261"/>
        </pc:sldMkLst>
      </pc:sldChg>
      <pc:sldChg chg="del">
        <pc:chgData name="Kogan Gennady" userId="b1712c13557fc3a7" providerId="LiveId" clId="{A44C896A-01B7-46DC-A1F4-316819A684AC}" dt="2021-11-06T06:57:10.236" v="2088" actId="47"/>
        <pc:sldMkLst>
          <pc:docMk/>
          <pc:sldMk cId="270766223" sldId="263"/>
        </pc:sldMkLst>
      </pc:sldChg>
      <pc:sldChg chg="delSp modSp del mod delAnim">
        <pc:chgData name="Kogan Gennady" userId="b1712c13557fc3a7" providerId="LiveId" clId="{A44C896A-01B7-46DC-A1F4-316819A684AC}" dt="2021-11-06T06:57:23.986" v="2092" actId="47"/>
        <pc:sldMkLst>
          <pc:docMk/>
          <pc:sldMk cId="1759367983" sldId="265"/>
        </pc:sldMkLst>
        <pc:grpChg chg="del">
          <ac:chgData name="Kogan Gennady" userId="b1712c13557fc3a7" providerId="LiveId" clId="{A44C896A-01B7-46DC-A1F4-316819A684AC}" dt="2021-11-06T06:57:21.951" v="2091" actId="478"/>
          <ac:grpSpMkLst>
            <pc:docMk/>
            <pc:sldMk cId="1759367983" sldId="265"/>
            <ac:grpSpMk id="4" creationId="{00000000-0000-0000-0000-000000000000}"/>
          </ac:grpSpMkLst>
        </pc:grpChg>
        <pc:cxnChg chg="mod">
          <ac:chgData name="Kogan Gennady" userId="b1712c13557fc3a7" providerId="LiveId" clId="{A44C896A-01B7-46DC-A1F4-316819A684AC}" dt="2021-11-06T06:57:21.951" v="2091" actId="478"/>
          <ac:cxnSpMkLst>
            <pc:docMk/>
            <pc:sldMk cId="1759367983" sldId="265"/>
            <ac:cxnSpMk id="34" creationId="{00000000-0000-0000-0000-000000000000}"/>
          </ac:cxnSpMkLst>
        </pc:cxnChg>
      </pc:sldChg>
      <pc:sldChg chg="add del">
        <pc:chgData name="Kogan Gennady" userId="b1712c13557fc3a7" providerId="LiveId" clId="{A44C896A-01B7-46DC-A1F4-316819A684AC}" dt="2021-11-06T06:59:53.651" v="2121" actId="47"/>
        <pc:sldMkLst>
          <pc:docMk/>
          <pc:sldMk cId="679540449" sldId="267"/>
        </pc:sldMkLst>
      </pc:sldChg>
      <pc:sldChg chg="addSp delSp modSp mod delAnim modAnim">
        <pc:chgData name="Kogan Gennady" userId="b1712c13557fc3a7" providerId="LiveId" clId="{A44C896A-01B7-46DC-A1F4-316819A684AC}" dt="2021-11-06T08:31:18.308" v="4370" actId="1076"/>
        <pc:sldMkLst>
          <pc:docMk/>
          <pc:sldMk cId="2997142205" sldId="268"/>
        </pc:sldMkLst>
        <pc:spChg chg="del mod">
          <ac:chgData name="Kogan Gennady" userId="b1712c13557fc3a7" providerId="LiveId" clId="{A44C896A-01B7-46DC-A1F4-316819A684AC}" dt="2021-11-05T18:01:18.161" v="1044" actId="478"/>
          <ac:spMkLst>
            <pc:docMk/>
            <pc:sldMk cId="2997142205" sldId="268"/>
            <ac:spMk id="4" creationId="{00000000-0000-0000-0000-000000000000}"/>
          </ac:spMkLst>
        </pc:spChg>
        <pc:spChg chg="del">
          <ac:chgData name="Kogan Gennady" userId="b1712c13557fc3a7" providerId="LiveId" clId="{A44C896A-01B7-46DC-A1F4-316819A684AC}" dt="2021-11-05T18:01:08.048" v="1035" actId="478"/>
          <ac:spMkLst>
            <pc:docMk/>
            <pc:sldMk cId="2997142205" sldId="268"/>
            <ac:spMk id="5" creationId="{00000000-0000-0000-0000-000000000000}"/>
          </ac:spMkLst>
        </pc:spChg>
        <pc:spChg chg="add del mod">
          <ac:chgData name="Kogan Gennady" userId="b1712c13557fc3a7" providerId="LiveId" clId="{A44C896A-01B7-46DC-A1F4-316819A684AC}" dt="2021-11-06T06:56:34.620" v="2078"/>
          <ac:spMkLst>
            <pc:docMk/>
            <pc:sldMk cId="2997142205" sldId="268"/>
            <ac:spMk id="6" creationId="{64824EDA-923A-41BA-9E99-17D3465CD2E8}"/>
          </ac:spMkLst>
        </pc:spChg>
        <pc:spChg chg="mod">
          <ac:chgData name="Kogan Gennady" userId="b1712c13557fc3a7" providerId="LiveId" clId="{A44C896A-01B7-46DC-A1F4-316819A684AC}" dt="2021-11-06T08:31:18.308" v="4370" actId="1076"/>
          <ac:spMkLst>
            <pc:docMk/>
            <pc:sldMk cId="2997142205" sldId="268"/>
            <ac:spMk id="10" creationId="{66185A32-C451-45A2-A511-B7D6D813E9BB}"/>
          </ac:spMkLst>
        </pc:spChg>
        <pc:spChg chg="mod">
          <ac:chgData name="Kogan Gennady" userId="b1712c13557fc3a7" providerId="LiveId" clId="{A44C896A-01B7-46DC-A1F4-316819A684AC}" dt="2021-11-06T08:31:18.308" v="4370" actId="1076"/>
          <ac:spMkLst>
            <pc:docMk/>
            <pc:sldMk cId="2997142205" sldId="268"/>
            <ac:spMk id="11" creationId="{C1C2837F-FE13-4ED7-BDCC-66BC1FD665EF}"/>
          </ac:spMkLst>
        </pc:spChg>
        <pc:spChg chg="mod">
          <ac:chgData name="Kogan Gennady" userId="b1712c13557fc3a7" providerId="LiveId" clId="{A44C896A-01B7-46DC-A1F4-316819A684AC}" dt="2021-11-06T08:31:18.308" v="4370" actId="1076"/>
          <ac:spMkLst>
            <pc:docMk/>
            <pc:sldMk cId="2997142205" sldId="268"/>
            <ac:spMk id="12" creationId="{E0BE58E6-2B65-4181-8A65-B6B026C923BF}"/>
          </ac:spMkLst>
        </pc:spChg>
        <pc:spChg chg="mod">
          <ac:chgData name="Kogan Gennady" userId="b1712c13557fc3a7" providerId="LiveId" clId="{A44C896A-01B7-46DC-A1F4-316819A684AC}" dt="2021-11-06T08:31:18.308" v="4370" actId="1076"/>
          <ac:spMkLst>
            <pc:docMk/>
            <pc:sldMk cId="2997142205" sldId="268"/>
            <ac:spMk id="13" creationId="{82AE5EA5-C580-4A2C-86BE-EE38E35C6985}"/>
          </ac:spMkLst>
        </pc:spChg>
        <pc:spChg chg="mod">
          <ac:chgData name="Kogan Gennady" userId="b1712c13557fc3a7" providerId="LiveId" clId="{A44C896A-01B7-46DC-A1F4-316819A684AC}" dt="2021-11-06T08:31:18.308" v="4370" actId="1076"/>
          <ac:spMkLst>
            <pc:docMk/>
            <pc:sldMk cId="2997142205" sldId="268"/>
            <ac:spMk id="14" creationId="{8BC80C64-185D-4B19-9D36-F46925D41204}"/>
          </ac:spMkLst>
        </pc:spChg>
        <pc:spChg chg="mod">
          <ac:chgData name="Kogan Gennady" userId="b1712c13557fc3a7" providerId="LiveId" clId="{A44C896A-01B7-46DC-A1F4-316819A684AC}" dt="2021-11-06T08:31:18.308" v="4370" actId="1076"/>
          <ac:spMkLst>
            <pc:docMk/>
            <pc:sldMk cId="2997142205" sldId="268"/>
            <ac:spMk id="15" creationId="{F2A7CAFF-EBFE-446C-B22E-1455BFFA6FEF}"/>
          </ac:spMkLst>
        </pc:spChg>
        <pc:spChg chg="mod">
          <ac:chgData name="Kogan Gennady" userId="b1712c13557fc3a7" providerId="LiveId" clId="{A44C896A-01B7-46DC-A1F4-316819A684AC}" dt="2021-11-06T08:31:18.308" v="4370" actId="1076"/>
          <ac:spMkLst>
            <pc:docMk/>
            <pc:sldMk cId="2997142205" sldId="268"/>
            <ac:spMk id="16" creationId="{B4E41FF8-7790-47BA-BA83-9EDCA07A1C2A}"/>
          </ac:spMkLst>
        </pc:spChg>
        <pc:spChg chg="mod">
          <ac:chgData name="Kogan Gennady" userId="b1712c13557fc3a7" providerId="LiveId" clId="{A44C896A-01B7-46DC-A1F4-316819A684AC}" dt="2021-11-06T08:31:18.308" v="4370" actId="1076"/>
          <ac:spMkLst>
            <pc:docMk/>
            <pc:sldMk cId="2997142205" sldId="268"/>
            <ac:spMk id="17" creationId="{1B4F29B0-77E4-4CF6-A3DF-CBCBD4870EBC}"/>
          </ac:spMkLst>
        </pc:spChg>
        <pc:spChg chg="mod">
          <ac:chgData name="Kogan Gennady" userId="b1712c13557fc3a7" providerId="LiveId" clId="{A44C896A-01B7-46DC-A1F4-316819A684AC}" dt="2021-11-06T08:31:18.308" v="4370" actId="1076"/>
          <ac:spMkLst>
            <pc:docMk/>
            <pc:sldMk cId="2997142205" sldId="268"/>
            <ac:spMk id="18" creationId="{DDC6A88C-64D6-4F2B-AFF4-850D8F96E13D}"/>
          </ac:spMkLst>
        </pc:spChg>
        <pc:spChg chg="mod">
          <ac:chgData name="Kogan Gennady" userId="b1712c13557fc3a7" providerId="LiveId" clId="{A44C896A-01B7-46DC-A1F4-316819A684AC}" dt="2021-11-06T08:31:18.308" v="4370" actId="1076"/>
          <ac:spMkLst>
            <pc:docMk/>
            <pc:sldMk cId="2997142205" sldId="268"/>
            <ac:spMk id="19" creationId="{4A746E55-68EC-41EC-89EC-00C2BCAE2274}"/>
          </ac:spMkLst>
        </pc:spChg>
        <pc:spChg chg="mod">
          <ac:chgData name="Kogan Gennady" userId="b1712c13557fc3a7" providerId="LiveId" clId="{A44C896A-01B7-46DC-A1F4-316819A684AC}" dt="2021-11-05T18:01:11.012" v="1040" actId="6549"/>
          <ac:spMkLst>
            <pc:docMk/>
            <pc:sldMk cId="2997142205" sldId="268"/>
            <ac:spMk id="20" creationId="{00000000-0000-0000-0000-000000000000}"/>
          </ac:spMkLst>
        </pc:spChg>
        <pc:spChg chg="mod">
          <ac:chgData name="Kogan Gennady" userId="b1712c13557fc3a7" providerId="LiveId" clId="{A44C896A-01B7-46DC-A1F4-316819A684AC}" dt="2021-11-06T08:31:18.308" v="4370" actId="1076"/>
          <ac:spMkLst>
            <pc:docMk/>
            <pc:sldMk cId="2997142205" sldId="268"/>
            <ac:spMk id="20" creationId="{6CD9B2B1-3285-43D7-95A6-50D425037125}"/>
          </ac:spMkLst>
        </pc:spChg>
        <pc:spChg chg="mod">
          <ac:chgData name="Kogan Gennady" userId="b1712c13557fc3a7" providerId="LiveId" clId="{A44C896A-01B7-46DC-A1F4-316819A684AC}" dt="2021-11-06T08:31:18.308" v="4370" actId="1076"/>
          <ac:spMkLst>
            <pc:docMk/>
            <pc:sldMk cId="2997142205" sldId="268"/>
            <ac:spMk id="21" creationId="{9D571E1D-94D1-4028-94CB-E10943AB89BE}"/>
          </ac:spMkLst>
        </pc:spChg>
        <pc:spChg chg="mod">
          <ac:chgData name="Kogan Gennady" userId="b1712c13557fc3a7" providerId="LiveId" clId="{A44C896A-01B7-46DC-A1F4-316819A684AC}" dt="2021-11-06T08:31:18.308" v="4370" actId="1076"/>
          <ac:spMkLst>
            <pc:docMk/>
            <pc:sldMk cId="2997142205" sldId="268"/>
            <ac:spMk id="22" creationId="{694E6071-E1EF-4DA9-BEC6-53FD42D340CF}"/>
          </ac:spMkLst>
        </pc:spChg>
        <pc:spChg chg="mod">
          <ac:chgData name="Kogan Gennady" userId="b1712c13557fc3a7" providerId="LiveId" clId="{A44C896A-01B7-46DC-A1F4-316819A684AC}" dt="2021-11-06T08:31:18.308" v="4370" actId="1076"/>
          <ac:spMkLst>
            <pc:docMk/>
            <pc:sldMk cId="2997142205" sldId="268"/>
            <ac:spMk id="23" creationId="{600B9CB8-A713-4C92-A603-12CA69A523D9}"/>
          </ac:spMkLst>
        </pc:spChg>
        <pc:spChg chg="mod">
          <ac:chgData name="Kogan Gennady" userId="b1712c13557fc3a7" providerId="LiveId" clId="{A44C896A-01B7-46DC-A1F4-316819A684AC}" dt="2021-11-06T08:31:18.308" v="4370" actId="1076"/>
          <ac:spMkLst>
            <pc:docMk/>
            <pc:sldMk cId="2997142205" sldId="268"/>
            <ac:spMk id="24" creationId="{095EB3E7-69B7-492D-89AF-7E7286669275}"/>
          </ac:spMkLst>
        </pc:spChg>
        <pc:spChg chg="mod">
          <ac:chgData name="Kogan Gennady" userId="b1712c13557fc3a7" providerId="LiveId" clId="{A44C896A-01B7-46DC-A1F4-316819A684AC}" dt="2021-11-06T08:31:18.308" v="4370" actId="1076"/>
          <ac:spMkLst>
            <pc:docMk/>
            <pc:sldMk cId="2997142205" sldId="268"/>
            <ac:spMk id="25" creationId="{334C13E0-BA63-438D-98C1-31CC8F4FD9F5}"/>
          </ac:spMkLst>
        </pc:spChg>
        <pc:spChg chg="mod">
          <ac:chgData name="Kogan Gennady" userId="b1712c13557fc3a7" providerId="LiveId" clId="{A44C896A-01B7-46DC-A1F4-316819A684AC}" dt="2021-11-06T08:31:18.308" v="4370" actId="1076"/>
          <ac:spMkLst>
            <pc:docMk/>
            <pc:sldMk cId="2997142205" sldId="268"/>
            <ac:spMk id="26" creationId="{23C37343-54EA-4C89-8639-169F013973AB}"/>
          </ac:spMkLst>
        </pc:spChg>
        <pc:spChg chg="mod">
          <ac:chgData name="Kogan Gennady" userId="b1712c13557fc3a7" providerId="LiveId" clId="{A44C896A-01B7-46DC-A1F4-316819A684AC}" dt="2021-11-06T08:31:18.308" v="4370" actId="1076"/>
          <ac:spMkLst>
            <pc:docMk/>
            <pc:sldMk cId="2997142205" sldId="268"/>
            <ac:spMk id="27" creationId="{C865D2D6-FB12-42E0-92DA-64E5B32A3BF5}"/>
          </ac:spMkLst>
        </pc:spChg>
        <pc:spChg chg="mod">
          <ac:chgData name="Kogan Gennady" userId="b1712c13557fc3a7" providerId="LiveId" clId="{A44C896A-01B7-46DC-A1F4-316819A684AC}" dt="2021-11-06T08:31:18.308" v="4370" actId="1076"/>
          <ac:spMkLst>
            <pc:docMk/>
            <pc:sldMk cId="2997142205" sldId="268"/>
            <ac:spMk id="28" creationId="{029D945E-8B3D-4E98-9926-AD2356019772}"/>
          </ac:spMkLst>
        </pc:spChg>
        <pc:spChg chg="add mod">
          <ac:chgData name="Kogan Gennady" userId="b1712c13557fc3a7" providerId="LiveId" clId="{A44C896A-01B7-46DC-A1F4-316819A684AC}" dt="2021-11-05T18:37:54.995" v="1081" actId="20577"/>
          <ac:spMkLst>
            <pc:docMk/>
            <pc:sldMk cId="2997142205" sldId="268"/>
            <ac:spMk id="29" creationId="{8AC8A8C2-ABCB-476A-9A1A-A5967337F49D}"/>
          </ac:spMkLst>
        </pc:spChg>
        <pc:spChg chg="add mod">
          <ac:chgData name="Kogan Gennady" userId="b1712c13557fc3a7" providerId="LiveId" clId="{A44C896A-01B7-46DC-A1F4-316819A684AC}" dt="2021-11-06T08:30:42.434" v="4363" actId="1076"/>
          <ac:spMkLst>
            <pc:docMk/>
            <pc:sldMk cId="2997142205" sldId="268"/>
            <ac:spMk id="30" creationId="{9D9CCD65-F1F6-46D4-9B52-D970DFF37B0A}"/>
          </ac:spMkLst>
        </pc:spChg>
        <pc:spChg chg="add mod">
          <ac:chgData name="Kogan Gennady" userId="b1712c13557fc3a7" providerId="LiveId" clId="{A44C896A-01B7-46DC-A1F4-316819A684AC}" dt="2021-11-06T08:30:45.274" v="4364" actId="1076"/>
          <ac:spMkLst>
            <pc:docMk/>
            <pc:sldMk cId="2997142205" sldId="268"/>
            <ac:spMk id="31" creationId="{930BF0CA-C3B6-420C-9386-57BD486163CA}"/>
          </ac:spMkLst>
        </pc:spChg>
        <pc:spChg chg="add mod">
          <ac:chgData name="Kogan Gennady" userId="b1712c13557fc3a7" providerId="LiveId" clId="{A44C896A-01B7-46DC-A1F4-316819A684AC}" dt="2021-11-06T08:31:16.202" v="4369" actId="1076"/>
          <ac:spMkLst>
            <pc:docMk/>
            <pc:sldMk cId="2997142205" sldId="268"/>
            <ac:spMk id="32" creationId="{3D3B72AF-C7AF-4C1E-A907-D569C8753D90}"/>
          </ac:spMkLst>
        </pc:spChg>
        <pc:spChg chg="mod">
          <ac:chgData name="Kogan Gennady" userId="b1712c13557fc3a7" providerId="LiveId" clId="{A44C896A-01B7-46DC-A1F4-316819A684AC}" dt="2021-11-06T08:31:18.308" v="4370" actId="1076"/>
          <ac:spMkLst>
            <pc:docMk/>
            <pc:sldMk cId="2997142205" sldId="268"/>
            <ac:spMk id="33" creationId="{3F2E60C2-BFC9-4067-871B-5770073DDE41}"/>
          </ac:spMkLst>
        </pc:spChg>
        <pc:spChg chg="mod">
          <ac:chgData name="Kogan Gennady" userId="b1712c13557fc3a7" providerId="LiveId" clId="{A44C896A-01B7-46DC-A1F4-316819A684AC}" dt="2021-11-06T08:31:18.308" v="4370" actId="1076"/>
          <ac:spMkLst>
            <pc:docMk/>
            <pc:sldMk cId="2997142205" sldId="268"/>
            <ac:spMk id="34" creationId="{89306E3F-F609-4478-85D7-F4B79B84EDDF}"/>
          </ac:spMkLst>
        </pc:spChg>
        <pc:spChg chg="mod">
          <ac:chgData name="Kogan Gennady" userId="b1712c13557fc3a7" providerId="LiveId" clId="{A44C896A-01B7-46DC-A1F4-316819A684AC}" dt="2021-11-06T08:31:18.308" v="4370" actId="1076"/>
          <ac:spMkLst>
            <pc:docMk/>
            <pc:sldMk cId="2997142205" sldId="268"/>
            <ac:spMk id="35" creationId="{B03A5CEF-B61A-4372-8B76-BCBE7ACE3A17}"/>
          </ac:spMkLst>
        </pc:spChg>
        <pc:spChg chg="mod">
          <ac:chgData name="Kogan Gennady" userId="b1712c13557fc3a7" providerId="LiveId" clId="{A44C896A-01B7-46DC-A1F4-316819A684AC}" dt="2021-11-06T08:31:18.308" v="4370" actId="1076"/>
          <ac:spMkLst>
            <pc:docMk/>
            <pc:sldMk cId="2997142205" sldId="268"/>
            <ac:spMk id="36" creationId="{7F2A5078-85FC-49CB-BA04-2CA73BE1165F}"/>
          </ac:spMkLst>
        </pc:spChg>
        <pc:spChg chg="mod">
          <ac:chgData name="Kogan Gennady" userId="b1712c13557fc3a7" providerId="LiveId" clId="{A44C896A-01B7-46DC-A1F4-316819A684AC}" dt="2021-11-06T08:31:18.308" v="4370" actId="1076"/>
          <ac:spMkLst>
            <pc:docMk/>
            <pc:sldMk cId="2997142205" sldId="268"/>
            <ac:spMk id="37" creationId="{441CE63F-5A7D-4A9D-B4C3-E4F510B64F16}"/>
          </ac:spMkLst>
        </pc:spChg>
        <pc:spChg chg="mod">
          <ac:chgData name="Kogan Gennady" userId="b1712c13557fc3a7" providerId="LiveId" clId="{A44C896A-01B7-46DC-A1F4-316819A684AC}" dt="2021-11-06T08:31:18.308" v="4370" actId="1076"/>
          <ac:spMkLst>
            <pc:docMk/>
            <pc:sldMk cId="2997142205" sldId="268"/>
            <ac:spMk id="38" creationId="{3D9434D2-BAC5-4254-A545-D1E9327557FA}"/>
          </ac:spMkLst>
        </pc:spChg>
        <pc:spChg chg="mod">
          <ac:chgData name="Kogan Gennady" userId="b1712c13557fc3a7" providerId="LiveId" clId="{A44C896A-01B7-46DC-A1F4-316819A684AC}" dt="2021-11-06T08:31:18.308" v="4370" actId="1076"/>
          <ac:spMkLst>
            <pc:docMk/>
            <pc:sldMk cId="2997142205" sldId="268"/>
            <ac:spMk id="39" creationId="{7C4380F1-0A07-4CBD-A594-42F191282AEB}"/>
          </ac:spMkLst>
        </pc:spChg>
        <pc:spChg chg="mod">
          <ac:chgData name="Kogan Gennady" userId="b1712c13557fc3a7" providerId="LiveId" clId="{A44C896A-01B7-46DC-A1F4-316819A684AC}" dt="2021-11-06T08:31:18.308" v="4370" actId="1076"/>
          <ac:spMkLst>
            <pc:docMk/>
            <pc:sldMk cId="2997142205" sldId="268"/>
            <ac:spMk id="40" creationId="{DF834C90-07A3-4C71-9D0F-D482E6A99974}"/>
          </ac:spMkLst>
        </pc:spChg>
        <pc:spChg chg="mod">
          <ac:chgData name="Kogan Gennady" userId="b1712c13557fc3a7" providerId="LiveId" clId="{A44C896A-01B7-46DC-A1F4-316819A684AC}" dt="2021-11-06T08:31:18.308" v="4370" actId="1076"/>
          <ac:spMkLst>
            <pc:docMk/>
            <pc:sldMk cId="2997142205" sldId="268"/>
            <ac:spMk id="41" creationId="{3791DA37-4C29-401A-9236-2CE14CD9462F}"/>
          </ac:spMkLst>
        </pc:spChg>
        <pc:spChg chg="mod">
          <ac:chgData name="Kogan Gennady" userId="b1712c13557fc3a7" providerId="LiveId" clId="{A44C896A-01B7-46DC-A1F4-316819A684AC}" dt="2021-11-06T08:31:18.308" v="4370" actId="1076"/>
          <ac:spMkLst>
            <pc:docMk/>
            <pc:sldMk cId="2997142205" sldId="268"/>
            <ac:spMk id="42" creationId="{85CC341D-E184-47A7-BC22-4818E8B3A795}"/>
          </ac:spMkLst>
        </pc:spChg>
        <pc:spChg chg="mod">
          <ac:chgData name="Kogan Gennady" userId="b1712c13557fc3a7" providerId="LiveId" clId="{A44C896A-01B7-46DC-A1F4-316819A684AC}" dt="2021-11-06T08:31:18.308" v="4370" actId="1076"/>
          <ac:spMkLst>
            <pc:docMk/>
            <pc:sldMk cId="2997142205" sldId="268"/>
            <ac:spMk id="43" creationId="{A1910552-783D-4E8F-B4D9-CD6C3C7658E0}"/>
          </ac:spMkLst>
        </pc:spChg>
        <pc:spChg chg="mod">
          <ac:chgData name="Kogan Gennady" userId="b1712c13557fc3a7" providerId="LiveId" clId="{A44C896A-01B7-46DC-A1F4-316819A684AC}" dt="2021-11-06T08:31:18.308" v="4370" actId="1076"/>
          <ac:spMkLst>
            <pc:docMk/>
            <pc:sldMk cId="2997142205" sldId="268"/>
            <ac:spMk id="44" creationId="{D88E795E-CB8E-469D-BAEF-0BD0C7D7CAB3}"/>
          </ac:spMkLst>
        </pc:spChg>
        <pc:spChg chg="mod">
          <ac:chgData name="Kogan Gennady" userId="b1712c13557fc3a7" providerId="LiveId" clId="{A44C896A-01B7-46DC-A1F4-316819A684AC}" dt="2021-11-06T08:31:18.308" v="4370" actId="1076"/>
          <ac:spMkLst>
            <pc:docMk/>
            <pc:sldMk cId="2997142205" sldId="268"/>
            <ac:spMk id="45" creationId="{DB694571-DF95-41A5-9918-1407EBA167CF}"/>
          </ac:spMkLst>
        </pc:spChg>
        <pc:spChg chg="mod">
          <ac:chgData name="Kogan Gennady" userId="b1712c13557fc3a7" providerId="LiveId" clId="{A44C896A-01B7-46DC-A1F4-316819A684AC}" dt="2021-11-06T08:31:18.308" v="4370" actId="1076"/>
          <ac:spMkLst>
            <pc:docMk/>
            <pc:sldMk cId="2997142205" sldId="268"/>
            <ac:spMk id="46" creationId="{DF3AC05C-E4E5-47E1-955A-B1ED9308D9E4}"/>
          </ac:spMkLst>
        </pc:spChg>
        <pc:spChg chg="mod">
          <ac:chgData name="Kogan Gennady" userId="b1712c13557fc3a7" providerId="LiveId" clId="{A44C896A-01B7-46DC-A1F4-316819A684AC}" dt="2021-11-06T08:31:18.308" v="4370" actId="1076"/>
          <ac:spMkLst>
            <pc:docMk/>
            <pc:sldMk cId="2997142205" sldId="268"/>
            <ac:spMk id="47" creationId="{F220E08C-F6F4-4A97-A1F2-8A44EF7F8E48}"/>
          </ac:spMkLst>
        </pc:spChg>
        <pc:spChg chg="mod">
          <ac:chgData name="Kogan Gennady" userId="b1712c13557fc3a7" providerId="LiveId" clId="{A44C896A-01B7-46DC-A1F4-316819A684AC}" dt="2021-11-06T08:31:18.308" v="4370" actId="1076"/>
          <ac:spMkLst>
            <pc:docMk/>
            <pc:sldMk cId="2997142205" sldId="268"/>
            <ac:spMk id="48" creationId="{2DAF3CB1-C347-4772-A901-FF466EBC9E1B}"/>
          </ac:spMkLst>
        </pc:spChg>
        <pc:spChg chg="mod">
          <ac:chgData name="Kogan Gennady" userId="b1712c13557fc3a7" providerId="LiveId" clId="{A44C896A-01B7-46DC-A1F4-316819A684AC}" dt="2021-11-06T08:31:18.308" v="4370" actId="1076"/>
          <ac:spMkLst>
            <pc:docMk/>
            <pc:sldMk cId="2997142205" sldId="268"/>
            <ac:spMk id="49" creationId="{7D1D6FA5-6598-4011-A6EC-17642EB9986C}"/>
          </ac:spMkLst>
        </pc:spChg>
        <pc:spChg chg="mod">
          <ac:chgData name="Kogan Gennady" userId="b1712c13557fc3a7" providerId="LiveId" clId="{A44C896A-01B7-46DC-A1F4-316819A684AC}" dt="2021-11-06T08:31:18.308" v="4370" actId="1076"/>
          <ac:spMkLst>
            <pc:docMk/>
            <pc:sldMk cId="2997142205" sldId="268"/>
            <ac:spMk id="50" creationId="{83B02AE9-2BED-4DB3-A7CE-466D6756F934}"/>
          </ac:spMkLst>
        </pc:spChg>
        <pc:spChg chg="mod">
          <ac:chgData name="Kogan Gennady" userId="b1712c13557fc3a7" providerId="LiveId" clId="{A44C896A-01B7-46DC-A1F4-316819A684AC}" dt="2021-11-06T08:31:18.308" v="4370" actId="1076"/>
          <ac:spMkLst>
            <pc:docMk/>
            <pc:sldMk cId="2997142205" sldId="268"/>
            <ac:spMk id="51" creationId="{A3AC6306-A643-4419-A1B1-2D52AF79FB9B}"/>
          </ac:spMkLst>
        </pc:spChg>
        <pc:spChg chg="mod">
          <ac:chgData name="Kogan Gennady" userId="b1712c13557fc3a7" providerId="LiveId" clId="{A44C896A-01B7-46DC-A1F4-316819A684AC}" dt="2021-11-06T08:31:18.308" v="4370" actId="1076"/>
          <ac:spMkLst>
            <pc:docMk/>
            <pc:sldMk cId="2997142205" sldId="268"/>
            <ac:spMk id="52" creationId="{22D822D0-B2A9-4C87-87EB-021B51113A4B}"/>
          </ac:spMkLst>
        </pc:spChg>
        <pc:spChg chg="mod">
          <ac:chgData name="Kogan Gennady" userId="b1712c13557fc3a7" providerId="LiveId" clId="{A44C896A-01B7-46DC-A1F4-316819A684AC}" dt="2021-11-06T08:31:18.308" v="4370" actId="1076"/>
          <ac:spMkLst>
            <pc:docMk/>
            <pc:sldMk cId="2997142205" sldId="268"/>
            <ac:spMk id="53" creationId="{54C78442-8B74-4BAB-B7CD-CB39F933FD1B}"/>
          </ac:spMkLst>
        </pc:spChg>
        <pc:spChg chg="mod">
          <ac:chgData name="Kogan Gennady" userId="b1712c13557fc3a7" providerId="LiveId" clId="{A44C896A-01B7-46DC-A1F4-316819A684AC}" dt="2021-11-06T08:31:18.308" v="4370" actId="1076"/>
          <ac:spMkLst>
            <pc:docMk/>
            <pc:sldMk cId="2997142205" sldId="268"/>
            <ac:spMk id="54" creationId="{B839516A-CFF5-4AC3-96B5-FC3B02B84CA6}"/>
          </ac:spMkLst>
        </pc:spChg>
        <pc:spChg chg="mod">
          <ac:chgData name="Kogan Gennady" userId="b1712c13557fc3a7" providerId="LiveId" clId="{A44C896A-01B7-46DC-A1F4-316819A684AC}" dt="2021-11-06T08:31:18.308" v="4370" actId="1076"/>
          <ac:spMkLst>
            <pc:docMk/>
            <pc:sldMk cId="2997142205" sldId="268"/>
            <ac:spMk id="55" creationId="{2A88347E-7E24-4527-9964-A4B67701266A}"/>
          </ac:spMkLst>
        </pc:spChg>
        <pc:spChg chg="mod">
          <ac:chgData name="Kogan Gennady" userId="b1712c13557fc3a7" providerId="LiveId" clId="{A44C896A-01B7-46DC-A1F4-316819A684AC}" dt="2021-11-06T08:31:18.308" v="4370" actId="1076"/>
          <ac:spMkLst>
            <pc:docMk/>
            <pc:sldMk cId="2997142205" sldId="268"/>
            <ac:spMk id="56" creationId="{213AC169-CB41-4B78-A3EF-CBB2C9F2F2B8}"/>
          </ac:spMkLst>
        </pc:spChg>
        <pc:spChg chg="mod">
          <ac:chgData name="Kogan Gennady" userId="b1712c13557fc3a7" providerId="LiveId" clId="{A44C896A-01B7-46DC-A1F4-316819A684AC}" dt="2021-11-06T08:31:18.308" v="4370" actId="1076"/>
          <ac:spMkLst>
            <pc:docMk/>
            <pc:sldMk cId="2997142205" sldId="268"/>
            <ac:spMk id="57" creationId="{D4576B9B-57EA-4D72-BC07-CED30FFBEF79}"/>
          </ac:spMkLst>
        </pc:spChg>
        <pc:spChg chg="mod">
          <ac:chgData name="Kogan Gennady" userId="b1712c13557fc3a7" providerId="LiveId" clId="{A44C896A-01B7-46DC-A1F4-316819A684AC}" dt="2021-11-06T08:31:18.308" v="4370" actId="1076"/>
          <ac:spMkLst>
            <pc:docMk/>
            <pc:sldMk cId="2997142205" sldId="268"/>
            <ac:spMk id="58" creationId="{9071672D-6E83-49A2-A1DB-6853F7D1C994}"/>
          </ac:spMkLst>
        </pc:spChg>
        <pc:spChg chg="mod">
          <ac:chgData name="Kogan Gennady" userId="b1712c13557fc3a7" providerId="LiveId" clId="{A44C896A-01B7-46DC-A1F4-316819A684AC}" dt="2021-11-06T08:31:18.308" v="4370" actId="1076"/>
          <ac:spMkLst>
            <pc:docMk/>
            <pc:sldMk cId="2997142205" sldId="268"/>
            <ac:spMk id="59" creationId="{8DEF94BF-A1AC-4135-8EAF-12A69ADD62AA}"/>
          </ac:spMkLst>
        </pc:spChg>
        <pc:spChg chg="mod">
          <ac:chgData name="Kogan Gennady" userId="b1712c13557fc3a7" providerId="LiveId" clId="{A44C896A-01B7-46DC-A1F4-316819A684AC}" dt="2021-11-06T08:31:18.308" v="4370" actId="1076"/>
          <ac:spMkLst>
            <pc:docMk/>
            <pc:sldMk cId="2997142205" sldId="268"/>
            <ac:spMk id="60" creationId="{A0BB9C94-98F3-462A-9999-34D4552BCF34}"/>
          </ac:spMkLst>
        </pc:spChg>
        <pc:spChg chg="mod">
          <ac:chgData name="Kogan Gennady" userId="b1712c13557fc3a7" providerId="LiveId" clId="{A44C896A-01B7-46DC-A1F4-316819A684AC}" dt="2021-11-06T08:31:18.308" v="4370" actId="1076"/>
          <ac:spMkLst>
            <pc:docMk/>
            <pc:sldMk cId="2997142205" sldId="268"/>
            <ac:spMk id="61" creationId="{482E0E86-FAC9-4D62-A8A2-DA2AF0BC93C1}"/>
          </ac:spMkLst>
        </pc:spChg>
        <pc:spChg chg="mod">
          <ac:chgData name="Kogan Gennady" userId="b1712c13557fc3a7" providerId="LiveId" clId="{A44C896A-01B7-46DC-A1F4-316819A684AC}" dt="2021-11-06T08:31:18.308" v="4370" actId="1076"/>
          <ac:spMkLst>
            <pc:docMk/>
            <pc:sldMk cId="2997142205" sldId="268"/>
            <ac:spMk id="62" creationId="{A28CAC17-7817-43D3-B380-E5DA8F36DAA3}"/>
          </ac:spMkLst>
        </pc:spChg>
        <pc:spChg chg="mod">
          <ac:chgData name="Kogan Gennady" userId="b1712c13557fc3a7" providerId="LiveId" clId="{A44C896A-01B7-46DC-A1F4-316819A684AC}" dt="2021-11-06T08:31:18.308" v="4370" actId="1076"/>
          <ac:spMkLst>
            <pc:docMk/>
            <pc:sldMk cId="2997142205" sldId="268"/>
            <ac:spMk id="63" creationId="{50BDFFF1-C60D-4970-A238-3508567014A5}"/>
          </ac:spMkLst>
        </pc:spChg>
        <pc:spChg chg="mod">
          <ac:chgData name="Kogan Gennady" userId="b1712c13557fc3a7" providerId="LiveId" clId="{A44C896A-01B7-46DC-A1F4-316819A684AC}" dt="2021-11-06T08:31:18.308" v="4370" actId="1076"/>
          <ac:spMkLst>
            <pc:docMk/>
            <pc:sldMk cId="2997142205" sldId="268"/>
            <ac:spMk id="64" creationId="{329758D4-9E84-4F06-8DA4-865B77B299A1}"/>
          </ac:spMkLst>
        </pc:spChg>
        <pc:spChg chg="mod">
          <ac:chgData name="Kogan Gennady" userId="b1712c13557fc3a7" providerId="LiveId" clId="{A44C896A-01B7-46DC-A1F4-316819A684AC}" dt="2021-11-06T08:31:18.308" v="4370" actId="1076"/>
          <ac:spMkLst>
            <pc:docMk/>
            <pc:sldMk cId="2997142205" sldId="268"/>
            <ac:spMk id="65" creationId="{F6E081E4-10E5-434F-A5B0-E3D88C1A3B8E}"/>
          </ac:spMkLst>
        </pc:spChg>
        <pc:spChg chg="mod">
          <ac:chgData name="Kogan Gennady" userId="b1712c13557fc3a7" providerId="LiveId" clId="{A44C896A-01B7-46DC-A1F4-316819A684AC}" dt="2021-11-06T08:31:18.308" v="4370" actId="1076"/>
          <ac:spMkLst>
            <pc:docMk/>
            <pc:sldMk cId="2997142205" sldId="268"/>
            <ac:spMk id="66" creationId="{CCB7F221-1959-44A3-8CEA-DF788C404447}"/>
          </ac:spMkLst>
        </pc:spChg>
        <pc:spChg chg="mod">
          <ac:chgData name="Kogan Gennady" userId="b1712c13557fc3a7" providerId="LiveId" clId="{A44C896A-01B7-46DC-A1F4-316819A684AC}" dt="2021-11-06T08:31:18.308" v="4370" actId="1076"/>
          <ac:spMkLst>
            <pc:docMk/>
            <pc:sldMk cId="2997142205" sldId="268"/>
            <ac:spMk id="67" creationId="{4242873B-A596-4050-8FDC-AE50F4A30C66}"/>
          </ac:spMkLst>
        </pc:spChg>
        <pc:spChg chg="mod">
          <ac:chgData name="Kogan Gennady" userId="b1712c13557fc3a7" providerId="LiveId" clId="{A44C896A-01B7-46DC-A1F4-316819A684AC}" dt="2021-11-06T08:31:18.308" v="4370" actId="1076"/>
          <ac:spMkLst>
            <pc:docMk/>
            <pc:sldMk cId="2997142205" sldId="268"/>
            <ac:spMk id="68" creationId="{318D7C25-B4F1-4F18-9969-F6EE15E26261}"/>
          </ac:spMkLst>
        </pc:spChg>
        <pc:spChg chg="mod">
          <ac:chgData name="Kogan Gennady" userId="b1712c13557fc3a7" providerId="LiveId" clId="{A44C896A-01B7-46DC-A1F4-316819A684AC}" dt="2021-11-06T08:31:18.308" v="4370" actId="1076"/>
          <ac:spMkLst>
            <pc:docMk/>
            <pc:sldMk cId="2997142205" sldId="268"/>
            <ac:spMk id="69" creationId="{B4E4505B-D11C-41F4-945B-CC456CE6A909}"/>
          </ac:spMkLst>
        </pc:spChg>
        <pc:spChg chg="mod">
          <ac:chgData name="Kogan Gennady" userId="b1712c13557fc3a7" providerId="LiveId" clId="{A44C896A-01B7-46DC-A1F4-316819A684AC}" dt="2021-11-06T08:31:18.308" v="4370" actId="1076"/>
          <ac:spMkLst>
            <pc:docMk/>
            <pc:sldMk cId="2997142205" sldId="268"/>
            <ac:spMk id="70" creationId="{284C929C-4167-40F2-9DD0-7186944200D8}"/>
          </ac:spMkLst>
        </pc:spChg>
        <pc:spChg chg="mod">
          <ac:chgData name="Kogan Gennady" userId="b1712c13557fc3a7" providerId="LiveId" clId="{A44C896A-01B7-46DC-A1F4-316819A684AC}" dt="2021-11-06T08:31:18.308" v="4370" actId="1076"/>
          <ac:spMkLst>
            <pc:docMk/>
            <pc:sldMk cId="2997142205" sldId="268"/>
            <ac:spMk id="71" creationId="{1B1ECF58-26C6-442C-8097-E6ED09228D86}"/>
          </ac:spMkLst>
        </pc:spChg>
        <pc:spChg chg="mod">
          <ac:chgData name="Kogan Gennady" userId="b1712c13557fc3a7" providerId="LiveId" clId="{A44C896A-01B7-46DC-A1F4-316819A684AC}" dt="2021-11-06T08:31:18.308" v="4370" actId="1076"/>
          <ac:spMkLst>
            <pc:docMk/>
            <pc:sldMk cId="2997142205" sldId="268"/>
            <ac:spMk id="72" creationId="{DA0CB00F-04DB-4372-8A8C-6F037A1C3D6A}"/>
          </ac:spMkLst>
        </pc:spChg>
        <pc:spChg chg="mod">
          <ac:chgData name="Kogan Gennady" userId="b1712c13557fc3a7" providerId="LiveId" clId="{A44C896A-01B7-46DC-A1F4-316819A684AC}" dt="2021-11-06T08:31:18.308" v="4370" actId="1076"/>
          <ac:spMkLst>
            <pc:docMk/>
            <pc:sldMk cId="2997142205" sldId="268"/>
            <ac:spMk id="73" creationId="{743538E5-9345-4E3D-BBF4-57E7A92B7D32}"/>
          </ac:spMkLst>
        </pc:spChg>
        <pc:spChg chg="mod">
          <ac:chgData name="Kogan Gennady" userId="b1712c13557fc3a7" providerId="LiveId" clId="{A44C896A-01B7-46DC-A1F4-316819A684AC}" dt="2021-11-06T08:31:18.308" v="4370" actId="1076"/>
          <ac:spMkLst>
            <pc:docMk/>
            <pc:sldMk cId="2997142205" sldId="268"/>
            <ac:spMk id="74" creationId="{B5F8C380-D3D9-451A-B003-30376B374219}"/>
          </ac:spMkLst>
        </pc:spChg>
        <pc:spChg chg="mod">
          <ac:chgData name="Kogan Gennady" userId="b1712c13557fc3a7" providerId="LiveId" clId="{A44C896A-01B7-46DC-A1F4-316819A684AC}" dt="2021-11-06T08:31:18.308" v="4370" actId="1076"/>
          <ac:spMkLst>
            <pc:docMk/>
            <pc:sldMk cId="2997142205" sldId="268"/>
            <ac:spMk id="75" creationId="{837135FA-890C-417F-A34C-E638AF353F81}"/>
          </ac:spMkLst>
        </pc:spChg>
        <pc:spChg chg="mod">
          <ac:chgData name="Kogan Gennady" userId="b1712c13557fc3a7" providerId="LiveId" clId="{A44C896A-01B7-46DC-A1F4-316819A684AC}" dt="2021-11-06T08:31:18.308" v="4370" actId="1076"/>
          <ac:spMkLst>
            <pc:docMk/>
            <pc:sldMk cId="2997142205" sldId="268"/>
            <ac:spMk id="76" creationId="{15612848-40B6-4216-A521-0B86B1EC9D9E}"/>
          </ac:spMkLst>
        </pc:spChg>
        <pc:spChg chg="mod">
          <ac:chgData name="Kogan Gennady" userId="b1712c13557fc3a7" providerId="LiveId" clId="{A44C896A-01B7-46DC-A1F4-316819A684AC}" dt="2021-11-06T08:31:18.308" v="4370" actId="1076"/>
          <ac:spMkLst>
            <pc:docMk/>
            <pc:sldMk cId="2997142205" sldId="268"/>
            <ac:spMk id="77" creationId="{6CAB7077-6EC9-4047-A7A7-D06E1D4C399D}"/>
          </ac:spMkLst>
        </pc:spChg>
        <pc:spChg chg="mod">
          <ac:chgData name="Kogan Gennady" userId="b1712c13557fc3a7" providerId="LiveId" clId="{A44C896A-01B7-46DC-A1F4-316819A684AC}" dt="2021-11-06T08:31:18.308" v="4370" actId="1076"/>
          <ac:spMkLst>
            <pc:docMk/>
            <pc:sldMk cId="2997142205" sldId="268"/>
            <ac:spMk id="78" creationId="{FCB370BC-B9B7-4CA4-A75E-01B8D032994B}"/>
          </ac:spMkLst>
        </pc:spChg>
        <pc:spChg chg="mod">
          <ac:chgData name="Kogan Gennady" userId="b1712c13557fc3a7" providerId="LiveId" clId="{A44C896A-01B7-46DC-A1F4-316819A684AC}" dt="2021-11-06T08:31:18.308" v="4370" actId="1076"/>
          <ac:spMkLst>
            <pc:docMk/>
            <pc:sldMk cId="2997142205" sldId="268"/>
            <ac:spMk id="79" creationId="{B8C4B19E-DE41-4BBC-960A-3C5637F8C25E}"/>
          </ac:spMkLst>
        </pc:spChg>
        <pc:spChg chg="mod">
          <ac:chgData name="Kogan Gennady" userId="b1712c13557fc3a7" providerId="LiveId" clId="{A44C896A-01B7-46DC-A1F4-316819A684AC}" dt="2021-11-06T08:31:18.308" v="4370" actId="1076"/>
          <ac:spMkLst>
            <pc:docMk/>
            <pc:sldMk cId="2997142205" sldId="268"/>
            <ac:spMk id="80" creationId="{E66851BF-D495-475B-9E84-FF8A6F723433}"/>
          </ac:spMkLst>
        </pc:spChg>
        <pc:spChg chg="mod">
          <ac:chgData name="Kogan Gennady" userId="b1712c13557fc3a7" providerId="LiveId" clId="{A44C896A-01B7-46DC-A1F4-316819A684AC}" dt="2021-11-06T08:31:18.308" v="4370" actId="1076"/>
          <ac:spMkLst>
            <pc:docMk/>
            <pc:sldMk cId="2997142205" sldId="268"/>
            <ac:spMk id="81" creationId="{FA7E7839-315D-40EB-9106-F3234C9DC12E}"/>
          </ac:spMkLst>
        </pc:spChg>
        <pc:spChg chg="mod">
          <ac:chgData name="Kogan Gennady" userId="b1712c13557fc3a7" providerId="LiveId" clId="{A44C896A-01B7-46DC-A1F4-316819A684AC}" dt="2021-11-06T08:31:18.308" v="4370" actId="1076"/>
          <ac:spMkLst>
            <pc:docMk/>
            <pc:sldMk cId="2997142205" sldId="268"/>
            <ac:spMk id="82" creationId="{38D48FB1-278C-4FC4-B747-32331CA0B303}"/>
          </ac:spMkLst>
        </pc:spChg>
        <pc:spChg chg="mod">
          <ac:chgData name="Kogan Gennady" userId="b1712c13557fc3a7" providerId="LiveId" clId="{A44C896A-01B7-46DC-A1F4-316819A684AC}" dt="2021-11-06T08:31:18.308" v="4370" actId="1076"/>
          <ac:spMkLst>
            <pc:docMk/>
            <pc:sldMk cId="2997142205" sldId="268"/>
            <ac:spMk id="83" creationId="{86A97F3F-0164-4DF1-8100-3883BE29E8DF}"/>
          </ac:spMkLst>
        </pc:spChg>
        <pc:spChg chg="mod">
          <ac:chgData name="Kogan Gennady" userId="b1712c13557fc3a7" providerId="LiveId" clId="{A44C896A-01B7-46DC-A1F4-316819A684AC}" dt="2021-11-06T08:31:18.308" v="4370" actId="1076"/>
          <ac:spMkLst>
            <pc:docMk/>
            <pc:sldMk cId="2997142205" sldId="268"/>
            <ac:spMk id="84" creationId="{073D98D4-2042-4595-81D0-1CB7F5EBBDE2}"/>
          </ac:spMkLst>
        </pc:spChg>
        <pc:spChg chg="mod">
          <ac:chgData name="Kogan Gennady" userId="b1712c13557fc3a7" providerId="LiveId" clId="{A44C896A-01B7-46DC-A1F4-316819A684AC}" dt="2021-11-06T08:31:18.308" v="4370" actId="1076"/>
          <ac:spMkLst>
            <pc:docMk/>
            <pc:sldMk cId="2997142205" sldId="268"/>
            <ac:spMk id="85" creationId="{FD86713E-C4AC-4D50-9A3C-E1521C84B93F}"/>
          </ac:spMkLst>
        </pc:spChg>
        <pc:spChg chg="mod">
          <ac:chgData name="Kogan Gennady" userId="b1712c13557fc3a7" providerId="LiveId" clId="{A44C896A-01B7-46DC-A1F4-316819A684AC}" dt="2021-11-06T08:31:18.308" v="4370" actId="1076"/>
          <ac:spMkLst>
            <pc:docMk/>
            <pc:sldMk cId="2997142205" sldId="268"/>
            <ac:spMk id="86" creationId="{4C414AA7-C011-478D-A7B1-458ED514F629}"/>
          </ac:spMkLst>
        </pc:spChg>
        <pc:spChg chg="mod">
          <ac:chgData name="Kogan Gennady" userId="b1712c13557fc3a7" providerId="LiveId" clId="{A44C896A-01B7-46DC-A1F4-316819A684AC}" dt="2021-11-06T08:31:18.308" v="4370" actId="1076"/>
          <ac:spMkLst>
            <pc:docMk/>
            <pc:sldMk cId="2997142205" sldId="268"/>
            <ac:spMk id="87" creationId="{C03E3A1B-3C61-4B23-AD8D-559784B5E96B}"/>
          </ac:spMkLst>
        </pc:spChg>
        <pc:spChg chg="mod">
          <ac:chgData name="Kogan Gennady" userId="b1712c13557fc3a7" providerId="LiveId" clId="{A44C896A-01B7-46DC-A1F4-316819A684AC}" dt="2021-11-06T08:31:18.308" v="4370" actId="1076"/>
          <ac:spMkLst>
            <pc:docMk/>
            <pc:sldMk cId="2997142205" sldId="268"/>
            <ac:spMk id="88" creationId="{FA149C9E-F68B-4D8E-8126-D6135BDB119A}"/>
          </ac:spMkLst>
        </pc:spChg>
        <pc:spChg chg="mod">
          <ac:chgData name="Kogan Gennady" userId="b1712c13557fc3a7" providerId="LiveId" clId="{A44C896A-01B7-46DC-A1F4-316819A684AC}" dt="2021-11-06T08:31:18.308" v="4370" actId="1076"/>
          <ac:spMkLst>
            <pc:docMk/>
            <pc:sldMk cId="2997142205" sldId="268"/>
            <ac:spMk id="89" creationId="{649D2E7E-95F7-4276-958C-E322EC8F9490}"/>
          </ac:spMkLst>
        </pc:spChg>
        <pc:spChg chg="mod">
          <ac:chgData name="Kogan Gennady" userId="b1712c13557fc3a7" providerId="LiveId" clId="{A44C896A-01B7-46DC-A1F4-316819A684AC}" dt="2021-11-06T08:31:18.308" v="4370" actId="1076"/>
          <ac:spMkLst>
            <pc:docMk/>
            <pc:sldMk cId="2997142205" sldId="268"/>
            <ac:spMk id="90" creationId="{E31BB878-9986-4CE7-9481-D70235A8BA92}"/>
          </ac:spMkLst>
        </pc:spChg>
        <pc:spChg chg="mod">
          <ac:chgData name="Kogan Gennady" userId="b1712c13557fc3a7" providerId="LiveId" clId="{A44C896A-01B7-46DC-A1F4-316819A684AC}" dt="2021-11-06T08:31:18.308" v="4370" actId="1076"/>
          <ac:spMkLst>
            <pc:docMk/>
            <pc:sldMk cId="2997142205" sldId="268"/>
            <ac:spMk id="91" creationId="{740546A1-9DB3-4249-8F40-D4F94357C249}"/>
          </ac:spMkLst>
        </pc:spChg>
        <pc:spChg chg="mod">
          <ac:chgData name="Kogan Gennady" userId="b1712c13557fc3a7" providerId="LiveId" clId="{A44C896A-01B7-46DC-A1F4-316819A684AC}" dt="2021-11-06T08:31:18.308" v="4370" actId="1076"/>
          <ac:spMkLst>
            <pc:docMk/>
            <pc:sldMk cId="2997142205" sldId="268"/>
            <ac:spMk id="92" creationId="{4550305F-E05C-4AC3-B7B2-CA6AF7080465}"/>
          </ac:spMkLst>
        </pc:spChg>
        <pc:spChg chg="mod">
          <ac:chgData name="Kogan Gennady" userId="b1712c13557fc3a7" providerId="LiveId" clId="{A44C896A-01B7-46DC-A1F4-316819A684AC}" dt="2021-11-06T08:31:18.308" v="4370" actId="1076"/>
          <ac:spMkLst>
            <pc:docMk/>
            <pc:sldMk cId="2997142205" sldId="268"/>
            <ac:spMk id="93" creationId="{F67BAA38-1A63-42BA-8ED4-F72B85778D87}"/>
          </ac:spMkLst>
        </pc:spChg>
        <pc:spChg chg="mod">
          <ac:chgData name="Kogan Gennady" userId="b1712c13557fc3a7" providerId="LiveId" clId="{A44C896A-01B7-46DC-A1F4-316819A684AC}" dt="2021-11-06T08:31:18.308" v="4370" actId="1076"/>
          <ac:spMkLst>
            <pc:docMk/>
            <pc:sldMk cId="2997142205" sldId="268"/>
            <ac:spMk id="94" creationId="{15A8E3F4-B072-4B42-95A4-EE59BA3ABE6B}"/>
          </ac:spMkLst>
        </pc:spChg>
        <pc:spChg chg="mod">
          <ac:chgData name="Kogan Gennady" userId="b1712c13557fc3a7" providerId="LiveId" clId="{A44C896A-01B7-46DC-A1F4-316819A684AC}" dt="2021-11-06T08:31:18.308" v="4370" actId="1076"/>
          <ac:spMkLst>
            <pc:docMk/>
            <pc:sldMk cId="2997142205" sldId="268"/>
            <ac:spMk id="95" creationId="{26622512-72B7-45C1-9A04-0948F477AA78}"/>
          </ac:spMkLst>
        </pc:spChg>
        <pc:spChg chg="mod">
          <ac:chgData name="Kogan Gennady" userId="b1712c13557fc3a7" providerId="LiveId" clId="{A44C896A-01B7-46DC-A1F4-316819A684AC}" dt="2021-11-06T08:31:18.308" v="4370" actId="1076"/>
          <ac:spMkLst>
            <pc:docMk/>
            <pc:sldMk cId="2997142205" sldId="268"/>
            <ac:spMk id="96" creationId="{CB7D97A6-61E1-4F62-863C-EB492E492CD7}"/>
          </ac:spMkLst>
        </pc:spChg>
        <pc:spChg chg="mod">
          <ac:chgData name="Kogan Gennady" userId="b1712c13557fc3a7" providerId="LiveId" clId="{A44C896A-01B7-46DC-A1F4-316819A684AC}" dt="2021-11-06T08:31:18.308" v="4370" actId="1076"/>
          <ac:spMkLst>
            <pc:docMk/>
            <pc:sldMk cId="2997142205" sldId="268"/>
            <ac:spMk id="97" creationId="{DCD93AFA-3C37-44E5-99FF-721A2EEA85F4}"/>
          </ac:spMkLst>
        </pc:spChg>
        <pc:spChg chg="mod">
          <ac:chgData name="Kogan Gennady" userId="b1712c13557fc3a7" providerId="LiveId" clId="{A44C896A-01B7-46DC-A1F4-316819A684AC}" dt="2021-11-06T08:31:18.308" v="4370" actId="1076"/>
          <ac:spMkLst>
            <pc:docMk/>
            <pc:sldMk cId="2997142205" sldId="268"/>
            <ac:spMk id="98" creationId="{88831879-7C86-4A1D-806A-EA7189C684B1}"/>
          </ac:spMkLst>
        </pc:spChg>
        <pc:spChg chg="mod">
          <ac:chgData name="Kogan Gennady" userId="b1712c13557fc3a7" providerId="LiveId" clId="{A44C896A-01B7-46DC-A1F4-316819A684AC}" dt="2021-11-06T08:31:18.308" v="4370" actId="1076"/>
          <ac:spMkLst>
            <pc:docMk/>
            <pc:sldMk cId="2997142205" sldId="268"/>
            <ac:spMk id="99" creationId="{9BEF1BC1-39F6-4CA0-A1F6-7B068B3CF684}"/>
          </ac:spMkLst>
        </pc:spChg>
        <pc:spChg chg="mod">
          <ac:chgData name="Kogan Gennady" userId="b1712c13557fc3a7" providerId="LiveId" clId="{A44C896A-01B7-46DC-A1F4-316819A684AC}" dt="2021-11-06T08:31:18.308" v="4370" actId="1076"/>
          <ac:spMkLst>
            <pc:docMk/>
            <pc:sldMk cId="2997142205" sldId="268"/>
            <ac:spMk id="100" creationId="{1E74B8B2-1D7F-48C7-A05F-C4650B2A7D54}"/>
          </ac:spMkLst>
        </pc:spChg>
        <pc:spChg chg="mod">
          <ac:chgData name="Kogan Gennady" userId="b1712c13557fc3a7" providerId="LiveId" clId="{A44C896A-01B7-46DC-A1F4-316819A684AC}" dt="2021-11-06T08:31:18.308" v="4370" actId="1076"/>
          <ac:spMkLst>
            <pc:docMk/>
            <pc:sldMk cId="2997142205" sldId="268"/>
            <ac:spMk id="101" creationId="{CA41FF22-45E8-4C39-9BFE-AC9D3AEB34DD}"/>
          </ac:spMkLst>
        </pc:spChg>
        <pc:spChg chg="mod">
          <ac:chgData name="Kogan Gennady" userId="b1712c13557fc3a7" providerId="LiveId" clId="{A44C896A-01B7-46DC-A1F4-316819A684AC}" dt="2021-11-06T08:31:18.308" v="4370" actId="1076"/>
          <ac:spMkLst>
            <pc:docMk/>
            <pc:sldMk cId="2997142205" sldId="268"/>
            <ac:spMk id="102" creationId="{28E94890-14B7-411F-801A-AAF823F07C88}"/>
          </ac:spMkLst>
        </pc:spChg>
        <pc:spChg chg="mod">
          <ac:chgData name="Kogan Gennady" userId="b1712c13557fc3a7" providerId="LiveId" clId="{A44C896A-01B7-46DC-A1F4-316819A684AC}" dt="2021-11-06T08:31:18.308" v="4370" actId="1076"/>
          <ac:spMkLst>
            <pc:docMk/>
            <pc:sldMk cId="2997142205" sldId="268"/>
            <ac:spMk id="103" creationId="{A139078A-941D-4ADF-BE72-95DC365349D3}"/>
          </ac:spMkLst>
        </pc:spChg>
        <pc:spChg chg="mod">
          <ac:chgData name="Kogan Gennady" userId="b1712c13557fc3a7" providerId="LiveId" clId="{A44C896A-01B7-46DC-A1F4-316819A684AC}" dt="2021-11-06T08:31:18.308" v="4370" actId="1076"/>
          <ac:spMkLst>
            <pc:docMk/>
            <pc:sldMk cId="2997142205" sldId="268"/>
            <ac:spMk id="104" creationId="{6A4F8DC1-764C-4116-8A24-19662992B264}"/>
          </ac:spMkLst>
        </pc:spChg>
        <pc:spChg chg="mod">
          <ac:chgData name="Kogan Gennady" userId="b1712c13557fc3a7" providerId="LiveId" clId="{A44C896A-01B7-46DC-A1F4-316819A684AC}" dt="2021-11-06T08:31:18.308" v="4370" actId="1076"/>
          <ac:spMkLst>
            <pc:docMk/>
            <pc:sldMk cId="2997142205" sldId="268"/>
            <ac:spMk id="105" creationId="{13D7FDAB-F1E1-45E9-91DC-CA8307FE8178}"/>
          </ac:spMkLst>
        </pc:spChg>
        <pc:spChg chg="mod">
          <ac:chgData name="Kogan Gennady" userId="b1712c13557fc3a7" providerId="LiveId" clId="{A44C896A-01B7-46DC-A1F4-316819A684AC}" dt="2021-11-06T08:31:18.308" v="4370" actId="1076"/>
          <ac:spMkLst>
            <pc:docMk/>
            <pc:sldMk cId="2997142205" sldId="268"/>
            <ac:spMk id="106" creationId="{CA9313DD-6ACE-41D4-A641-8353691C0B75}"/>
          </ac:spMkLst>
        </pc:spChg>
        <pc:spChg chg="mod">
          <ac:chgData name="Kogan Gennady" userId="b1712c13557fc3a7" providerId="LiveId" clId="{A44C896A-01B7-46DC-A1F4-316819A684AC}" dt="2021-11-06T08:31:18.308" v="4370" actId="1076"/>
          <ac:spMkLst>
            <pc:docMk/>
            <pc:sldMk cId="2997142205" sldId="268"/>
            <ac:spMk id="107" creationId="{E785EF60-E4AD-4ACD-8353-EDFFB9197999}"/>
          </ac:spMkLst>
        </pc:spChg>
        <pc:spChg chg="mod">
          <ac:chgData name="Kogan Gennady" userId="b1712c13557fc3a7" providerId="LiveId" clId="{A44C896A-01B7-46DC-A1F4-316819A684AC}" dt="2021-11-06T08:31:18.308" v="4370" actId="1076"/>
          <ac:spMkLst>
            <pc:docMk/>
            <pc:sldMk cId="2997142205" sldId="268"/>
            <ac:spMk id="108" creationId="{1D0CA589-F781-49FE-9C66-62950ABDC06F}"/>
          </ac:spMkLst>
        </pc:spChg>
        <pc:spChg chg="mod">
          <ac:chgData name="Kogan Gennady" userId="b1712c13557fc3a7" providerId="LiveId" clId="{A44C896A-01B7-46DC-A1F4-316819A684AC}" dt="2021-11-06T08:31:18.308" v="4370" actId="1076"/>
          <ac:spMkLst>
            <pc:docMk/>
            <pc:sldMk cId="2997142205" sldId="268"/>
            <ac:spMk id="109" creationId="{D7B4BEB4-A9F9-4C28-9BF6-D96A2055035E}"/>
          </ac:spMkLst>
        </pc:spChg>
        <pc:spChg chg="mod">
          <ac:chgData name="Kogan Gennady" userId="b1712c13557fc3a7" providerId="LiveId" clId="{A44C896A-01B7-46DC-A1F4-316819A684AC}" dt="2021-11-06T08:31:18.308" v="4370" actId="1076"/>
          <ac:spMkLst>
            <pc:docMk/>
            <pc:sldMk cId="2997142205" sldId="268"/>
            <ac:spMk id="110" creationId="{A7961B21-EE51-4179-925E-0AB9D250EA61}"/>
          </ac:spMkLst>
        </pc:spChg>
        <pc:spChg chg="mod">
          <ac:chgData name="Kogan Gennady" userId="b1712c13557fc3a7" providerId="LiveId" clId="{A44C896A-01B7-46DC-A1F4-316819A684AC}" dt="2021-11-06T08:31:18.308" v="4370" actId="1076"/>
          <ac:spMkLst>
            <pc:docMk/>
            <pc:sldMk cId="2997142205" sldId="268"/>
            <ac:spMk id="111" creationId="{070C0C10-6430-46A2-84CB-612B70E136CA}"/>
          </ac:spMkLst>
        </pc:spChg>
        <pc:spChg chg="mod">
          <ac:chgData name="Kogan Gennady" userId="b1712c13557fc3a7" providerId="LiveId" clId="{A44C896A-01B7-46DC-A1F4-316819A684AC}" dt="2021-11-06T08:31:18.308" v="4370" actId="1076"/>
          <ac:spMkLst>
            <pc:docMk/>
            <pc:sldMk cId="2997142205" sldId="268"/>
            <ac:spMk id="112" creationId="{E5E7E8E3-73BE-413E-8717-CCB6DA457A14}"/>
          </ac:spMkLst>
        </pc:spChg>
        <pc:spChg chg="mod">
          <ac:chgData name="Kogan Gennady" userId="b1712c13557fc3a7" providerId="LiveId" clId="{A44C896A-01B7-46DC-A1F4-316819A684AC}" dt="2021-11-06T08:31:18.308" v="4370" actId="1076"/>
          <ac:spMkLst>
            <pc:docMk/>
            <pc:sldMk cId="2997142205" sldId="268"/>
            <ac:spMk id="113" creationId="{B26600C3-13FD-4E2A-94D4-D8B6363CF8C4}"/>
          </ac:spMkLst>
        </pc:spChg>
        <pc:spChg chg="mod">
          <ac:chgData name="Kogan Gennady" userId="b1712c13557fc3a7" providerId="LiveId" clId="{A44C896A-01B7-46DC-A1F4-316819A684AC}" dt="2021-11-06T08:31:18.308" v="4370" actId="1076"/>
          <ac:spMkLst>
            <pc:docMk/>
            <pc:sldMk cId="2997142205" sldId="268"/>
            <ac:spMk id="114" creationId="{7E094A83-A409-4907-A1D0-A5C96E74454A}"/>
          </ac:spMkLst>
        </pc:spChg>
        <pc:spChg chg="mod">
          <ac:chgData name="Kogan Gennady" userId="b1712c13557fc3a7" providerId="LiveId" clId="{A44C896A-01B7-46DC-A1F4-316819A684AC}" dt="2021-11-06T08:31:18.308" v="4370" actId="1076"/>
          <ac:spMkLst>
            <pc:docMk/>
            <pc:sldMk cId="2997142205" sldId="268"/>
            <ac:spMk id="115" creationId="{2AE1E1DF-96BA-48DF-BE8D-5AE00F095AE1}"/>
          </ac:spMkLst>
        </pc:spChg>
        <pc:spChg chg="mod">
          <ac:chgData name="Kogan Gennady" userId="b1712c13557fc3a7" providerId="LiveId" clId="{A44C896A-01B7-46DC-A1F4-316819A684AC}" dt="2021-11-06T08:31:18.308" v="4370" actId="1076"/>
          <ac:spMkLst>
            <pc:docMk/>
            <pc:sldMk cId="2997142205" sldId="268"/>
            <ac:spMk id="116" creationId="{9D906CB1-1382-40E9-A1EC-6D08E0D82EE2}"/>
          </ac:spMkLst>
        </pc:spChg>
        <pc:spChg chg="mod">
          <ac:chgData name="Kogan Gennady" userId="b1712c13557fc3a7" providerId="LiveId" clId="{A44C896A-01B7-46DC-A1F4-316819A684AC}" dt="2021-11-06T08:31:18.308" v="4370" actId="1076"/>
          <ac:spMkLst>
            <pc:docMk/>
            <pc:sldMk cId="2997142205" sldId="268"/>
            <ac:spMk id="117" creationId="{6607B4DF-590E-4A9C-B4A5-A776B69A5B39}"/>
          </ac:spMkLst>
        </pc:spChg>
        <pc:spChg chg="mod">
          <ac:chgData name="Kogan Gennady" userId="b1712c13557fc3a7" providerId="LiveId" clId="{A44C896A-01B7-46DC-A1F4-316819A684AC}" dt="2021-11-06T08:31:18.308" v="4370" actId="1076"/>
          <ac:spMkLst>
            <pc:docMk/>
            <pc:sldMk cId="2997142205" sldId="268"/>
            <ac:spMk id="118" creationId="{0A2A45B3-A8A9-465F-9C8F-942E20ED5D62}"/>
          </ac:spMkLst>
        </pc:spChg>
        <pc:spChg chg="mod">
          <ac:chgData name="Kogan Gennady" userId="b1712c13557fc3a7" providerId="LiveId" clId="{A44C896A-01B7-46DC-A1F4-316819A684AC}" dt="2021-11-06T08:31:18.308" v="4370" actId="1076"/>
          <ac:spMkLst>
            <pc:docMk/>
            <pc:sldMk cId="2997142205" sldId="268"/>
            <ac:spMk id="119" creationId="{79EE922D-DC9F-493A-98D8-49CBE802D469}"/>
          </ac:spMkLst>
        </pc:spChg>
        <pc:spChg chg="mod">
          <ac:chgData name="Kogan Gennady" userId="b1712c13557fc3a7" providerId="LiveId" clId="{A44C896A-01B7-46DC-A1F4-316819A684AC}" dt="2021-11-06T08:31:18.308" v="4370" actId="1076"/>
          <ac:spMkLst>
            <pc:docMk/>
            <pc:sldMk cId="2997142205" sldId="268"/>
            <ac:spMk id="120" creationId="{9096933C-7C1D-460D-A058-761809087BC9}"/>
          </ac:spMkLst>
        </pc:spChg>
        <pc:spChg chg="mod">
          <ac:chgData name="Kogan Gennady" userId="b1712c13557fc3a7" providerId="LiveId" clId="{A44C896A-01B7-46DC-A1F4-316819A684AC}" dt="2021-11-06T08:31:18.308" v="4370" actId="1076"/>
          <ac:spMkLst>
            <pc:docMk/>
            <pc:sldMk cId="2997142205" sldId="268"/>
            <ac:spMk id="121" creationId="{AB26CC2B-E567-43A4-A071-BECE2FB4A2D7}"/>
          </ac:spMkLst>
        </pc:spChg>
        <pc:spChg chg="mod">
          <ac:chgData name="Kogan Gennady" userId="b1712c13557fc3a7" providerId="LiveId" clId="{A44C896A-01B7-46DC-A1F4-316819A684AC}" dt="2021-11-06T08:31:18.308" v="4370" actId="1076"/>
          <ac:spMkLst>
            <pc:docMk/>
            <pc:sldMk cId="2997142205" sldId="268"/>
            <ac:spMk id="122" creationId="{41563258-3983-4DDC-98E5-DA1A1622D506}"/>
          </ac:spMkLst>
        </pc:spChg>
        <pc:spChg chg="mod">
          <ac:chgData name="Kogan Gennady" userId="b1712c13557fc3a7" providerId="LiveId" clId="{A44C896A-01B7-46DC-A1F4-316819A684AC}" dt="2021-11-06T08:31:18.308" v="4370" actId="1076"/>
          <ac:spMkLst>
            <pc:docMk/>
            <pc:sldMk cId="2997142205" sldId="268"/>
            <ac:spMk id="123" creationId="{9AF879C9-1E33-4474-A298-A4E7B8A4D824}"/>
          </ac:spMkLst>
        </pc:spChg>
        <pc:spChg chg="mod">
          <ac:chgData name="Kogan Gennady" userId="b1712c13557fc3a7" providerId="LiveId" clId="{A44C896A-01B7-46DC-A1F4-316819A684AC}" dt="2021-11-06T08:31:18.308" v="4370" actId="1076"/>
          <ac:spMkLst>
            <pc:docMk/>
            <pc:sldMk cId="2997142205" sldId="268"/>
            <ac:spMk id="124" creationId="{2C88BAEE-A631-4141-A8F9-5DBC272FB732}"/>
          </ac:spMkLst>
        </pc:spChg>
        <pc:spChg chg="mod">
          <ac:chgData name="Kogan Gennady" userId="b1712c13557fc3a7" providerId="LiveId" clId="{A44C896A-01B7-46DC-A1F4-316819A684AC}" dt="2021-11-06T08:31:18.308" v="4370" actId="1076"/>
          <ac:spMkLst>
            <pc:docMk/>
            <pc:sldMk cId="2997142205" sldId="268"/>
            <ac:spMk id="125" creationId="{6C40FDD0-DC9F-4FEB-9E1B-D09F22AD42ED}"/>
          </ac:spMkLst>
        </pc:spChg>
        <pc:spChg chg="mod">
          <ac:chgData name="Kogan Gennady" userId="b1712c13557fc3a7" providerId="LiveId" clId="{A44C896A-01B7-46DC-A1F4-316819A684AC}" dt="2021-11-06T08:31:18.308" v="4370" actId="1076"/>
          <ac:spMkLst>
            <pc:docMk/>
            <pc:sldMk cId="2997142205" sldId="268"/>
            <ac:spMk id="126" creationId="{4129EBE9-0BB8-4085-8E18-BCBB8A3454A6}"/>
          </ac:spMkLst>
        </pc:spChg>
        <pc:spChg chg="mod">
          <ac:chgData name="Kogan Gennady" userId="b1712c13557fc3a7" providerId="LiveId" clId="{A44C896A-01B7-46DC-A1F4-316819A684AC}" dt="2021-11-06T08:31:18.308" v="4370" actId="1076"/>
          <ac:spMkLst>
            <pc:docMk/>
            <pc:sldMk cId="2997142205" sldId="268"/>
            <ac:spMk id="127" creationId="{FEDA0962-83EE-4F01-9669-DE2E14A736A1}"/>
          </ac:spMkLst>
        </pc:spChg>
        <pc:spChg chg="mod">
          <ac:chgData name="Kogan Gennady" userId="b1712c13557fc3a7" providerId="LiveId" clId="{A44C896A-01B7-46DC-A1F4-316819A684AC}" dt="2021-11-06T08:31:18.308" v="4370" actId="1076"/>
          <ac:spMkLst>
            <pc:docMk/>
            <pc:sldMk cId="2997142205" sldId="268"/>
            <ac:spMk id="128" creationId="{35CF9C8E-519E-4D94-A3DA-5AFD30425E99}"/>
          </ac:spMkLst>
        </pc:spChg>
        <pc:spChg chg="mod">
          <ac:chgData name="Kogan Gennady" userId="b1712c13557fc3a7" providerId="LiveId" clId="{A44C896A-01B7-46DC-A1F4-316819A684AC}" dt="2021-11-06T08:31:18.308" v="4370" actId="1076"/>
          <ac:spMkLst>
            <pc:docMk/>
            <pc:sldMk cId="2997142205" sldId="268"/>
            <ac:spMk id="129" creationId="{DC641425-4E23-4FD0-A094-948647978686}"/>
          </ac:spMkLst>
        </pc:spChg>
        <pc:spChg chg="mod">
          <ac:chgData name="Kogan Gennady" userId="b1712c13557fc3a7" providerId="LiveId" clId="{A44C896A-01B7-46DC-A1F4-316819A684AC}" dt="2021-11-06T08:31:18.308" v="4370" actId="1076"/>
          <ac:spMkLst>
            <pc:docMk/>
            <pc:sldMk cId="2997142205" sldId="268"/>
            <ac:spMk id="130" creationId="{796F7DF3-D4A2-4A6E-A6B5-D091B05BE44E}"/>
          </ac:spMkLst>
        </pc:spChg>
        <pc:spChg chg="mod">
          <ac:chgData name="Kogan Gennady" userId="b1712c13557fc3a7" providerId="LiveId" clId="{A44C896A-01B7-46DC-A1F4-316819A684AC}" dt="2021-11-06T08:31:18.308" v="4370" actId="1076"/>
          <ac:spMkLst>
            <pc:docMk/>
            <pc:sldMk cId="2997142205" sldId="268"/>
            <ac:spMk id="131" creationId="{B3AAA1C4-5D08-4282-AABF-653FB83B2B0E}"/>
          </ac:spMkLst>
        </pc:spChg>
        <pc:spChg chg="mod">
          <ac:chgData name="Kogan Gennady" userId="b1712c13557fc3a7" providerId="LiveId" clId="{A44C896A-01B7-46DC-A1F4-316819A684AC}" dt="2021-11-06T08:31:18.308" v="4370" actId="1076"/>
          <ac:spMkLst>
            <pc:docMk/>
            <pc:sldMk cId="2997142205" sldId="268"/>
            <ac:spMk id="132" creationId="{B889C785-CD40-47CF-B5E8-37B718065381}"/>
          </ac:spMkLst>
        </pc:spChg>
        <pc:spChg chg="mod">
          <ac:chgData name="Kogan Gennady" userId="b1712c13557fc3a7" providerId="LiveId" clId="{A44C896A-01B7-46DC-A1F4-316819A684AC}" dt="2021-11-06T08:31:18.308" v="4370" actId="1076"/>
          <ac:spMkLst>
            <pc:docMk/>
            <pc:sldMk cId="2997142205" sldId="268"/>
            <ac:spMk id="133" creationId="{5562D133-F80C-487E-A69F-BF6DC18D70DB}"/>
          </ac:spMkLst>
        </pc:spChg>
        <pc:spChg chg="mod">
          <ac:chgData name="Kogan Gennady" userId="b1712c13557fc3a7" providerId="LiveId" clId="{A44C896A-01B7-46DC-A1F4-316819A684AC}" dt="2021-11-06T08:31:18.308" v="4370" actId="1076"/>
          <ac:spMkLst>
            <pc:docMk/>
            <pc:sldMk cId="2997142205" sldId="268"/>
            <ac:spMk id="134" creationId="{44EE018A-A2C5-47CE-9BB7-3AD906EFEBE2}"/>
          </ac:spMkLst>
        </pc:spChg>
        <pc:spChg chg="mod">
          <ac:chgData name="Kogan Gennady" userId="b1712c13557fc3a7" providerId="LiveId" clId="{A44C896A-01B7-46DC-A1F4-316819A684AC}" dt="2021-11-06T08:31:18.308" v="4370" actId="1076"/>
          <ac:spMkLst>
            <pc:docMk/>
            <pc:sldMk cId="2997142205" sldId="268"/>
            <ac:spMk id="135" creationId="{64AF1417-B045-40D3-BAFF-A294874EBA20}"/>
          </ac:spMkLst>
        </pc:spChg>
        <pc:spChg chg="mod">
          <ac:chgData name="Kogan Gennady" userId="b1712c13557fc3a7" providerId="LiveId" clId="{A44C896A-01B7-46DC-A1F4-316819A684AC}" dt="2021-11-06T08:31:18.308" v="4370" actId="1076"/>
          <ac:spMkLst>
            <pc:docMk/>
            <pc:sldMk cId="2997142205" sldId="268"/>
            <ac:spMk id="136" creationId="{0447869A-EBE3-48AD-B776-1CDAF6D261C3}"/>
          </ac:spMkLst>
        </pc:spChg>
        <pc:spChg chg="mod">
          <ac:chgData name="Kogan Gennady" userId="b1712c13557fc3a7" providerId="LiveId" clId="{A44C896A-01B7-46DC-A1F4-316819A684AC}" dt="2021-11-06T08:31:18.308" v="4370" actId="1076"/>
          <ac:spMkLst>
            <pc:docMk/>
            <pc:sldMk cId="2997142205" sldId="268"/>
            <ac:spMk id="137" creationId="{87A897F4-C02A-44F1-899F-946682EA8576}"/>
          </ac:spMkLst>
        </pc:spChg>
        <pc:spChg chg="mod">
          <ac:chgData name="Kogan Gennady" userId="b1712c13557fc3a7" providerId="LiveId" clId="{A44C896A-01B7-46DC-A1F4-316819A684AC}" dt="2021-11-06T08:31:18.308" v="4370" actId="1076"/>
          <ac:spMkLst>
            <pc:docMk/>
            <pc:sldMk cId="2997142205" sldId="268"/>
            <ac:spMk id="138" creationId="{FCAF5A7B-B9E0-4A04-ADB8-99D266DCE111}"/>
          </ac:spMkLst>
        </pc:spChg>
        <pc:spChg chg="mod">
          <ac:chgData name="Kogan Gennady" userId="b1712c13557fc3a7" providerId="LiveId" clId="{A44C896A-01B7-46DC-A1F4-316819A684AC}" dt="2021-11-06T08:31:18.308" v="4370" actId="1076"/>
          <ac:spMkLst>
            <pc:docMk/>
            <pc:sldMk cId="2997142205" sldId="268"/>
            <ac:spMk id="139" creationId="{15814C81-F273-4054-996B-7A500C913DBF}"/>
          </ac:spMkLst>
        </pc:spChg>
        <pc:spChg chg="mod">
          <ac:chgData name="Kogan Gennady" userId="b1712c13557fc3a7" providerId="LiveId" clId="{A44C896A-01B7-46DC-A1F4-316819A684AC}" dt="2021-11-06T08:31:18.308" v="4370" actId="1076"/>
          <ac:spMkLst>
            <pc:docMk/>
            <pc:sldMk cId="2997142205" sldId="268"/>
            <ac:spMk id="140" creationId="{F7A79B94-B4A8-4C51-8529-39ECA427CDA3}"/>
          </ac:spMkLst>
        </pc:spChg>
        <pc:spChg chg="mod">
          <ac:chgData name="Kogan Gennady" userId="b1712c13557fc3a7" providerId="LiveId" clId="{A44C896A-01B7-46DC-A1F4-316819A684AC}" dt="2021-11-06T08:31:18.308" v="4370" actId="1076"/>
          <ac:spMkLst>
            <pc:docMk/>
            <pc:sldMk cId="2997142205" sldId="268"/>
            <ac:spMk id="141" creationId="{49D7ACEE-605E-429F-A188-E7542271BF79}"/>
          </ac:spMkLst>
        </pc:spChg>
        <pc:spChg chg="mod">
          <ac:chgData name="Kogan Gennady" userId="b1712c13557fc3a7" providerId="LiveId" clId="{A44C896A-01B7-46DC-A1F4-316819A684AC}" dt="2021-11-06T08:31:18.308" v="4370" actId="1076"/>
          <ac:spMkLst>
            <pc:docMk/>
            <pc:sldMk cId="2997142205" sldId="268"/>
            <ac:spMk id="142" creationId="{1FEDAA52-5689-468B-9FB3-4B876BBBE5C3}"/>
          </ac:spMkLst>
        </pc:spChg>
        <pc:spChg chg="mod">
          <ac:chgData name="Kogan Gennady" userId="b1712c13557fc3a7" providerId="LiveId" clId="{A44C896A-01B7-46DC-A1F4-316819A684AC}" dt="2021-11-06T08:31:18.308" v="4370" actId="1076"/>
          <ac:spMkLst>
            <pc:docMk/>
            <pc:sldMk cId="2997142205" sldId="268"/>
            <ac:spMk id="143" creationId="{0FB92007-8A41-4223-9F2F-8467C1434FD0}"/>
          </ac:spMkLst>
        </pc:spChg>
        <pc:spChg chg="mod">
          <ac:chgData name="Kogan Gennady" userId="b1712c13557fc3a7" providerId="LiveId" clId="{A44C896A-01B7-46DC-A1F4-316819A684AC}" dt="2021-11-06T08:31:18.308" v="4370" actId="1076"/>
          <ac:spMkLst>
            <pc:docMk/>
            <pc:sldMk cId="2997142205" sldId="268"/>
            <ac:spMk id="144" creationId="{BF466A96-81FD-48F2-9688-F45ABC74A468}"/>
          </ac:spMkLst>
        </pc:spChg>
        <pc:spChg chg="mod">
          <ac:chgData name="Kogan Gennady" userId="b1712c13557fc3a7" providerId="LiveId" clId="{A44C896A-01B7-46DC-A1F4-316819A684AC}" dt="2021-11-06T08:31:18.308" v="4370" actId="1076"/>
          <ac:spMkLst>
            <pc:docMk/>
            <pc:sldMk cId="2997142205" sldId="268"/>
            <ac:spMk id="145" creationId="{11D8FD44-F79F-45DD-BD71-DC79369C69BE}"/>
          </ac:spMkLst>
        </pc:spChg>
        <pc:spChg chg="mod">
          <ac:chgData name="Kogan Gennady" userId="b1712c13557fc3a7" providerId="LiveId" clId="{A44C896A-01B7-46DC-A1F4-316819A684AC}" dt="2021-11-06T08:31:18.308" v="4370" actId="1076"/>
          <ac:spMkLst>
            <pc:docMk/>
            <pc:sldMk cId="2997142205" sldId="268"/>
            <ac:spMk id="146" creationId="{E2FD29AE-E9E6-4644-B40E-A4F47F1BA90E}"/>
          </ac:spMkLst>
        </pc:spChg>
        <pc:spChg chg="mod">
          <ac:chgData name="Kogan Gennady" userId="b1712c13557fc3a7" providerId="LiveId" clId="{A44C896A-01B7-46DC-A1F4-316819A684AC}" dt="2021-11-06T08:31:18.308" v="4370" actId="1076"/>
          <ac:spMkLst>
            <pc:docMk/>
            <pc:sldMk cId="2997142205" sldId="268"/>
            <ac:spMk id="147" creationId="{86690D5A-D214-44ED-A853-AC8F32DC0DC1}"/>
          </ac:spMkLst>
        </pc:spChg>
        <pc:spChg chg="mod">
          <ac:chgData name="Kogan Gennady" userId="b1712c13557fc3a7" providerId="LiveId" clId="{A44C896A-01B7-46DC-A1F4-316819A684AC}" dt="2021-11-06T08:31:18.308" v="4370" actId="1076"/>
          <ac:spMkLst>
            <pc:docMk/>
            <pc:sldMk cId="2997142205" sldId="268"/>
            <ac:spMk id="148" creationId="{7E0CBFE3-8579-4D34-B5BD-ABD75F17FCEA}"/>
          </ac:spMkLst>
        </pc:spChg>
        <pc:spChg chg="mod">
          <ac:chgData name="Kogan Gennady" userId="b1712c13557fc3a7" providerId="LiveId" clId="{A44C896A-01B7-46DC-A1F4-316819A684AC}" dt="2021-11-06T08:31:18.308" v="4370" actId="1076"/>
          <ac:spMkLst>
            <pc:docMk/>
            <pc:sldMk cId="2997142205" sldId="268"/>
            <ac:spMk id="149" creationId="{20CFA5A6-E159-44A3-8A90-3F7EAFE789DB}"/>
          </ac:spMkLst>
        </pc:spChg>
        <pc:spChg chg="mod">
          <ac:chgData name="Kogan Gennady" userId="b1712c13557fc3a7" providerId="LiveId" clId="{A44C896A-01B7-46DC-A1F4-316819A684AC}" dt="2021-11-06T08:31:18.308" v="4370" actId="1076"/>
          <ac:spMkLst>
            <pc:docMk/>
            <pc:sldMk cId="2997142205" sldId="268"/>
            <ac:spMk id="150" creationId="{1BE34BF5-B97A-43C8-B8B2-15290B10730C}"/>
          </ac:spMkLst>
        </pc:spChg>
        <pc:spChg chg="mod">
          <ac:chgData name="Kogan Gennady" userId="b1712c13557fc3a7" providerId="LiveId" clId="{A44C896A-01B7-46DC-A1F4-316819A684AC}" dt="2021-11-06T08:31:18.308" v="4370" actId="1076"/>
          <ac:spMkLst>
            <pc:docMk/>
            <pc:sldMk cId="2997142205" sldId="268"/>
            <ac:spMk id="151" creationId="{0C103156-558E-47D1-ADBD-C6C557061D91}"/>
          </ac:spMkLst>
        </pc:spChg>
        <pc:spChg chg="mod">
          <ac:chgData name="Kogan Gennady" userId="b1712c13557fc3a7" providerId="LiveId" clId="{A44C896A-01B7-46DC-A1F4-316819A684AC}" dt="2021-11-06T08:31:18.308" v="4370" actId="1076"/>
          <ac:spMkLst>
            <pc:docMk/>
            <pc:sldMk cId="2997142205" sldId="268"/>
            <ac:spMk id="152" creationId="{32809219-EF20-455B-ABE1-1AF0ADBFFCAE}"/>
          </ac:spMkLst>
        </pc:spChg>
        <pc:spChg chg="mod">
          <ac:chgData name="Kogan Gennady" userId="b1712c13557fc3a7" providerId="LiveId" clId="{A44C896A-01B7-46DC-A1F4-316819A684AC}" dt="2021-11-06T08:31:18.308" v="4370" actId="1076"/>
          <ac:spMkLst>
            <pc:docMk/>
            <pc:sldMk cId="2997142205" sldId="268"/>
            <ac:spMk id="153" creationId="{58704750-206A-4982-BCFF-401BE83A7726}"/>
          </ac:spMkLst>
        </pc:spChg>
        <pc:spChg chg="mod">
          <ac:chgData name="Kogan Gennady" userId="b1712c13557fc3a7" providerId="LiveId" clId="{A44C896A-01B7-46DC-A1F4-316819A684AC}" dt="2021-11-06T08:31:18.308" v="4370" actId="1076"/>
          <ac:spMkLst>
            <pc:docMk/>
            <pc:sldMk cId="2997142205" sldId="268"/>
            <ac:spMk id="154" creationId="{A219F929-732A-4633-B0FA-52FCD458264B}"/>
          </ac:spMkLst>
        </pc:spChg>
        <pc:spChg chg="mod">
          <ac:chgData name="Kogan Gennady" userId="b1712c13557fc3a7" providerId="LiveId" clId="{A44C896A-01B7-46DC-A1F4-316819A684AC}" dt="2021-11-06T08:31:18.308" v="4370" actId="1076"/>
          <ac:spMkLst>
            <pc:docMk/>
            <pc:sldMk cId="2997142205" sldId="268"/>
            <ac:spMk id="155" creationId="{265F7D9F-4164-47FA-A640-014484D54DF9}"/>
          </ac:spMkLst>
        </pc:spChg>
        <pc:spChg chg="mod">
          <ac:chgData name="Kogan Gennady" userId="b1712c13557fc3a7" providerId="LiveId" clId="{A44C896A-01B7-46DC-A1F4-316819A684AC}" dt="2021-11-06T08:31:18.308" v="4370" actId="1076"/>
          <ac:spMkLst>
            <pc:docMk/>
            <pc:sldMk cId="2997142205" sldId="268"/>
            <ac:spMk id="156" creationId="{458D1AAB-8B3B-45FD-919F-A775BDB8E86F}"/>
          </ac:spMkLst>
        </pc:spChg>
        <pc:spChg chg="mod">
          <ac:chgData name="Kogan Gennady" userId="b1712c13557fc3a7" providerId="LiveId" clId="{A44C896A-01B7-46DC-A1F4-316819A684AC}" dt="2021-11-06T08:31:18.308" v="4370" actId="1076"/>
          <ac:spMkLst>
            <pc:docMk/>
            <pc:sldMk cId="2997142205" sldId="268"/>
            <ac:spMk id="157" creationId="{59C4B779-BB6E-4F22-969E-4079ED5EFAFB}"/>
          </ac:spMkLst>
        </pc:spChg>
        <pc:spChg chg="mod">
          <ac:chgData name="Kogan Gennady" userId="b1712c13557fc3a7" providerId="LiveId" clId="{A44C896A-01B7-46DC-A1F4-316819A684AC}" dt="2021-11-06T08:31:18.308" v="4370" actId="1076"/>
          <ac:spMkLst>
            <pc:docMk/>
            <pc:sldMk cId="2997142205" sldId="268"/>
            <ac:spMk id="158" creationId="{8D926C51-34C4-42F5-AFF9-36E6442E36B0}"/>
          </ac:spMkLst>
        </pc:spChg>
        <pc:spChg chg="mod">
          <ac:chgData name="Kogan Gennady" userId="b1712c13557fc3a7" providerId="LiveId" clId="{A44C896A-01B7-46DC-A1F4-316819A684AC}" dt="2021-11-06T08:31:18.308" v="4370" actId="1076"/>
          <ac:spMkLst>
            <pc:docMk/>
            <pc:sldMk cId="2997142205" sldId="268"/>
            <ac:spMk id="159" creationId="{016C8F18-818C-43C4-97A8-01569FCA7ED6}"/>
          </ac:spMkLst>
        </pc:spChg>
        <pc:spChg chg="mod">
          <ac:chgData name="Kogan Gennady" userId="b1712c13557fc3a7" providerId="LiveId" clId="{A44C896A-01B7-46DC-A1F4-316819A684AC}" dt="2021-11-06T08:31:18.308" v="4370" actId="1076"/>
          <ac:spMkLst>
            <pc:docMk/>
            <pc:sldMk cId="2997142205" sldId="268"/>
            <ac:spMk id="160" creationId="{69C80BB1-FE60-460D-AEFC-8A5F7DACE49C}"/>
          </ac:spMkLst>
        </pc:spChg>
        <pc:spChg chg="mod">
          <ac:chgData name="Kogan Gennady" userId="b1712c13557fc3a7" providerId="LiveId" clId="{A44C896A-01B7-46DC-A1F4-316819A684AC}" dt="2021-11-06T08:31:18.308" v="4370" actId="1076"/>
          <ac:spMkLst>
            <pc:docMk/>
            <pc:sldMk cId="2997142205" sldId="268"/>
            <ac:spMk id="161" creationId="{FBE915CA-3348-4E86-B3B0-0FF8B5B45980}"/>
          </ac:spMkLst>
        </pc:spChg>
        <pc:spChg chg="mod">
          <ac:chgData name="Kogan Gennady" userId="b1712c13557fc3a7" providerId="LiveId" clId="{A44C896A-01B7-46DC-A1F4-316819A684AC}" dt="2021-11-06T08:31:18.308" v="4370" actId="1076"/>
          <ac:spMkLst>
            <pc:docMk/>
            <pc:sldMk cId="2997142205" sldId="268"/>
            <ac:spMk id="162" creationId="{A4D7628D-8C81-4A88-B993-948BDADD1777}"/>
          </ac:spMkLst>
        </pc:spChg>
        <pc:spChg chg="mod">
          <ac:chgData name="Kogan Gennady" userId="b1712c13557fc3a7" providerId="LiveId" clId="{A44C896A-01B7-46DC-A1F4-316819A684AC}" dt="2021-11-06T08:31:18.308" v="4370" actId="1076"/>
          <ac:spMkLst>
            <pc:docMk/>
            <pc:sldMk cId="2997142205" sldId="268"/>
            <ac:spMk id="163" creationId="{C01862AF-D653-454E-96CB-B1BAEBF84DB7}"/>
          </ac:spMkLst>
        </pc:spChg>
        <pc:spChg chg="mod">
          <ac:chgData name="Kogan Gennady" userId="b1712c13557fc3a7" providerId="LiveId" clId="{A44C896A-01B7-46DC-A1F4-316819A684AC}" dt="2021-11-06T08:31:18.308" v="4370" actId="1076"/>
          <ac:spMkLst>
            <pc:docMk/>
            <pc:sldMk cId="2997142205" sldId="268"/>
            <ac:spMk id="164" creationId="{51501715-0273-44C2-897C-D1EE60A4A94C}"/>
          </ac:spMkLst>
        </pc:spChg>
        <pc:spChg chg="mod">
          <ac:chgData name="Kogan Gennady" userId="b1712c13557fc3a7" providerId="LiveId" clId="{A44C896A-01B7-46DC-A1F4-316819A684AC}" dt="2021-11-06T08:31:18.308" v="4370" actId="1076"/>
          <ac:spMkLst>
            <pc:docMk/>
            <pc:sldMk cId="2997142205" sldId="268"/>
            <ac:spMk id="165" creationId="{20852CF8-92F4-4767-87B3-174758834649}"/>
          </ac:spMkLst>
        </pc:spChg>
        <pc:spChg chg="mod">
          <ac:chgData name="Kogan Gennady" userId="b1712c13557fc3a7" providerId="LiveId" clId="{A44C896A-01B7-46DC-A1F4-316819A684AC}" dt="2021-11-06T08:31:18.308" v="4370" actId="1076"/>
          <ac:spMkLst>
            <pc:docMk/>
            <pc:sldMk cId="2997142205" sldId="268"/>
            <ac:spMk id="166" creationId="{22AD80BC-A6A6-4F7E-9478-1C81B3CF8826}"/>
          </ac:spMkLst>
        </pc:spChg>
        <pc:spChg chg="mod">
          <ac:chgData name="Kogan Gennady" userId="b1712c13557fc3a7" providerId="LiveId" clId="{A44C896A-01B7-46DC-A1F4-316819A684AC}" dt="2021-11-06T08:31:18.308" v="4370" actId="1076"/>
          <ac:spMkLst>
            <pc:docMk/>
            <pc:sldMk cId="2997142205" sldId="268"/>
            <ac:spMk id="167" creationId="{3DD8F83F-9FEB-495C-A1C2-78C44AA650E1}"/>
          </ac:spMkLst>
        </pc:spChg>
        <pc:spChg chg="mod">
          <ac:chgData name="Kogan Gennady" userId="b1712c13557fc3a7" providerId="LiveId" clId="{A44C896A-01B7-46DC-A1F4-316819A684AC}" dt="2021-11-06T08:31:18.308" v="4370" actId="1076"/>
          <ac:spMkLst>
            <pc:docMk/>
            <pc:sldMk cId="2997142205" sldId="268"/>
            <ac:spMk id="168" creationId="{6CA5E29C-B58C-413E-A4D1-21C63BB9848A}"/>
          </ac:spMkLst>
        </pc:spChg>
        <pc:spChg chg="mod">
          <ac:chgData name="Kogan Gennady" userId="b1712c13557fc3a7" providerId="LiveId" clId="{A44C896A-01B7-46DC-A1F4-316819A684AC}" dt="2021-11-06T08:31:18.308" v="4370" actId="1076"/>
          <ac:spMkLst>
            <pc:docMk/>
            <pc:sldMk cId="2997142205" sldId="268"/>
            <ac:spMk id="169" creationId="{675D274B-D997-428E-9098-0C78F00A2E92}"/>
          </ac:spMkLst>
        </pc:spChg>
        <pc:spChg chg="mod">
          <ac:chgData name="Kogan Gennady" userId="b1712c13557fc3a7" providerId="LiveId" clId="{A44C896A-01B7-46DC-A1F4-316819A684AC}" dt="2021-11-06T08:31:18.308" v="4370" actId="1076"/>
          <ac:spMkLst>
            <pc:docMk/>
            <pc:sldMk cId="2997142205" sldId="268"/>
            <ac:spMk id="170" creationId="{75C83064-3C4B-4BD3-B1A4-369572099A11}"/>
          </ac:spMkLst>
        </pc:spChg>
        <pc:spChg chg="mod">
          <ac:chgData name="Kogan Gennady" userId="b1712c13557fc3a7" providerId="LiveId" clId="{A44C896A-01B7-46DC-A1F4-316819A684AC}" dt="2021-11-06T08:31:18.308" v="4370" actId="1076"/>
          <ac:spMkLst>
            <pc:docMk/>
            <pc:sldMk cId="2997142205" sldId="268"/>
            <ac:spMk id="171" creationId="{4675B18B-53EE-4455-9EC0-6147F439655C}"/>
          </ac:spMkLst>
        </pc:spChg>
        <pc:spChg chg="mod">
          <ac:chgData name="Kogan Gennady" userId="b1712c13557fc3a7" providerId="LiveId" clId="{A44C896A-01B7-46DC-A1F4-316819A684AC}" dt="2021-11-06T08:31:18.308" v="4370" actId="1076"/>
          <ac:spMkLst>
            <pc:docMk/>
            <pc:sldMk cId="2997142205" sldId="268"/>
            <ac:spMk id="172" creationId="{D1FC38C0-A148-40B8-839F-7E89FC8A178E}"/>
          </ac:spMkLst>
        </pc:spChg>
        <pc:spChg chg="mod">
          <ac:chgData name="Kogan Gennady" userId="b1712c13557fc3a7" providerId="LiveId" clId="{A44C896A-01B7-46DC-A1F4-316819A684AC}" dt="2021-11-06T08:31:18.308" v="4370" actId="1076"/>
          <ac:spMkLst>
            <pc:docMk/>
            <pc:sldMk cId="2997142205" sldId="268"/>
            <ac:spMk id="173" creationId="{33C52099-B2F7-4331-AB51-409343F26590}"/>
          </ac:spMkLst>
        </pc:spChg>
        <pc:spChg chg="mod">
          <ac:chgData name="Kogan Gennady" userId="b1712c13557fc3a7" providerId="LiveId" clId="{A44C896A-01B7-46DC-A1F4-316819A684AC}" dt="2021-11-06T08:31:18.308" v="4370" actId="1076"/>
          <ac:spMkLst>
            <pc:docMk/>
            <pc:sldMk cId="2997142205" sldId="268"/>
            <ac:spMk id="174" creationId="{0AA6B134-35F7-4A2B-A3CA-A113B9C732FD}"/>
          </ac:spMkLst>
        </pc:spChg>
        <pc:spChg chg="mod">
          <ac:chgData name="Kogan Gennady" userId="b1712c13557fc3a7" providerId="LiveId" clId="{A44C896A-01B7-46DC-A1F4-316819A684AC}" dt="2021-11-06T08:31:18.308" v="4370" actId="1076"/>
          <ac:spMkLst>
            <pc:docMk/>
            <pc:sldMk cId="2997142205" sldId="268"/>
            <ac:spMk id="175" creationId="{69C46FFD-FA1D-4D50-AF81-7A9719278A0F}"/>
          </ac:spMkLst>
        </pc:spChg>
        <pc:spChg chg="mod">
          <ac:chgData name="Kogan Gennady" userId="b1712c13557fc3a7" providerId="LiveId" clId="{A44C896A-01B7-46DC-A1F4-316819A684AC}" dt="2021-11-06T08:31:18.308" v="4370" actId="1076"/>
          <ac:spMkLst>
            <pc:docMk/>
            <pc:sldMk cId="2997142205" sldId="268"/>
            <ac:spMk id="176" creationId="{A0240F8E-FDA2-46AB-A0B4-908A697212CB}"/>
          </ac:spMkLst>
        </pc:spChg>
        <pc:spChg chg="mod">
          <ac:chgData name="Kogan Gennady" userId="b1712c13557fc3a7" providerId="LiveId" clId="{A44C896A-01B7-46DC-A1F4-316819A684AC}" dt="2021-11-06T08:31:18.308" v="4370" actId="1076"/>
          <ac:spMkLst>
            <pc:docMk/>
            <pc:sldMk cId="2997142205" sldId="268"/>
            <ac:spMk id="177" creationId="{E0F1023A-704D-431C-ADF6-00D1604172B3}"/>
          </ac:spMkLst>
        </pc:spChg>
        <pc:spChg chg="mod">
          <ac:chgData name="Kogan Gennady" userId="b1712c13557fc3a7" providerId="LiveId" clId="{A44C896A-01B7-46DC-A1F4-316819A684AC}" dt="2021-11-06T08:31:18.308" v="4370" actId="1076"/>
          <ac:spMkLst>
            <pc:docMk/>
            <pc:sldMk cId="2997142205" sldId="268"/>
            <ac:spMk id="178" creationId="{6DD7C024-50F4-4D93-BA3A-1DD112C16B59}"/>
          </ac:spMkLst>
        </pc:spChg>
        <pc:spChg chg="mod">
          <ac:chgData name="Kogan Gennady" userId="b1712c13557fc3a7" providerId="LiveId" clId="{A44C896A-01B7-46DC-A1F4-316819A684AC}" dt="2021-11-06T08:31:18.308" v="4370" actId="1076"/>
          <ac:spMkLst>
            <pc:docMk/>
            <pc:sldMk cId="2997142205" sldId="268"/>
            <ac:spMk id="179" creationId="{2AEE95BA-4F79-4829-A0DA-15D738DF9BA3}"/>
          </ac:spMkLst>
        </pc:spChg>
        <pc:spChg chg="mod">
          <ac:chgData name="Kogan Gennady" userId="b1712c13557fc3a7" providerId="LiveId" clId="{A44C896A-01B7-46DC-A1F4-316819A684AC}" dt="2021-11-06T08:31:18.308" v="4370" actId="1076"/>
          <ac:spMkLst>
            <pc:docMk/>
            <pc:sldMk cId="2997142205" sldId="268"/>
            <ac:spMk id="180" creationId="{8027EECC-392A-46F0-B897-FF4CCF3964D8}"/>
          </ac:spMkLst>
        </pc:spChg>
        <pc:spChg chg="mod">
          <ac:chgData name="Kogan Gennady" userId="b1712c13557fc3a7" providerId="LiveId" clId="{A44C896A-01B7-46DC-A1F4-316819A684AC}" dt="2021-11-06T08:31:18.308" v="4370" actId="1076"/>
          <ac:spMkLst>
            <pc:docMk/>
            <pc:sldMk cId="2997142205" sldId="268"/>
            <ac:spMk id="181" creationId="{55548092-7F94-42BE-A536-CB8748809D35}"/>
          </ac:spMkLst>
        </pc:spChg>
        <pc:spChg chg="mod">
          <ac:chgData name="Kogan Gennady" userId="b1712c13557fc3a7" providerId="LiveId" clId="{A44C896A-01B7-46DC-A1F4-316819A684AC}" dt="2021-11-06T08:31:18.308" v="4370" actId="1076"/>
          <ac:spMkLst>
            <pc:docMk/>
            <pc:sldMk cId="2997142205" sldId="268"/>
            <ac:spMk id="182" creationId="{867FE911-5589-4185-9E6E-60B89A152D82}"/>
          </ac:spMkLst>
        </pc:spChg>
        <pc:spChg chg="mod">
          <ac:chgData name="Kogan Gennady" userId="b1712c13557fc3a7" providerId="LiveId" clId="{A44C896A-01B7-46DC-A1F4-316819A684AC}" dt="2021-11-06T08:31:18.308" v="4370" actId="1076"/>
          <ac:spMkLst>
            <pc:docMk/>
            <pc:sldMk cId="2997142205" sldId="268"/>
            <ac:spMk id="183" creationId="{209CC8D0-8836-4BAC-B862-9D5D58FD3983}"/>
          </ac:spMkLst>
        </pc:spChg>
        <pc:spChg chg="mod">
          <ac:chgData name="Kogan Gennady" userId="b1712c13557fc3a7" providerId="LiveId" clId="{A44C896A-01B7-46DC-A1F4-316819A684AC}" dt="2021-11-06T08:31:18.308" v="4370" actId="1076"/>
          <ac:spMkLst>
            <pc:docMk/>
            <pc:sldMk cId="2997142205" sldId="268"/>
            <ac:spMk id="184" creationId="{A1113AC9-493B-47C7-AC44-B2A2DF914784}"/>
          </ac:spMkLst>
        </pc:spChg>
        <pc:spChg chg="mod">
          <ac:chgData name="Kogan Gennady" userId="b1712c13557fc3a7" providerId="LiveId" clId="{A44C896A-01B7-46DC-A1F4-316819A684AC}" dt="2021-11-06T08:31:18.308" v="4370" actId="1076"/>
          <ac:spMkLst>
            <pc:docMk/>
            <pc:sldMk cId="2997142205" sldId="268"/>
            <ac:spMk id="185" creationId="{2672802F-BD39-4337-9A90-75E9F2C669F2}"/>
          </ac:spMkLst>
        </pc:spChg>
        <pc:spChg chg="mod">
          <ac:chgData name="Kogan Gennady" userId="b1712c13557fc3a7" providerId="LiveId" clId="{A44C896A-01B7-46DC-A1F4-316819A684AC}" dt="2021-11-06T08:31:18.308" v="4370" actId="1076"/>
          <ac:spMkLst>
            <pc:docMk/>
            <pc:sldMk cId="2997142205" sldId="268"/>
            <ac:spMk id="186" creationId="{2F00BC6A-876F-4175-9FF7-70D01013640E}"/>
          </ac:spMkLst>
        </pc:spChg>
        <pc:spChg chg="mod">
          <ac:chgData name="Kogan Gennady" userId="b1712c13557fc3a7" providerId="LiveId" clId="{A44C896A-01B7-46DC-A1F4-316819A684AC}" dt="2021-11-06T08:31:18.308" v="4370" actId="1076"/>
          <ac:spMkLst>
            <pc:docMk/>
            <pc:sldMk cId="2997142205" sldId="268"/>
            <ac:spMk id="187" creationId="{2FC5F618-FFCF-430A-9184-B0EB400A0528}"/>
          </ac:spMkLst>
        </pc:spChg>
        <pc:spChg chg="mod">
          <ac:chgData name="Kogan Gennady" userId="b1712c13557fc3a7" providerId="LiveId" clId="{A44C896A-01B7-46DC-A1F4-316819A684AC}" dt="2021-11-06T08:31:18.308" v="4370" actId="1076"/>
          <ac:spMkLst>
            <pc:docMk/>
            <pc:sldMk cId="2997142205" sldId="268"/>
            <ac:spMk id="188" creationId="{9078FC96-AB1D-4F29-95A0-C6F63CBD7765}"/>
          </ac:spMkLst>
        </pc:spChg>
        <pc:spChg chg="mod">
          <ac:chgData name="Kogan Gennady" userId="b1712c13557fc3a7" providerId="LiveId" clId="{A44C896A-01B7-46DC-A1F4-316819A684AC}" dt="2021-11-06T08:31:18.308" v="4370" actId="1076"/>
          <ac:spMkLst>
            <pc:docMk/>
            <pc:sldMk cId="2997142205" sldId="268"/>
            <ac:spMk id="189" creationId="{5D90D846-09D6-4D38-8B02-E7474EAAE701}"/>
          </ac:spMkLst>
        </pc:spChg>
        <pc:spChg chg="mod">
          <ac:chgData name="Kogan Gennady" userId="b1712c13557fc3a7" providerId="LiveId" clId="{A44C896A-01B7-46DC-A1F4-316819A684AC}" dt="2021-11-06T08:31:18.308" v="4370" actId="1076"/>
          <ac:spMkLst>
            <pc:docMk/>
            <pc:sldMk cId="2997142205" sldId="268"/>
            <ac:spMk id="190" creationId="{9FA40ECE-58B6-43E0-9B4D-3C2E92467AA2}"/>
          </ac:spMkLst>
        </pc:spChg>
        <pc:spChg chg="mod">
          <ac:chgData name="Kogan Gennady" userId="b1712c13557fc3a7" providerId="LiveId" clId="{A44C896A-01B7-46DC-A1F4-316819A684AC}" dt="2021-11-06T08:31:18.308" v="4370" actId="1076"/>
          <ac:spMkLst>
            <pc:docMk/>
            <pc:sldMk cId="2997142205" sldId="268"/>
            <ac:spMk id="191" creationId="{06E6BFCA-436B-44E7-B936-18058F3971D6}"/>
          </ac:spMkLst>
        </pc:spChg>
        <pc:spChg chg="mod">
          <ac:chgData name="Kogan Gennady" userId="b1712c13557fc3a7" providerId="LiveId" clId="{A44C896A-01B7-46DC-A1F4-316819A684AC}" dt="2021-11-06T08:31:18.308" v="4370" actId="1076"/>
          <ac:spMkLst>
            <pc:docMk/>
            <pc:sldMk cId="2997142205" sldId="268"/>
            <ac:spMk id="192" creationId="{7493BB6E-CA68-441A-A655-B24DAC779B8B}"/>
          </ac:spMkLst>
        </pc:spChg>
        <pc:spChg chg="mod">
          <ac:chgData name="Kogan Gennady" userId="b1712c13557fc3a7" providerId="LiveId" clId="{A44C896A-01B7-46DC-A1F4-316819A684AC}" dt="2021-11-06T08:31:18.308" v="4370" actId="1076"/>
          <ac:spMkLst>
            <pc:docMk/>
            <pc:sldMk cId="2997142205" sldId="268"/>
            <ac:spMk id="193" creationId="{ADC0DE87-426E-45F5-AE28-EA1ED571696C}"/>
          </ac:spMkLst>
        </pc:spChg>
        <pc:spChg chg="mod">
          <ac:chgData name="Kogan Gennady" userId="b1712c13557fc3a7" providerId="LiveId" clId="{A44C896A-01B7-46DC-A1F4-316819A684AC}" dt="2021-11-06T08:31:18.308" v="4370" actId="1076"/>
          <ac:spMkLst>
            <pc:docMk/>
            <pc:sldMk cId="2997142205" sldId="268"/>
            <ac:spMk id="194" creationId="{E494ED59-1C0B-4B1B-BFE8-25FF029009D0}"/>
          </ac:spMkLst>
        </pc:spChg>
        <pc:spChg chg="mod">
          <ac:chgData name="Kogan Gennady" userId="b1712c13557fc3a7" providerId="LiveId" clId="{A44C896A-01B7-46DC-A1F4-316819A684AC}" dt="2021-11-06T08:31:18.308" v="4370" actId="1076"/>
          <ac:spMkLst>
            <pc:docMk/>
            <pc:sldMk cId="2997142205" sldId="268"/>
            <ac:spMk id="195" creationId="{295E8A07-6640-4159-8869-CAF4AD42D243}"/>
          </ac:spMkLst>
        </pc:spChg>
        <pc:spChg chg="mod">
          <ac:chgData name="Kogan Gennady" userId="b1712c13557fc3a7" providerId="LiveId" clId="{A44C896A-01B7-46DC-A1F4-316819A684AC}" dt="2021-11-06T08:31:18.308" v="4370" actId="1076"/>
          <ac:spMkLst>
            <pc:docMk/>
            <pc:sldMk cId="2997142205" sldId="268"/>
            <ac:spMk id="196" creationId="{9F74D1E0-F2EF-414A-BC33-2E96EECE7A18}"/>
          </ac:spMkLst>
        </pc:spChg>
        <pc:spChg chg="mod">
          <ac:chgData name="Kogan Gennady" userId="b1712c13557fc3a7" providerId="LiveId" clId="{A44C896A-01B7-46DC-A1F4-316819A684AC}" dt="2021-11-06T08:31:18.308" v="4370" actId="1076"/>
          <ac:spMkLst>
            <pc:docMk/>
            <pc:sldMk cId="2997142205" sldId="268"/>
            <ac:spMk id="197" creationId="{7FAFC286-15DD-4763-9BBF-899E07AA0257}"/>
          </ac:spMkLst>
        </pc:spChg>
        <pc:spChg chg="mod">
          <ac:chgData name="Kogan Gennady" userId="b1712c13557fc3a7" providerId="LiveId" clId="{A44C896A-01B7-46DC-A1F4-316819A684AC}" dt="2021-11-06T08:31:18.308" v="4370" actId="1076"/>
          <ac:spMkLst>
            <pc:docMk/>
            <pc:sldMk cId="2997142205" sldId="268"/>
            <ac:spMk id="198" creationId="{306079E0-0ADD-4CBB-BA76-E65F7F8EAD01}"/>
          </ac:spMkLst>
        </pc:spChg>
        <pc:spChg chg="mod">
          <ac:chgData name="Kogan Gennady" userId="b1712c13557fc3a7" providerId="LiveId" clId="{A44C896A-01B7-46DC-A1F4-316819A684AC}" dt="2021-11-06T08:31:18.308" v="4370" actId="1076"/>
          <ac:spMkLst>
            <pc:docMk/>
            <pc:sldMk cId="2997142205" sldId="268"/>
            <ac:spMk id="199" creationId="{5520625B-B4F6-46AC-BB91-6EC69E9F3C31}"/>
          </ac:spMkLst>
        </pc:spChg>
        <pc:spChg chg="mod">
          <ac:chgData name="Kogan Gennady" userId="b1712c13557fc3a7" providerId="LiveId" clId="{A44C896A-01B7-46DC-A1F4-316819A684AC}" dt="2021-11-06T08:31:18.308" v="4370" actId="1076"/>
          <ac:spMkLst>
            <pc:docMk/>
            <pc:sldMk cId="2997142205" sldId="268"/>
            <ac:spMk id="200" creationId="{D87A245D-F63B-4F59-8DF7-9F6562FB5947}"/>
          </ac:spMkLst>
        </pc:spChg>
        <pc:spChg chg="mod">
          <ac:chgData name="Kogan Gennady" userId="b1712c13557fc3a7" providerId="LiveId" clId="{A44C896A-01B7-46DC-A1F4-316819A684AC}" dt="2021-11-06T08:31:18.308" v="4370" actId="1076"/>
          <ac:spMkLst>
            <pc:docMk/>
            <pc:sldMk cId="2997142205" sldId="268"/>
            <ac:spMk id="201" creationId="{79A17791-1F48-4E7D-AF6A-C4C92B00D092}"/>
          </ac:spMkLst>
        </pc:spChg>
        <pc:spChg chg="mod">
          <ac:chgData name="Kogan Gennady" userId="b1712c13557fc3a7" providerId="LiveId" clId="{A44C896A-01B7-46DC-A1F4-316819A684AC}" dt="2021-11-06T08:31:18.308" v="4370" actId="1076"/>
          <ac:spMkLst>
            <pc:docMk/>
            <pc:sldMk cId="2997142205" sldId="268"/>
            <ac:spMk id="202" creationId="{5746D0FD-DEAB-456A-9BA8-EEDD81E3198A}"/>
          </ac:spMkLst>
        </pc:spChg>
        <pc:spChg chg="mod">
          <ac:chgData name="Kogan Gennady" userId="b1712c13557fc3a7" providerId="LiveId" clId="{A44C896A-01B7-46DC-A1F4-316819A684AC}" dt="2021-11-06T08:31:18.308" v="4370" actId="1076"/>
          <ac:spMkLst>
            <pc:docMk/>
            <pc:sldMk cId="2997142205" sldId="268"/>
            <ac:spMk id="203" creationId="{25AA71D7-B1A7-4D42-8256-C13A5F455D4A}"/>
          </ac:spMkLst>
        </pc:spChg>
        <pc:spChg chg="mod">
          <ac:chgData name="Kogan Gennady" userId="b1712c13557fc3a7" providerId="LiveId" clId="{A44C896A-01B7-46DC-A1F4-316819A684AC}" dt="2021-11-06T08:31:18.308" v="4370" actId="1076"/>
          <ac:spMkLst>
            <pc:docMk/>
            <pc:sldMk cId="2997142205" sldId="268"/>
            <ac:spMk id="204" creationId="{28071D16-306E-41D3-AC48-6781F099AEEB}"/>
          </ac:spMkLst>
        </pc:spChg>
        <pc:spChg chg="mod">
          <ac:chgData name="Kogan Gennady" userId="b1712c13557fc3a7" providerId="LiveId" clId="{A44C896A-01B7-46DC-A1F4-316819A684AC}" dt="2021-11-06T08:31:18.308" v="4370" actId="1076"/>
          <ac:spMkLst>
            <pc:docMk/>
            <pc:sldMk cId="2997142205" sldId="268"/>
            <ac:spMk id="205" creationId="{0D2924F9-54F0-4F74-A707-891027AFE2EC}"/>
          </ac:spMkLst>
        </pc:spChg>
        <pc:spChg chg="mod">
          <ac:chgData name="Kogan Gennady" userId="b1712c13557fc3a7" providerId="LiveId" clId="{A44C896A-01B7-46DC-A1F4-316819A684AC}" dt="2021-11-06T08:31:18.308" v="4370" actId="1076"/>
          <ac:spMkLst>
            <pc:docMk/>
            <pc:sldMk cId="2997142205" sldId="268"/>
            <ac:spMk id="206" creationId="{B9DF35B9-E207-4397-BFF3-FB3B3E30E07F}"/>
          </ac:spMkLst>
        </pc:spChg>
        <pc:spChg chg="mod">
          <ac:chgData name="Kogan Gennady" userId="b1712c13557fc3a7" providerId="LiveId" clId="{A44C896A-01B7-46DC-A1F4-316819A684AC}" dt="2021-11-06T08:31:18.308" v="4370" actId="1076"/>
          <ac:spMkLst>
            <pc:docMk/>
            <pc:sldMk cId="2997142205" sldId="268"/>
            <ac:spMk id="207" creationId="{060F9589-D7BD-4D98-BAEB-5AB7EE5D8B28}"/>
          </ac:spMkLst>
        </pc:spChg>
        <pc:spChg chg="mod">
          <ac:chgData name="Kogan Gennady" userId="b1712c13557fc3a7" providerId="LiveId" clId="{A44C896A-01B7-46DC-A1F4-316819A684AC}" dt="2021-11-06T08:31:18.308" v="4370" actId="1076"/>
          <ac:spMkLst>
            <pc:docMk/>
            <pc:sldMk cId="2997142205" sldId="268"/>
            <ac:spMk id="208" creationId="{2F163841-71F5-47C1-966E-CCA083D1535F}"/>
          </ac:spMkLst>
        </pc:spChg>
        <pc:spChg chg="mod">
          <ac:chgData name="Kogan Gennady" userId="b1712c13557fc3a7" providerId="LiveId" clId="{A44C896A-01B7-46DC-A1F4-316819A684AC}" dt="2021-11-06T08:31:18.308" v="4370" actId="1076"/>
          <ac:spMkLst>
            <pc:docMk/>
            <pc:sldMk cId="2997142205" sldId="268"/>
            <ac:spMk id="209" creationId="{293F56BE-A921-47AA-8F43-7F23AEAACE22}"/>
          </ac:spMkLst>
        </pc:spChg>
        <pc:spChg chg="mod">
          <ac:chgData name="Kogan Gennady" userId="b1712c13557fc3a7" providerId="LiveId" clId="{A44C896A-01B7-46DC-A1F4-316819A684AC}" dt="2021-11-06T08:31:18.308" v="4370" actId="1076"/>
          <ac:spMkLst>
            <pc:docMk/>
            <pc:sldMk cId="2997142205" sldId="268"/>
            <ac:spMk id="210" creationId="{0A864ECC-8F8A-47E0-8D6B-27F240CF73AD}"/>
          </ac:spMkLst>
        </pc:spChg>
        <pc:spChg chg="mod">
          <ac:chgData name="Kogan Gennady" userId="b1712c13557fc3a7" providerId="LiveId" clId="{A44C896A-01B7-46DC-A1F4-316819A684AC}" dt="2021-11-06T08:31:18.308" v="4370" actId="1076"/>
          <ac:spMkLst>
            <pc:docMk/>
            <pc:sldMk cId="2997142205" sldId="268"/>
            <ac:spMk id="211" creationId="{E4C29FB7-89B2-438D-993C-C37FBCD98FF0}"/>
          </ac:spMkLst>
        </pc:spChg>
        <pc:spChg chg="mod">
          <ac:chgData name="Kogan Gennady" userId="b1712c13557fc3a7" providerId="LiveId" clId="{A44C896A-01B7-46DC-A1F4-316819A684AC}" dt="2021-11-06T08:31:18.308" v="4370" actId="1076"/>
          <ac:spMkLst>
            <pc:docMk/>
            <pc:sldMk cId="2997142205" sldId="268"/>
            <ac:spMk id="212" creationId="{B1FF68DF-3DA7-4D1B-B346-66456B9AA483}"/>
          </ac:spMkLst>
        </pc:spChg>
        <pc:spChg chg="mod">
          <ac:chgData name="Kogan Gennady" userId="b1712c13557fc3a7" providerId="LiveId" clId="{A44C896A-01B7-46DC-A1F4-316819A684AC}" dt="2021-11-06T08:31:18.308" v="4370" actId="1076"/>
          <ac:spMkLst>
            <pc:docMk/>
            <pc:sldMk cId="2997142205" sldId="268"/>
            <ac:spMk id="213" creationId="{82E54C3B-E969-4683-B45C-9FDDEB08B6DD}"/>
          </ac:spMkLst>
        </pc:spChg>
        <pc:spChg chg="mod">
          <ac:chgData name="Kogan Gennady" userId="b1712c13557fc3a7" providerId="LiveId" clId="{A44C896A-01B7-46DC-A1F4-316819A684AC}" dt="2021-11-06T08:31:18.308" v="4370" actId="1076"/>
          <ac:spMkLst>
            <pc:docMk/>
            <pc:sldMk cId="2997142205" sldId="268"/>
            <ac:spMk id="214" creationId="{1A968548-412C-4CE8-9E11-6BC9BBE2336B}"/>
          </ac:spMkLst>
        </pc:spChg>
        <pc:spChg chg="mod">
          <ac:chgData name="Kogan Gennady" userId="b1712c13557fc3a7" providerId="LiveId" clId="{A44C896A-01B7-46DC-A1F4-316819A684AC}" dt="2021-11-06T08:31:18.308" v="4370" actId="1076"/>
          <ac:spMkLst>
            <pc:docMk/>
            <pc:sldMk cId="2997142205" sldId="268"/>
            <ac:spMk id="215" creationId="{D953314A-76FE-47FE-9EB0-4DE345C141C9}"/>
          </ac:spMkLst>
        </pc:spChg>
        <pc:spChg chg="mod">
          <ac:chgData name="Kogan Gennady" userId="b1712c13557fc3a7" providerId="LiveId" clId="{A44C896A-01B7-46DC-A1F4-316819A684AC}" dt="2021-11-06T08:31:18.308" v="4370" actId="1076"/>
          <ac:spMkLst>
            <pc:docMk/>
            <pc:sldMk cId="2997142205" sldId="268"/>
            <ac:spMk id="216" creationId="{2E502E00-2C82-41D3-B134-42F21A0F75C9}"/>
          </ac:spMkLst>
        </pc:spChg>
        <pc:spChg chg="mod">
          <ac:chgData name="Kogan Gennady" userId="b1712c13557fc3a7" providerId="LiveId" clId="{A44C896A-01B7-46DC-A1F4-316819A684AC}" dt="2021-11-06T08:31:18.308" v="4370" actId="1076"/>
          <ac:spMkLst>
            <pc:docMk/>
            <pc:sldMk cId="2997142205" sldId="268"/>
            <ac:spMk id="217" creationId="{B5BBC75B-FB99-4451-A886-8D003E68D78E}"/>
          </ac:spMkLst>
        </pc:spChg>
        <pc:spChg chg="mod">
          <ac:chgData name="Kogan Gennady" userId="b1712c13557fc3a7" providerId="LiveId" clId="{A44C896A-01B7-46DC-A1F4-316819A684AC}" dt="2021-11-06T08:31:18.308" v="4370" actId="1076"/>
          <ac:spMkLst>
            <pc:docMk/>
            <pc:sldMk cId="2997142205" sldId="268"/>
            <ac:spMk id="218" creationId="{4FED8D16-ED6B-4888-A82B-3344FE6DB969}"/>
          </ac:spMkLst>
        </pc:spChg>
        <pc:spChg chg="mod">
          <ac:chgData name="Kogan Gennady" userId="b1712c13557fc3a7" providerId="LiveId" clId="{A44C896A-01B7-46DC-A1F4-316819A684AC}" dt="2021-11-06T08:31:18.308" v="4370" actId="1076"/>
          <ac:spMkLst>
            <pc:docMk/>
            <pc:sldMk cId="2997142205" sldId="268"/>
            <ac:spMk id="219" creationId="{AFC3AA2F-5881-427C-9D10-A452DD816F01}"/>
          </ac:spMkLst>
        </pc:spChg>
        <pc:spChg chg="mod">
          <ac:chgData name="Kogan Gennady" userId="b1712c13557fc3a7" providerId="LiveId" clId="{A44C896A-01B7-46DC-A1F4-316819A684AC}" dt="2021-11-06T08:31:18.308" v="4370" actId="1076"/>
          <ac:spMkLst>
            <pc:docMk/>
            <pc:sldMk cId="2997142205" sldId="268"/>
            <ac:spMk id="220" creationId="{BF859817-595B-45C6-A158-B316059AA807}"/>
          </ac:spMkLst>
        </pc:spChg>
        <pc:spChg chg="mod">
          <ac:chgData name="Kogan Gennady" userId="b1712c13557fc3a7" providerId="LiveId" clId="{A44C896A-01B7-46DC-A1F4-316819A684AC}" dt="2021-11-06T08:31:18.308" v="4370" actId="1076"/>
          <ac:spMkLst>
            <pc:docMk/>
            <pc:sldMk cId="2997142205" sldId="268"/>
            <ac:spMk id="221" creationId="{8F1D98DF-1F2C-4E5A-B32B-F2AA2AFF2759}"/>
          </ac:spMkLst>
        </pc:spChg>
        <pc:spChg chg="mod">
          <ac:chgData name="Kogan Gennady" userId="b1712c13557fc3a7" providerId="LiveId" clId="{A44C896A-01B7-46DC-A1F4-316819A684AC}" dt="2021-11-06T08:31:18.308" v="4370" actId="1076"/>
          <ac:spMkLst>
            <pc:docMk/>
            <pc:sldMk cId="2997142205" sldId="268"/>
            <ac:spMk id="222" creationId="{10D3D2DE-1717-46E3-B1A9-0D7B5DBE5AE8}"/>
          </ac:spMkLst>
        </pc:spChg>
        <pc:spChg chg="mod">
          <ac:chgData name="Kogan Gennady" userId="b1712c13557fc3a7" providerId="LiveId" clId="{A44C896A-01B7-46DC-A1F4-316819A684AC}" dt="2021-11-06T08:31:18.308" v="4370" actId="1076"/>
          <ac:spMkLst>
            <pc:docMk/>
            <pc:sldMk cId="2997142205" sldId="268"/>
            <ac:spMk id="223" creationId="{901977EF-7EC9-4038-9B18-5999CD6F2EA3}"/>
          </ac:spMkLst>
        </pc:spChg>
        <pc:spChg chg="mod">
          <ac:chgData name="Kogan Gennady" userId="b1712c13557fc3a7" providerId="LiveId" clId="{A44C896A-01B7-46DC-A1F4-316819A684AC}" dt="2021-11-06T08:31:18.308" v="4370" actId="1076"/>
          <ac:spMkLst>
            <pc:docMk/>
            <pc:sldMk cId="2997142205" sldId="268"/>
            <ac:spMk id="224" creationId="{F41C70EE-F78F-4636-B467-EE48AB241B23}"/>
          </ac:spMkLst>
        </pc:spChg>
        <pc:grpChg chg="add mod">
          <ac:chgData name="Kogan Gennady" userId="b1712c13557fc3a7" providerId="LiveId" clId="{A44C896A-01B7-46DC-A1F4-316819A684AC}" dt="2021-11-06T08:31:18.308" v="4370" actId="1076"/>
          <ac:grpSpMkLst>
            <pc:docMk/>
            <pc:sldMk cId="2997142205" sldId="268"/>
            <ac:grpSpMk id="7" creationId="{75869BEF-9F98-4D83-88D6-28051ED7B960}"/>
          </ac:grpSpMkLst>
        </pc:grpChg>
        <pc:grpChg chg="mod">
          <ac:chgData name="Kogan Gennady" userId="b1712c13557fc3a7" providerId="LiveId" clId="{A44C896A-01B7-46DC-A1F4-316819A684AC}" dt="2021-11-06T08:31:18.308" v="4370" actId="1076"/>
          <ac:grpSpMkLst>
            <pc:docMk/>
            <pc:sldMk cId="2997142205" sldId="268"/>
            <ac:grpSpMk id="8" creationId="{8414800F-011E-4461-B99A-BA1A87FA027A}"/>
          </ac:grpSpMkLst>
        </pc:grpChg>
        <pc:grpChg chg="mod">
          <ac:chgData name="Kogan Gennady" userId="b1712c13557fc3a7" providerId="LiveId" clId="{A44C896A-01B7-46DC-A1F4-316819A684AC}" dt="2021-11-06T08:31:18.308" v="4370" actId="1076"/>
          <ac:grpSpMkLst>
            <pc:docMk/>
            <pc:sldMk cId="2997142205" sldId="268"/>
            <ac:grpSpMk id="9" creationId="{4626F9B8-7393-49FB-86CE-042A34A5E9D2}"/>
          </ac:grpSpMkLst>
        </pc:grpChg>
        <pc:grpChg chg="del">
          <ac:chgData name="Kogan Gennady" userId="b1712c13557fc3a7" providerId="LiveId" clId="{A44C896A-01B7-46DC-A1F4-316819A684AC}" dt="2021-11-05T18:01:12.086" v="1041" actId="478"/>
          <ac:grpSpMkLst>
            <pc:docMk/>
            <pc:sldMk cId="2997142205" sldId="268"/>
            <ac:grpSpMk id="17" creationId="{00000000-0000-0000-0000-000000000000}"/>
          </ac:grpSpMkLst>
        </pc:grpChg>
        <pc:grpChg chg="del">
          <ac:chgData name="Kogan Gennady" userId="b1712c13557fc3a7" providerId="LiveId" clId="{A44C896A-01B7-46DC-A1F4-316819A684AC}" dt="2021-11-05T18:01:09.387" v="1037" actId="478"/>
          <ac:grpSpMkLst>
            <pc:docMk/>
            <pc:sldMk cId="2997142205" sldId="268"/>
            <ac:grpSpMk id="21" creationId="{00000000-0000-0000-0000-000000000000}"/>
          </ac:grpSpMkLst>
        </pc:grpChg>
        <pc:grpChg chg="del">
          <ac:chgData name="Kogan Gennady" userId="b1712c13557fc3a7" providerId="LiveId" clId="{A44C896A-01B7-46DC-A1F4-316819A684AC}" dt="2021-11-05T18:01:13.652" v="1042" actId="478"/>
          <ac:grpSpMkLst>
            <pc:docMk/>
            <pc:sldMk cId="2997142205" sldId="268"/>
            <ac:grpSpMk id="25" creationId="{00000000-0000-0000-0000-000000000000}"/>
          </ac:grpSpMkLst>
        </pc:grpChg>
        <pc:picChg chg="del">
          <ac:chgData name="Kogan Gennady" userId="b1712c13557fc3a7" providerId="LiveId" clId="{A44C896A-01B7-46DC-A1F4-316819A684AC}" dt="2021-11-05T18:01:08.670" v="1036" actId="478"/>
          <ac:picMkLst>
            <pc:docMk/>
            <pc:sldMk cId="2997142205" sldId="268"/>
            <ac:picMk id="2" creationId="{00000000-0000-0000-0000-000000000000}"/>
          </ac:picMkLst>
        </pc:picChg>
        <pc:picChg chg="del">
          <ac:chgData name="Kogan Gennady" userId="b1712c13557fc3a7" providerId="LiveId" clId="{A44C896A-01B7-46DC-A1F4-316819A684AC}" dt="2021-11-05T18:01:10.458" v="1039" actId="478"/>
          <ac:picMkLst>
            <pc:docMk/>
            <pc:sldMk cId="2997142205" sldId="268"/>
            <ac:picMk id="3" creationId="{00000000-0000-0000-0000-000000000000}"/>
          </ac:picMkLst>
        </pc:picChg>
      </pc:sldChg>
      <pc:sldChg chg="addSp delSp modSp mod delAnim modAnim modNotesTx">
        <pc:chgData name="Kogan Gennady" userId="b1712c13557fc3a7" providerId="LiveId" clId="{A44C896A-01B7-46DC-A1F4-316819A684AC}" dt="2021-11-06T08:49:49.945" v="4432" actId="207"/>
        <pc:sldMkLst>
          <pc:docMk/>
          <pc:sldMk cId="3892799348" sldId="269"/>
        </pc:sldMkLst>
        <pc:spChg chg="del mod">
          <ac:chgData name="Kogan Gennady" userId="b1712c13557fc3a7" providerId="LiveId" clId="{A44C896A-01B7-46DC-A1F4-316819A684AC}" dt="2021-11-05T17:19:20.516" v="499" actId="478"/>
          <ac:spMkLst>
            <pc:docMk/>
            <pc:sldMk cId="3892799348" sldId="269"/>
            <ac:spMk id="7" creationId="{00000000-0000-0000-0000-000000000000}"/>
          </ac:spMkLst>
        </pc:spChg>
        <pc:spChg chg="del">
          <ac:chgData name="Kogan Gennady" userId="b1712c13557fc3a7" providerId="LiveId" clId="{A44C896A-01B7-46DC-A1F4-316819A684AC}" dt="2021-11-05T17:19:22.745" v="501" actId="478"/>
          <ac:spMkLst>
            <pc:docMk/>
            <pc:sldMk cId="3892799348" sldId="269"/>
            <ac:spMk id="8" creationId="{00000000-0000-0000-0000-000000000000}"/>
          </ac:spMkLst>
        </pc:spChg>
        <pc:spChg chg="del">
          <ac:chgData name="Kogan Gennady" userId="b1712c13557fc3a7" providerId="LiveId" clId="{A44C896A-01B7-46DC-A1F4-316819A684AC}" dt="2021-11-05T17:19:22.745" v="501" actId="478"/>
          <ac:spMkLst>
            <pc:docMk/>
            <pc:sldMk cId="3892799348" sldId="269"/>
            <ac:spMk id="9" creationId="{00000000-0000-0000-0000-000000000000}"/>
          </ac:spMkLst>
        </pc:spChg>
        <pc:spChg chg="del">
          <ac:chgData name="Kogan Gennady" userId="b1712c13557fc3a7" providerId="LiveId" clId="{A44C896A-01B7-46DC-A1F4-316819A684AC}" dt="2021-11-05T17:19:22.745" v="501" actId="478"/>
          <ac:spMkLst>
            <pc:docMk/>
            <pc:sldMk cId="3892799348" sldId="269"/>
            <ac:spMk id="10" creationId="{00000000-0000-0000-0000-000000000000}"/>
          </ac:spMkLst>
        </pc:spChg>
        <pc:spChg chg="del mod">
          <ac:chgData name="Kogan Gennady" userId="b1712c13557fc3a7" providerId="LiveId" clId="{A44C896A-01B7-46DC-A1F4-316819A684AC}" dt="2021-11-05T17:19:24.741" v="502" actId="478"/>
          <ac:spMkLst>
            <pc:docMk/>
            <pc:sldMk cId="3892799348" sldId="269"/>
            <ac:spMk id="11" creationId="{00000000-0000-0000-0000-000000000000}"/>
          </ac:spMkLst>
        </pc:spChg>
        <pc:spChg chg="del">
          <ac:chgData name="Kogan Gennady" userId="b1712c13557fc3a7" providerId="LiveId" clId="{A44C896A-01B7-46DC-A1F4-316819A684AC}" dt="2021-11-05T17:19:26.424" v="503" actId="478"/>
          <ac:spMkLst>
            <pc:docMk/>
            <pc:sldMk cId="3892799348" sldId="269"/>
            <ac:spMk id="12" creationId="{00000000-0000-0000-0000-000000000000}"/>
          </ac:spMkLst>
        </pc:spChg>
        <pc:spChg chg="del">
          <ac:chgData name="Kogan Gennady" userId="b1712c13557fc3a7" providerId="LiveId" clId="{A44C896A-01B7-46DC-A1F4-316819A684AC}" dt="2021-11-05T17:19:27.698" v="504" actId="478"/>
          <ac:spMkLst>
            <pc:docMk/>
            <pc:sldMk cId="3892799348" sldId="269"/>
            <ac:spMk id="13" creationId="{00000000-0000-0000-0000-000000000000}"/>
          </ac:spMkLst>
        </pc:spChg>
        <pc:spChg chg="add mod">
          <ac:chgData name="Kogan Gennady" userId="b1712c13557fc3a7" providerId="LiveId" clId="{A44C896A-01B7-46DC-A1F4-316819A684AC}" dt="2021-11-05T17:32:15.608" v="920" actId="1076"/>
          <ac:spMkLst>
            <pc:docMk/>
            <pc:sldMk cId="3892799348" sldId="269"/>
            <ac:spMk id="14" creationId="{BE9264A2-A070-4F3C-8E8D-2CE602776233}"/>
          </ac:spMkLst>
        </pc:spChg>
        <pc:spChg chg="add mod">
          <ac:chgData name="Kogan Gennady" userId="b1712c13557fc3a7" providerId="LiveId" clId="{A44C896A-01B7-46DC-A1F4-316819A684AC}" dt="2021-11-06T08:32:42.718" v="4393" actId="404"/>
          <ac:spMkLst>
            <pc:docMk/>
            <pc:sldMk cId="3892799348" sldId="269"/>
            <ac:spMk id="15" creationId="{E1ED5554-58EC-41A6-956C-2BE6AE4F407F}"/>
          </ac:spMkLst>
        </pc:spChg>
        <pc:spChg chg="add mod">
          <ac:chgData name="Kogan Gennady" userId="b1712c13557fc3a7" providerId="LiveId" clId="{A44C896A-01B7-46DC-A1F4-316819A684AC}" dt="2021-11-06T08:32:45.851" v="4395" actId="404"/>
          <ac:spMkLst>
            <pc:docMk/>
            <pc:sldMk cId="3892799348" sldId="269"/>
            <ac:spMk id="16" creationId="{0C4F0D38-D7AE-44D7-A83C-582F3B18C54C}"/>
          </ac:spMkLst>
        </pc:spChg>
        <pc:spChg chg="add mod">
          <ac:chgData name="Kogan Gennady" userId="b1712c13557fc3a7" providerId="LiveId" clId="{A44C896A-01B7-46DC-A1F4-316819A684AC}" dt="2021-11-06T08:32:49.628" v="4397" actId="404"/>
          <ac:spMkLst>
            <pc:docMk/>
            <pc:sldMk cId="3892799348" sldId="269"/>
            <ac:spMk id="17" creationId="{BA5B6611-9139-4750-AE1B-979FCCF826AF}"/>
          </ac:spMkLst>
        </pc:spChg>
        <pc:spChg chg="del">
          <ac:chgData name="Kogan Gennady" userId="b1712c13557fc3a7" providerId="LiveId" clId="{A44C896A-01B7-46DC-A1F4-316819A684AC}" dt="2021-11-05T17:19:12.823" v="496" actId="478"/>
          <ac:spMkLst>
            <pc:docMk/>
            <pc:sldMk cId="3892799348" sldId="269"/>
            <ac:spMk id="18" creationId="{00000000-0000-0000-0000-000000000000}"/>
          </ac:spMkLst>
        </pc:spChg>
        <pc:spChg chg="add mod">
          <ac:chgData name="Kogan Gennady" userId="b1712c13557fc3a7" providerId="LiveId" clId="{A44C896A-01B7-46DC-A1F4-316819A684AC}" dt="2021-11-06T08:33:22.708" v="4402" actId="108"/>
          <ac:spMkLst>
            <pc:docMk/>
            <pc:sldMk cId="3892799348" sldId="269"/>
            <ac:spMk id="19" creationId="{55C53A5B-2925-4190-857E-E83A0332B6FE}"/>
          </ac:spMkLst>
        </pc:spChg>
        <pc:spChg chg="add del mod">
          <ac:chgData name="Kogan Gennady" userId="b1712c13557fc3a7" providerId="LiveId" clId="{A44C896A-01B7-46DC-A1F4-316819A684AC}" dt="2021-11-05T17:27:29.691" v="765"/>
          <ac:spMkLst>
            <pc:docMk/>
            <pc:sldMk cId="3892799348" sldId="269"/>
            <ac:spMk id="20" creationId="{0554F017-B3E4-45E8-BD1F-D017CD6EB994}"/>
          </ac:spMkLst>
        </pc:spChg>
        <pc:spChg chg="add mod">
          <ac:chgData name="Kogan Gennady" userId="b1712c13557fc3a7" providerId="LiveId" clId="{A44C896A-01B7-46DC-A1F4-316819A684AC}" dt="2021-11-06T08:33:18.995" v="4401" actId="108"/>
          <ac:spMkLst>
            <pc:docMk/>
            <pc:sldMk cId="3892799348" sldId="269"/>
            <ac:spMk id="21" creationId="{DB9C28A0-3530-4BCF-B040-FC90F0BC78D3}"/>
          </ac:spMkLst>
        </pc:spChg>
        <pc:spChg chg="add del mod">
          <ac:chgData name="Kogan Gennady" userId="b1712c13557fc3a7" providerId="LiveId" clId="{A44C896A-01B7-46DC-A1F4-316819A684AC}" dt="2021-11-05T17:28:54.971" v="849"/>
          <ac:spMkLst>
            <pc:docMk/>
            <pc:sldMk cId="3892799348" sldId="269"/>
            <ac:spMk id="22" creationId="{33BF4D11-09BA-40FC-88E5-EF44CEAE1412}"/>
          </ac:spMkLst>
        </pc:spChg>
        <pc:spChg chg="add mod">
          <ac:chgData name="Kogan Gennady" userId="b1712c13557fc3a7" providerId="LiveId" clId="{A44C896A-01B7-46DC-A1F4-316819A684AC}" dt="2021-11-06T08:47:58.910" v="4416" actId="1076"/>
          <ac:spMkLst>
            <pc:docMk/>
            <pc:sldMk cId="3892799348" sldId="269"/>
            <ac:spMk id="23" creationId="{F9933FA1-2A92-4B3A-97F9-3A30DB274C40}"/>
          </ac:spMkLst>
        </pc:spChg>
        <pc:spChg chg="add mod">
          <ac:chgData name="Kogan Gennady" userId="b1712c13557fc3a7" providerId="LiveId" clId="{A44C896A-01B7-46DC-A1F4-316819A684AC}" dt="2021-11-06T08:49:08.870" v="4424" actId="1076"/>
          <ac:spMkLst>
            <pc:docMk/>
            <pc:sldMk cId="3892799348" sldId="269"/>
            <ac:spMk id="24" creationId="{1A3DFE0A-D930-4A6D-BB81-882C82F13E24}"/>
          </ac:spMkLst>
        </pc:spChg>
        <pc:spChg chg="add mod">
          <ac:chgData name="Kogan Gennady" userId="b1712c13557fc3a7" providerId="LiveId" clId="{A44C896A-01B7-46DC-A1F4-316819A684AC}" dt="2021-11-06T08:49:49.945" v="4432" actId="207"/>
          <ac:spMkLst>
            <pc:docMk/>
            <pc:sldMk cId="3892799348" sldId="269"/>
            <ac:spMk id="34" creationId="{EB18C107-1021-4A0A-85B2-F6FAF27CDB6E}"/>
          </ac:spMkLst>
        </pc:spChg>
        <pc:spChg chg="add mod">
          <ac:chgData name="Kogan Gennady" userId="b1712c13557fc3a7" providerId="LiveId" clId="{A44C896A-01B7-46DC-A1F4-316819A684AC}" dt="2021-11-05T18:16:58.574" v="1074" actId="1076"/>
          <ac:spMkLst>
            <pc:docMk/>
            <pc:sldMk cId="3892799348" sldId="269"/>
            <ac:spMk id="78" creationId="{3122363C-43A9-4A7A-8CBB-CC04F43D49D3}"/>
          </ac:spMkLst>
        </pc:spChg>
        <pc:grpChg chg="del">
          <ac:chgData name="Kogan Gennady" userId="b1712c13557fc3a7" providerId="LiveId" clId="{A44C896A-01B7-46DC-A1F4-316819A684AC}" dt="2021-11-05T17:19:16.993" v="497" actId="478"/>
          <ac:grpSpMkLst>
            <pc:docMk/>
            <pc:sldMk cId="3892799348" sldId="269"/>
            <ac:grpSpMk id="4" creationId="{00000000-0000-0000-0000-000000000000}"/>
          </ac:grpSpMkLst>
        </pc:grpChg>
        <pc:cxnChg chg="add del">
          <ac:chgData name="Kogan Gennady" userId="b1712c13557fc3a7" providerId="LiveId" clId="{A44C896A-01B7-46DC-A1F4-316819A684AC}" dt="2021-11-05T17:46:44.060" v="963" actId="11529"/>
          <ac:cxnSpMkLst>
            <pc:docMk/>
            <pc:sldMk cId="3892799348" sldId="269"/>
            <ac:cxnSpMk id="3" creationId="{A8E15509-F3E4-41CC-95B0-D9D23F2ABB5D}"/>
          </ac:cxnSpMkLst>
        </pc:cxnChg>
        <pc:cxnChg chg="add del mod">
          <ac:chgData name="Kogan Gennady" userId="b1712c13557fc3a7" providerId="LiveId" clId="{A44C896A-01B7-46DC-A1F4-316819A684AC}" dt="2021-11-05T17:47:14.652" v="971" actId="11529"/>
          <ac:cxnSpMkLst>
            <pc:docMk/>
            <pc:sldMk cId="3892799348" sldId="269"/>
            <ac:cxnSpMk id="26" creationId="{46B251F0-E8B2-4148-BAF9-E422459E2497}"/>
          </ac:cxnSpMkLst>
        </pc:cxnChg>
        <pc:cxnChg chg="add del mod">
          <ac:chgData name="Kogan Gennady" userId="b1712c13557fc3a7" providerId="LiveId" clId="{A44C896A-01B7-46DC-A1F4-316819A684AC}" dt="2021-11-05T17:47:32.336" v="979" actId="11529"/>
          <ac:cxnSpMkLst>
            <pc:docMk/>
            <pc:sldMk cId="3892799348" sldId="269"/>
            <ac:cxnSpMk id="31" creationId="{0FF91C59-47DF-4A05-A035-7B496E541162}"/>
          </ac:cxnSpMkLst>
        </pc:cxnChg>
        <pc:cxnChg chg="add mod">
          <ac:chgData name="Kogan Gennady" userId="b1712c13557fc3a7" providerId="LiveId" clId="{A44C896A-01B7-46DC-A1F4-316819A684AC}" dt="2021-11-06T08:46:40.294" v="4403" actId="1076"/>
          <ac:cxnSpMkLst>
            <pc:docMk/>
            <pc:sldMk cId="3892799348" sldId="269"/>
            <ac:cxnSpMk id="36" creationId="{B5C873DA-9CF5-4238-A411-343568D697BD}"/>
          </ac:cxnSpMkLst>
        </pc:cxnChg>
        <pc:cxnChg chg="add mod">
          <ac:chgData name="Kogan Gennady" userId="b1712c13557fc3a7" providerId="LiveId" clId="{A44C896A-01B7-46DC-A1F4-316819A684AC}" dt="2021-11-06T08:46:56.055" v="4407" actId="14100"/>
          <ac:cxnSpMkLst>
            <pc:docMk/>
            <pc:sldMk cId="3892799348" sldId="269"/>
            <ac:cxnSpMk id="38" creationId="{81EFCB47-8C90-4FD6-AB05-858403001062}"/>
          </ac:cxnSpMkLst>
        </pc:cxnChg>
        <pc:cxnChg chg="add del">
          <ac:chgData name="Kogan Gennady" userId="b1712c13557fc3a7" providerId="LiveId" clId="{A44C896A-01B7-46DC-A1F4-316819A684AC}" dt="2021-11-05T17:48:22.830" v="987" actId="478"/>
          <ac:cxnSpMkLst>
            <pc:docMk/>
            <pc:sldMk cId="3892799348" sldId="269"/>
            <ac:cxnSpMk id="40" creationId="{0D565AD5-C27C-4C6D-9649-74D993BD402D}"/>
          </ac:cxnSpMkLst>
        </pc:cxnChg>
        <pc:cxnChg chg="add mod">
          <ac:chgData name="Kogan Gennady" userId="b1712c13557fc3a7" providerId="LiveId" clId="{A44C896A-01B7-46DC-A1F4-316819A684AC}" dt="2021-11-06T08:46:53.370" v="4406" actId="14100"/>
          <ac:cxnSpMkLst>
            <pc:docMk/>
            <pc:sldMk cId="3892799348" sldId="269"/>
            <ac:cxnSpMk id="42" creationId="{31C7B6F2-6058-4228-9629-E933D56CAC3E}"/>
          </ac:cxnSpMkLst>
        </pc:cxnChg>
        <pc:cxnChg chg="add mod">
          <ac:chgData name="Kogan Gennady" userId="b1712c13557fc3a7" providerId="LiveId" clId="{A44C896A-01B7-46DC-A1F4-316819A684AC}" dt="2021-11-06T08:47:00.054" v="4408" actId="14100"/>
          <ac:cxnSpMkLst>
            <pc:docMk/>
            <pc:sldMk cId="3892799348" sldId="269"/>
            <ac:cxnSpMk id="44" creationId="{54D41153-6A87-4679-BC73-0F313893CB69}"/>
          </ac:cxnSpMkLst>
        </pc:cxnChg>
        <pc:cxnChg chg="add mod">
          <ac:chgData name="Kogan Gennady" userId="b1712c13557fc3a7" providerId="LiveId" clId="{A44C896A-01B7-46DC-A1F4-316819A684AC}" dt="2021-11-06T08:47:21.726" v="4410" actId="14100"/>
          <ac:cxnSpMkLst>
            <pc:docMk/>
            <pc:sldMk cId="3892799348" sldId="269"/>
            <ac:cxnSpMk id="47" creationId="{AADBC63E-3671-4229-9FC1-CB4F321F0436}"/>
          </ac:cxnSpMkLst>
        </pc:cxnChg>
        <pc:cxnChg chg="add mod">
          <ac:chgData name="Kogan Gennady" userId="b1712c13557fc3a7" providerId="LiveId" clId="{A44C896A-01B7-46DC-A1F4-316819A684AC}" dt="2021-11-06T08:47:13.678" v="4409" actId="14100"/>
          <ac:cxnSpMkLst>
            <pc:docMk/>
            <pc:sldMk cId="3892799348" sldId="269"/>
            <ac:cxnSpMk id="49" creationId="{ADADA6BD-1F71-4ED3-BD13-8988E42DDB9F}"/>
          </ac:cxnSpMkLst>
        </pc:cxnChg>
        <pc:cxnChg chg="add mod">
          <ac:chgData name="Kogan Gennady" userId="b1712c13557fc3a7" providerId="LiveId" clId="{A44C896A-01B7-46DC-A1F4-316819A684AC}" dt="2021-11-05T17:50:36.545" v="1005" actId="13822"/>
          <ac:cxnSpMkLst>
            <pc:docMk/>
            <pc:sldMk cId="3892799348" sldId="269"/>
            <ac:cxnSpMk id="54" creationId="{3CD79732-9AC9-42E4-BAE8-F1B49314A936}"/>
          </ac:cxnSpMkLst>
        </pc:cxnChg>
        <pc:cxnChg chg="add mod">
          <ac:chgData name="Kogan Gennady" userId="b1712c13557fc3a7" providerId="LiveId" clId="{A44C896A-01B7-46DC-A1F4-316819A684AC}" dt="2021-11-06T08:47:46.334" v="4414" actId="1076"/>
          <ac:cxnSpMkLst>
            <pc:docMk/>
            <pc:sldMk cId="3892799348" sldId="269"/>
            <ac:cxnSpMk id="56" creationId="{04FA8110-1E20-4CB8-92A6-F512581EC486}"/>
          </ac:cxnSpMkLst>
        </pc:cxnChg>
        <pc:cxnChg chg="add mod">
          <ac:chgData name="Kogan Gennady" userId="b1712c13557fc3a7" providerId="LiveId" clId="{A44C896A-01B7-46DC-A1F4-316819A684AC}" dt="2021-11-05T17:50:52.932" v="1009" actId="1076"/>
          <ac:cxnSpMkLst>
            <pc:docMk/>
            <pc:sldMk cId="3892799348" sldId="269"/>
            <ac:cxnSpMk id="57" creationId="{3D740AE2-B70E-4F07-A234-A4595896DC15}"/>
          </ac:cxnSpMkLst>
        </pc:cxnChg>
        <pc:cxnChg chg="add mod">
          <ac:chgData name="Kogan Gennady" userId="b1712c13557fc3a7" providerId="LiveId" clId="{A44C896A-01B7-46DC-A1F4-316819A684AC}" dt="2021-11-06T08:47:49.558" v="4415" actId="14100"/>
          <ac:cxnSpMkLst>
            <pc:docMk/>
            <pc:sldMk cId="3892799348" sldId="269"/>
            <ac:cxnSpMk id="59" creationId="{150F2D5E-FEAE-4E95-B358-065DA2425780}"/>
          </ac:cxnSpMkLst>
        </pc:cxnChg>
        <pc:cxnChg chg="add mod">
          <ac:chgData name="Kogan Gennady" userId="b1712c13557fc3a7" providerId="LiveId" clId="{A44C896A-01B7-46DC-A1F4-316819A684AC}" dt="2021-11-06T08:48:51.893" v="4420" actId="1076"/>
          <ac:cxnSpMkLst>
            <pc:docMk/>
            <pc:sldMk cId="3892799348" sldId="269"/>
            <ac:cxnSpMk id="62" creationId="{14378028-5E14-4D7B-A50F-D54748D6C8F6}"/>
          </ac:cxnSpMkLst>
        </pc:cxnChg>
        <pc:cxnChg chg="add mod">
          <ac:chgData name="Kogan Gennady" userId="b1712c13557fc3a7" providerId="LiveId" clId="{A44C896A-01B7-46DC-A1F4-316819A684AC}" dt="2021-11-06T08:48:59.302" v="4421" actId="1076"/>
          <ac:cxnSpMkLst>
            <pc:docMk/>
            <pc:sldMk cId="3892799348" sldId="269"/>
            <ac:cxnSpMk id="63" creationId="{448FE62E-06E5-4669-AE3A-4182D3A99372}"/>
          </ac:cxnSpMkLst>
        </pc:cxnChg>
        <pc:cxnChg chg="add mod">
          <ac:chgData name="Kogan Gennady" userId="b1712c13557fc3a7" providerId="LiveId" clId="{A44C896A-01B7-46DC-A1F4-316819A684AC}" dt="2021-11-06T08:48:51.893" v="4420" actId="1076"/>
          <ac:cxnSpMkLst>
            <pc:docMk/>
            <pc:sldMk cId="3892799348" sldId="269"/>
            <ac:cxnSpMk id="65" creationId="{6BB41A9F-001B-415B-B3ED-60B856144742}"/>
          </ac:cxnSpMkLst>
        </pc:cxnChg>
        <pc:cxnChg chg="add mod">
          <ac:chgData name="Kogan Gennady" userId="b1712c13557fc3a7" providerId="LiveId" clId="{A44C896A-01B7-46DC-A1F4-316819A684AC}" dt="2021-11-06T08:48:59.302" v="4421" actId="1076"/>
          <ac:cxnSpMkLst>
            <pc:docMk/>
            <pc:sldMk cId="3892799348" sldId="269"/>
            <ac:cxnSpMk id="67" creationId="{372B5E13-AE6D-4571-83D1-7ACB893B578D}"/>
          </ac:cxnSpMkLst>
        </pc:cxnChg>
        <pc:cxnChg chg="add mod">
          <ac:chgData name="Kogan Gennady" userId="b1712c13557fc3a7" providerId="LiveId" clId="{A44C896A-01B7-46DC-A1F4-316819A684AC}" dt="2021-11-06T08:49:04.621" v="4422" actId="1076"/>
          <ac:cxnSpMkLst>
            <pc:docMk/>
            <pc:sldMk cId="3892799348" sldId="269"/>
            <ac:cxnSpMk id="70" creationId="{5B4EDA26-6C64-4802-A7CB-663A24140850}"/>
          </ac:cxnSpMkLst>
        </pc:cxnChg>
      </pc:sldChg>
      <pc:sldChg chg="del">
        <pc:chgData name="Kogan Gennady" userId="b1712c13557fc3a7" providerId="LiveId" clId="{A44C896A-01B7-46DC-A1F4-316819A684AC}" dt="2021-11-06T06:57:13.097" v="2089" actId="47"/>
        <pc:sldMkLst>
          <pc:docMk/>
          <pc:sldMk cId="3101563087" sldId="270"/>
        </pc:sldMkLst>
      </pc:sldChg>
      <pc:sldChg chg="del">
        <pc:chgData name="Kogan Gennady" userId="b1712c13557fc3a7" providerId="LiveId" clId="{A44C896A-01B7-46DC-A1F4-316819A684AC}" dt="2021-11-06T06:57:25.128" v="2093" actId="47"/>
        <pc:sldMkLst>
          <pc:docMk/>
          <pc:sldMk cId="3160912586" sldId="271"/>
        </pc:sldMkLst>
      </pc:sldChg>
      <pc:sldChg chg="addSp delSp add del mod addAnim delAnim">
        <pc:chgData name="Kogan Gennady" userId="b1712c13557fc3a7" providerId="LiveId" clId="{A44C896A-01B7-46DC-A1F4-316819A684AC}" dt="2021-11-06T06:59:58.256" v="2125" actId="47"/>
        <pc:sldMkLst>
          <pc:docMk/>
          <pc:sldMk cId="810085151" sldId="272"/>
        </pc:sldMkLst>
        <pc:picChg chg="add del">
          <ac:chgData name="Kogan Gennady" userId="b1712c13557fc3a7" providerId="LiveId" clId="{A44C896A-01B7-46DC-A1F4-316819A684AC}" dt="2021-11-06T06:59:36.253" v="2116" actId="21"/>
          <ac:picMkLst>
            <pc:docMk/>
            <pc:sldMk cId="810085151" sldId="272"/>
            <ac:picMk id="14" creationId="{00000000-0000-0000-0000-000000000000}"/>
          </ac:picMkLst>
        </pc:picChg>
      </pc:sldChg>
      <pc:sldChg chg="add del">
        <pc:chgData name="Kogan Gennady" userId="b1712c13557fc3a7" providerId="LiveId" clId="{A44C896A-01B7-46DC-A1F4-316819A684AC}" dt="2021-11-06T06:59:57.616" v="2124" actId="47"/>
        <pc:sldMkLst>
          <pc:docMk/>
          <pc:sldMk cId="1799442412" sldId="274"/>
        </pc:sldMkLst>
      </pc:sldChg>
      <pc:sldChg chg="del">
        <pc:chgData name="Kogan Gennady" userId="b1712c13557fc3a7" providerId="LiveId" clId="{A44C896A-01B7-46DC-A1F4-316819A684AC}" dt="2021-11-06T06:57:58.148" v="2095" actId="47"/>
        <pc:sldMkLst>
          <pc:docMk/>
          <pc:sldMk cId="4163734902" sldId="275"/>
        </pc:sldMkLst>
      </pc:sldChg>
      <pc:sldChg chg="addSp delSp modSp mod modAnim modNotesTx">
        <pc:chgData name="Kogan Gennady" userId="b1712c13557fc3a7" providerId="LiveId" clId="{A44C896A-01B7-46DC-A1F4-316819A684AC}" dt="2021-11-06T08:16:09.727" v="4208" actId="6549"/>
        <pc:sldMkLst>
          <pc:docMk/>
          <pc:sldMk cId="1679560566" sldId="276"/>
        </pc:sldMkLst>
        <pc:spChg chg="mod">
          <ac:chgData name="Kogan Gennady" userId="b1712c13557fc3a7" providerId="LiveId" clId="{A44C896A-01B7-46DC-A1F4-316819A684AC}" dt="2021-11-05T16:45:17.122" v="457" actId="313"/>
          <ac:spMkLst>
            <pc:docMk/>
            <pc:sldMk cId="1679560566" sldId="276"/>
            <ac:spMk id="4" creationId="{00000000-0000-0000-0000-000000000000}"/>
          </ac:spMkLst>
        </pc:spChg>
        <pc:spChg chg="mod">
          <ac:chgData name="Kogan Gennady" userId="b1712c13557fc3a7" providerId="LiveId" clId="{A44C896A-01B7-46DC-A1F4-316819A684AC}" dt="2021-11-06T06:47:56.532" v="2058" actId="20577"/>
          <ac:spMkLst>
            <pc:docMk/>
            <pc:sldMk cId="1679560566" sldId="276"/>
            <ac:spMk id="5" creationId="{00000000-0000-0000-0000-000000000000}"/>
          </ac:spMkLst>
        </pc:spChg>
        <pc:spChg chg="add mod">
          <ac:chgData name="Kogan Gennady" userId="b1712c13557fc3a7" providerId="LiveId" clId="{A44C896A-01B7-46DC-A1F4-316819A684AC}" dt="2021-11-06T07:54:27.351" v="4159" actId="207"/>
          <ac:spMkLst>
            <pc:docMk/>
            <pc:sldMk cId="1679560566" sldId="276"/>
            <ac:spMk id="7" creationId="{440D5127-61A9-4D1A-969C-68E72714CAB2}"/>
          </ac:spMkLst>
        </pc:spChg>
        <pc:spChg chg="add mod">
          <ac:chgData name="Kogan Gennady" userId="b1712c13557fc3a7" providerId="LiveId" clId="{A44C896A-01B7-46DC-A1F4-316819A684AC}" dt="2021-11-06T06:48:00.410" v="2059" actId="1076"/>
          <ac:spMkLst>
            <pc:docMk/>
            <pc:sldMk cId="1679560566" sldId="276"/>
            <ac:spMk id="8" creationId="{F69E3CAF-A68A-46E3-95CB-97BFD47C5377}"/>
          </ac:spMkLst>
        </pc:spChg>
        <pc:picChg chg="add del mod">
          <ac:chgData name="Kogan Gennady" userId="b1712c13557fc3a7" providerId="LiveId" clId="{A44C896A-01B7-46DC-A1F4-316819A684AC}" dt="2021-11-06T06:23:18.849" v="1888" actId="21"/>
          <ac:picMkLst>
            <pc:docMk/>
            <pc:sldMk cId="1679560566" sldId="276"/>
            <ac:picMk id="3" creationId="{2151119B-3EC7-40A6-A428-E16D38FC3B15}"/>
          </ac:picMkLst>
        </pc:picChg>
        <pc:picChg chg="add mod">
          <ac:chgData name="Kogan Gennady" userId="b1712c13557fc3a7" providerId="LiveId" clId="{A44C896A-01B7-46DC-A1F4-316819A684AC}" dt="2021-11-06T06:48:14.506" v="2063" actId="1076"/>
          <ac:picMkLst>
            <pc:docMk/>
            <pc:sldMk cId="1679560566" sldId="276"/>
            <ac:picMk id="6" creationId="{C014F74E-A95A-4934-B94F-974DFDCD21DF}"/>
          </ac:picMkLst>
        </pc:picChg>
      </pc:sldChg>
      <pc:sldChg chg="del">
        <pc:chgData name="Kogan Gennady" userId="b1712c13557fc3a7" providerId="LiveId" clId="{A44C896A-01B7-46DC-A1F4-316819A684AC}" dt="2021-11-06T06:58:00.020" v="2096" actId="47"/>
        <pc:sldMkLst>
          <pc:docMk/>
          <pc:sldMk cId="1061352375" sldId="277"/>
        </pc:sldMkLst>
      </pc:sldChg>
      <pc:sldChg chg="add del">
        <pc:chgData name="Kogan Gennady" userId="b1712c13557fc3a7" providerId="LiveId" clId="{A44C896A-01B7-46DC-A1F4-316819A684AC}" dt="2021-11-06T06:59:56.060" v="2123" actId="47"/>
        <pc:sldMkLst>
          <pc:docMk/>
          <pc:sldMk cId="2553640314" sldId="278"/>
        </pc:sldMkLst>
      </pc:sldChg>
      <pc:sldChg chg="addSp delSp modSp mod delAnim modAnim">
        <pc:chgData name="Kogan Gennady" userId="b1712c13557fc3a7" providerId="LiveId" clId="{A44C896A-01B7-46DC-A1F4-316819A684AC}" dt="2021-11-06T11:52:30.623" v="4844" actId="1076"/>
        <pc:sldMkLst>
          <pc:docMk/>
          <pc:sldMk cId="883364464" sldId="279"/>
        </pc:sldMkLst>
        <pc:spChg chg="add del mod">
          <ac:chgData name="Kogan Gennady" userId="b1712c13557fc3a7" providerId="LiveId" clId="{A44C896A-01B7-46DC-A1F4-316819A684AC}" dt="2021-11-06T08:56:33.633" v="4439" actId="478"/>
          <ac:spMkLst>
            <pc:docMk/>
            <pc:sldMk cId="883364464" sldId="279"/>
            <ac:spMk id="3" creationId="{756D1812-8328-44B0-A182-92584BD97EF7}"/>
          </ac:spMkLst>
        </pc:spChg>
        <pc:spChg chg="del mod">
          <ac:chgData name="Kogan Gennady" userId="b1712c13557fc3a7" providerId="LiveId" clId="{A44C896A-01B7-46DC-A1F4-316819A684AC}" dt="2021-11-06T08:56:31.600" v="4438" actId="478"/>
          <ac:spMkLst>
            <pc:docMk/>
            <pc:sldMk cId="883364464" sldId="279"/>
            <ac:spMk id="4" creationId="{00000000-0000-0000-0000-000000000000}"/>
          </ac:spMkLst>
        </pc:spChg>
        <pc:spChg chg="del">
          <ac:chgData name="Kogan Gennady" userId="b1712c13557fc3a7" providerId="LiveId" clId="{A44C896A-01B7-46DC-A1F4-316819A684AC}" dt="2021-11-06T08:56:34.944" v="4440" actId="478"/>
          <ac:spMkLst>
            <pc:docMk/>
            <pc:sldMk cId="883364464" sldId="279"/>
            <ac:spMk id="5" creationId="{00000000-0000-0000-0000-000000000000}"/>
          </ac:spMkLst>
        </pc:spChg>
        <pc:spChg chg="add del mod">
          <ac:chgData name="Kogan Gennady" userId="b1712c13557fc3a7" providerId="LiveId" clId="{A44C896A-01B7-46DC-A1F4-316819A684AC}" dt="2021-11-06T09:03:37.322" v="4635" actId="478"/>
          <ac:spMkLst>
            <pc:docMk/>
            <pc:sldMk cId="883364464" sldId="279"/>
            <ac:spMk id="7" creationId="{F9138BC0-D41F-4917-828C-3F88C9504660}"/>
          </ac:spMkLst>
        </pc:spChg>
        <pc:spChg chg="add mod">
          <ac:chgData name="Kogan Gennady" userId="b1712c13557fc3a7" providerId="LiveId" clId="{A44C896A-01B7-46DC-A1F4-316819A684AC}" dt="2021-11-06T09:05:29.837" v="4665" actId="20577"/>
          <ac:spMkLst>
            <pc:docMk/>
            <pc:sldMk cId="883364464" sldId="279"/>
            <ac:spMk id="8" creationId="{BFC2BAD4-6279-42CC-A72D-34A2C7EB39E4}"/>
          </ac:spMkLst>
        </pc:spChg>
        <pc:spChg chg="add mod">
          <ac:chgData name="Kogan Gennady" userId="b1712c13557fc3a7" providerId="LiveId" clId="{A44C896A-01B7-46DC-A1F4-316819A684AC}" dt="2021-11-06T09:09:05.606" v="4721" actId="20577"/>
          <ac:spMkLst>
            <pc:docMk/>
            <pc:sldMk cId="883364464" sldId="279"/>
            <ac:spMk id="12" creationId="{3B75E227-B249-4107-A11E-3A703DE570B2}"/>
          </ac:spMkLst>
        </pc:spChg>
        <pc:spChg chg="add mod">
          <ac:chgData name="Kogan Gennady" userId="b1712c13557fc3a7" providerId="LiveId" clId="{A44C896A-01B7-46DC-A1F4-316819A684AC}" dt="2021-11-06T11:51:38.756" v="4836" actId="115"/>
          <ac:spMkLst>
            <pc:docMk/>
            <pc:sldMk cId="883364464" sldId="279"/>
            <ac:spMk id="13" creationId="{CAA7B8C1-EF5F-4A18-BA4B-D1DFA796AFB3}"/>
          </ac:spMkLst>
        </pc:spChg>
        <pc:spChg chg="add mod">
          <ac:chgData name="Kogan Gennady" userId="b1712c13557fc3a7" providerId="LiveId" clId="{A44C896A-01B7-46DC-A1F4-316819A684AC}" dt="2021-11-06T11:52:27.455" v="4843" actId="1076"/>
          <ac:spMkLst>
            <pc:docMk/>
            <pc:sldMk cId="883364464" sldId="279"/>
            <ac:spMk id="15" creationId="{9994A2B8-DC0D-44AC-B11D-5AB16A754FCA}"/>
          </ac:spMkLst>
        </pc:spChg>
        <pc:picChg chg="del">
          <ac:chgData name="Kogan Gennady" userId="b1712c13557fc3a7" providerId="LiveId" clId="{A44C896A-01B7-46DC-A1F4-316819A684AC}" dt="2021-11-06T08:56:35.752" v="4441" actId="478"/>
          <ac:picMkLst>
            <pc:docMk/>
            <pc:sldMk cId="883364464" sldId="279"/>
            <ac:picMk id="6" creationId="{00000000-0000-0000-0000-000000000000}"/>
          </ac:picMkLst>
        </pc:picChg>
        <pc:picChg chg="add mod">
          <ac:chgData name="Kogan Gennady" userId="b1712c13557fc3a7" providerId="LiveId" clId="{A44C896A-01B7-46DC-A1F4-316819A684AC}" dt="2021-11-06T11:52:30.623" v="4844" actId="1076"/>
          <ac:picMkLst>
            <pc:docMk/>
            <pc:sldMk cId="883364464" sldId="279"/>
            <ac:picMk id="10" creationId="{B1C08DDF-1004-40CB-82FE-9382501241B0}"/>
          </ac:picMkLst>
        </pc:picChg>
      </pc:sldChg>
      <pc:sldChg chg="add del">
        <pc:chgData name="Kogan Gennady" userId="b1712c13557fc3a7" providerId="LiveId" clId="{A44C896A-01B7-46DC-A1F4-316819A684AC}" dt="2021-11-06T06:59:54.974" v="2122" actId="47"/>
        <pc:sldMkLst>
          <pc:docMk/>
          <pc:sldMk cId="208121919" sldId="280"/>
        </pc:sldMkLst>
      </pc:sldChg>
      <pc:sldChg chg="addSp delSp modSp new mod ord delAnim modAnim">
        <pc:chgData name="Kogan Gennady" userId="b1712c13557fc3a7" providerId="LiveId" clId="{A44C896A-01B7-46DC-A1F4-316819A684AC}" dt="2021-11-06T08:51:38.069" v="4436" actId="1076"/>
        <pc:sldMkLst>
          <pc:docMk/>
          <pc:sldMk cId="3814689062" sldId="281"/>
        </pc:sldMkLst>
        <pc:spChg chg="del">
          <ac:chgData name="Kogan Gennady" userId="b1712c13557fc3a7" providerId="LiveId" clId="{A44C896A-01B7-46DC-A1F4-316819A684AC}" dt="2021-11-05T19:30:02.429" v="1604" actId="478"/>
          <ac:spMkLst>
            <pc:docMk/>
            <pc:sldMk cId="3814689062" sldId="281"/>
            <ac:spMk id="2" creationId="{E5EBC3A0-A672-470E-9972-C017CFF159BA}"/>
          </ac:spMkLst>
        </pc:spChg>
        <pc:spChg chg="del">
          <ac:chgData name="Kogan Gennady" userId="b1712c13557fc3a7" providerId="LiveId" clId="{A44C896A-01B7-46DC-A1F4-316819A684AC}" dt="2021-11-05T19:30:06.992" v="1605" actId="478"/>
          <ac:spMkLst>
            <pc:docMk/>
            <pc:sldMk cId="3814689062" sldId="281"/>
            <ac:spMk id="3" creationId="{CEDB9708-F85D-41E1-A9BB-AF4DACDAA393}"/>
          </ac:spMkLst>
        </pc:spChg>
        <pc:spChg chg="add mod">
          <ac:chgData name="Kogan Gennady" userId="b1712c13557fc3a7" providerId="LiveId" clId="{A44C896A-01B7-46DC-A1F4-316819A684AC}" dt="2021-11-05T19:30:34.973" v="1640" actId="20577"/>
          <ac:spMkLst>
            <pc:docMk/>
            <pc:sldMk cId="3814689062" sldId="281"/>
            <ac:spMk id="4" creationId="{EE02D2EF-B7F2-41C5-A21E-1F29E8887783}"/>
          </ac:spMkLst>
        </pc:spChg>
        <pc:spChg chg="add del mod">
          <ac:chgData name="Kogan Gennady" userId="b1712c13557fc3a7" providerId="LiveId" clId="{A44C896A-01B7-46DC-A1F4-316819A684AC}" dt="2021-11-05T19:30:47.987" v="1643" actId="478"/>
          <ac:spMkLst>
            <pc:docMk/>
            <pc:sldMk cId="3814689062" sldId="281"/>
            <ac:spMk id="5" creationId="{F89EF327-E279-467E-8096-874F1BA78FB4}"/>
          </ac:spMkLst>
        </pc:spChg>
        <pc:spChg chg="add mod">
          <ac:chgData name="Kogan Gennady" userId="b1712c13557fc3a7" providerId="LiveId" clId="{A44C896A-01B7-46DC-A1F4-316819A684AC}" dt="2021-11-06T08:51:27.007" v="4435" actId="14100"/>
          <ac:spMkLst>
            <pc:docMk/>
            <pc:sldMk cId="3814689062" sldId="281"/>
            <ac:spMk id="6" creationId="{85B5A64D-3230-4E02-BE24-7A75B93AAC55}"/>
          </ac:spMkLst>
        </pc:spChg>
        <pc:spChg chg="add mod">
          <ac:chgData name="Kogan Gennady" userId="b1712c13557fc3a7" providerId="LiveId" clId="{A44C896A-01B7-46DC-A1F4-316819A684AC}" dt="2021-11-06T08:51:38.069" v="4436" actId="1076"/>
          <ac:spMkLst>
            <pc:docMk/>
            <pc:sldMk cId="3814689062" sldId="281"/>
            <ac:spMk id="9" creationId="{93574C64-EF04-4166-B9AF-9772AF2C951D}"/>
          </ac:spMkLst>
        </pc:spChg>
        <pc:picChg chg="add mod">
          <ac:chgData name="Kogan Gennady" userId="b1712c13557fc3a7" providerId="LiveId" clId="{A44C896A-01B7-46DC-A1F4-316819A684AC}" dt="2021-11-05T19:48:19.078" v="1840" actId="1076"/>
          <ac:picMkLst>
            <pc:docMk/>
            <pc:sldMk cId="3814689062" sldId="281"/>
            <ac:picMk id="8" creationId="{D085112A-C1B0-403E-8286-04B96A1AD92E}"/>
          </ac:picMkLst>
        </pc:picChg>
        <pc:picChg chg="add mod">
          <ac:chgData name="Kogan Gennady" userId="b1712c13557fc3a7" providerId="LiveId" clId="{A44C896A-01B7-46DC-A1F4-316819A684AC}" dt="2021-11-05T19:48:29.214" v="1842" actId="1076"/>
          <ac:picMkLst>
            <pc:docMk/>
            <pc:sldMk cId="3814689062" sldId="281"/>
            <ac:picMk id="11" creationId="{93CFFB90-B632-496C-A792-C0194F73FABE}"/>
          </ac:picMkLst>
        </pc:picChg>
      </pc:sldChg>
      <pc:sldChg chg="addSp delSp modSp add mod ord delAnim modAnim">
        <pc:chgData name="Kogan Gennady" userId="b1712c13557fc3a7" providerId="LiveId" clId="{A44C896A-01B7-46DC-A1F4-316819A684AC}" dt="2021-11-06T08:23:37.886" v="4278" actId="14100"/>
        <pc:sldMkLst>
          <pc:docMk/>
          <pc:sldMk cId="1429572842" sldId="282"/>
        </pc:sldMkLst>
        <pc:spChg chg="mod">
          <ac:chgData name="Kogan Gennady" userId="b1712c13557fc3a7" providerId="LiveId" clId="{A44C896A-01B7-46DC-A1F4-316819A684AC}" dt="2021-11-06T08:20:07.195" v="4209" actId="20577"/>
          <ac:spMkLst>
            <pc:docMk/>
            <pc:sldMk cId="1429572842" sldId="282"/>
            <ac:spMk id="4" creationId="{EE02D2EF-B7F2-41C5-A21E-1F29E8887783}"/>
          </ac:spMkLst>
        </pc:spChg>
        <pc:spChg chg="del mod">
          <ac:chgData name="Kogan Gennady" userId="b1712c13557fc3a7" providerId="LiveId" clId="{A44C896A-01B7-46DC-A1F4-316819A684AC}" dt="2021-11-05T19:38:46.535" v="1719" actId="478"/>
          <ac:spMkLst>
            <pc:docMk/>
            <pc:sldMk cId="1429572842" sldId="282"/>
            <ac:spMk id="6" creationId="{85B5A64D-3230-4E02-BE24-7A75B93AAC55}"/>
          </ac:spMkLst>
        </pc:spChg>
        <pc:spChg chg="add mod">
          <ac:chgData name="Kogan Gennady" userId="b1712c13557fc3a7" providerId="LiveId" clId="{A44C896A-01B7-46DC-A1F4-316819A684AC}" dt="2021-11-06T08:20:11.540" v="4210" actId="1076"/>
          <ac:spMkLst>
            <pc:docMk/>
            <pc:sldMk cId="1429572842" sldId="282"/>
            <ac:spMk id="7" creationId="{DD6AD46A-7DE7-4DC2-B340-BD1DF6AE3EF8}"/>
          </ac:spMkLst>
        </pc:spChg>
        <pc:spChg chg="add mod">
          <ac:chgData name="Kogan Gennady" userId="b1712c13557fc3a7" providerId="LiveId" clId="{A44C896A-01B7-46DC-A1F4-316819A684AC}" dt="2021-11-06T08:20:18.148" v="4212" actId="1076"/>
          <ac:spMkLst>
            <pc:docMk/>
            <pc:sldMk cId="1429572842" sldId="282"/>
            <ac:spMk id="8" creationId="{65A27A73-AB15-4885-BFB5-2BD8C2777101}"/>
          </ac:spMkLst>
        </pc:spChg>
        <pc:spChg chg="add mod">
          <ac:chgData name="Kogan Gennady" userId="b1712c13557fc3a7" providerId="LiveId" clId="{A44C896A-01B7-46DC-A1F4-316819A684AC}" dt="2021-11-06T08:20:14.652" v="4211" actId="1076"/>
          <ac:spMkLst>
            <pc:docMk/>
            <pc:sldMk cId="1429572842" sldId="282"/>
            <ac:spMk id="9" creationId="{468DB886-5C37-4F24-83B2-6BE209DDF721}"/>
          </ac:spMkLst>
        </pc:spChg>
        <pc:spChg chg="add mod">
          <ac:chgData name="Kogan Gennady" userId="b1712c13557fc3a7" providerId="LiveId" clId="{A44C896A-01B7-46DC-A1F4-316819A684AC}" dt="2021-11-06T08:21:48.788" v="4222" actId="1076"/>
          <ac:spMkLst>
            <pc:docMk/>
            <pc:sldMk cId="1429572842" sldId="282"/>
            <ac:spMk id="10" creationId="{DBE7EC03-ABD5-4F7D-8845-A9F40471A534}"/>
          </ac:spMkLst>
        </pc:spChg>
        <pc:spChg chg="add del mod">
          <ac:chgData name="Kogan Gennady" userId="b1712c13557fc3a7" providerId="LiveId" clId="{A44C896A-01B7-46DC-A1F4-316819A684AC}" dt="2021-11-06T08:22:58.080" v="4242"/>
          <ac:spMkLst>
            <pc:docMk/>
            <pc:sldMk cId="1429572842" sldId="282"/>
            <ac:spMk id="12" creationId="{BEC8C84E-7DFA-461D-B40D-25024681EF2D}"/>
          </ac:spMkLst>
        </pc:spChg>
        <pc:spChg chg="add mod">
          <ac:chgData name="Kogan Gennady" userId="b1712c13557fc3a7" providerId="LiveId" clId="{A44C896A-01B7-46DC-A1F4-316819A684AC}" dt="2021-11-06T08:23:37.886" v="4278" actId="14100"/>
          <ac:spMkLst>
            <pc:docMk/>
            <pc:sldMk cId="1429572842" sldId="282"/>
            <ac:spMk id="14" creationId="{DBC0678E-3E22-408F-B776-226153094C50}"/>
          </ac:spMkLst>
        </pc:spChg>
        <pc:picChg chg="add del mod">
          <ac:chgData name="Kogan Gennady" userId="b1712c13557fc3a7" providerId="LiveId" clId="{A44C896A-01B7-46DC-A1F4-316819A684AC}" dt="2021-11-06T06:23:48.697" v="1899" actId="21"/>
          <ac:picMkLst>
            <pc:docMk/>
            <pc:sldMk cId="1429572842" sldId="282"/>
            <ac:picMk id="3" creationId="{96583678-EDE9-4AD7-AE2F-0A1B75B6BCF0}"/>
          </ac:picMkLst>
        </pc:picChg>
        <pc:picChg chg="add mod">
          <ac:chgData name="Kogan Gennady" userId="b1712c13557fc3a7" providerId="LiveId" clId="{A44C896A-01B7-46DC-A1F4-316819A684AC}" dt="2021-11-06T08:20:25.045" v="4213" actId="1076"/>
          <ac:picMkLst>
            <pc:docMk/>
            <pc:sldMk cId="1429572842" sldId="282"/>
            <ac:picMk id="6" creationId="{5EBDC9D3-BAE3-44B4-A0E1-4D6D46724FD2}"/>
          </ac:picMkLst>
        </pc:picChg>
      </pc:sldChg>
      <pc:sldChg chg="addSp delSp add del mod">
        <pc:chgData name="Kogan Gennady" userId="b1712c13557fc3a7" providerId="LiveId" clId="{A44C896A-01B7-46DC-A1F4-316819A684AC}" dt="2021-11-06T06:59:26.150" v="2109"/>
        <pc:sldMkLst>
          <pc:docMk/>
          <pc:sldMk cId="251765372" sldId="283"/>
        </pc:sldMkLst>
        <pc:picChg chg="add del">
          <ac:chgData name="Kogan Gennady" userId="b1712c13557fc3a7" providerId="LiveId" clId="{A44C896A-01B7-46DC-A1F4-316819A684AC}" dt="2021-11-06T06:59:24.509" v="2108" actId="478"/>
          <ac:picMkLst>
            <pc:docMk/>
            <pc:sldMk cId="251765372" sldId="283"/>
            <ac:picMk id="8" creationId="{D085112A-C1B0-403E-8286-04B96A1AD92E}"/>
          </ac:picMkLst>
        </pc:picChg>
        <pc:picChg chg="add del">
          <ac:chgData name="Kogan Gennady" userId="b1712c13557fc3a7" providerId="LiveId" clId="{A44C896A-01B7-46DC-A1F4-316819A684AC}" dt="2021-11-06T06:59:24.036" v="2107" actId="478"/>
          <ac:picMkLst>
            <pc:docMk/>
            <pc:sldMk cId="251765372" sldId="283"/>
            <ac:picMk id="11" creationId="{93CFFB90-B632-496C-A792-C0194F73FABE}"/>
          </ac:picMkLst>
        </pc:picChg>
      </pc:sldChg>
      <pc:sldChg chg="addSp delSp modSp add mod delAnim modAnim">
        <pc:chgData name="Kogan Gennady" userId="b1712c13557fc3a7" providerId="LiveId" clId="{A44C896A-01B7-46DC-A1F4-316819A684AC}" dt="2021-11-06T08:31:46.324" v="4376" actId="404"/>
        <pc:sldMkLst>
          <pc:docMk/>
          <pc:sldMk cId="2096633281" sldId="283"/>
        </pc:sldMkLst>
        <pc:spChg chg="del mod">
          <ac:chgData name="Kogan Gennady" userId="b1712c13557fc3a7" providerId="LiveId" clId="{A44C896A-01B7-46DC-A1F4-316819A684AC}" dt="2021-11-06T07:00:22.265" v="2138" actId="478"/>
          <ac:spMkLst>
            <pc:docMk/>
            <pc:sldMk cId="2096633281" sldId="283"/>
            <ac:spMk id="3" creationId="{00000000-0000-0000-0000-000000000000}"/>
          </ac:spMkLst>
        </pc:spChg>
        <pc:spChg chg="add del mod">
          <ac:chgData name="Kogan Gennady" userId="b1712c13557fc3a7" providerId="LiveId" clId="{A44C896A-01B7-46DC-A1F4-316819A684AC}" dt="2021-11-06T07:00:43.639" v="2149"/>
          <ac:spMkLst>
            <pc:docMk/>
            <pc:sldMk cId="2096633281" sldId="283"/>
            <ac:spMk id="6" creationId="{FC6E936A-CC2B-41A6-9DB4-37CB9BB58400}"/>
          </ac:spMkLst>
        </pc:spChg>
        <pc:spChg chg="add mod">
          <ac:chgData name="Kogan Gennady" userId="b1712c13557fc3a7" providerId="LiveId" clId="{A44C896A-01B7-46DC-A1F4-316819A684AC}" dt="2021-11-06T07:01:04.728" v="2160" actId="20577"/>
          <ac:spMkLst>
            <pc:docMk/>
            <pc:sldMk cId="2096633281" sldId="283"/>
            <ac:spMk id="7" creationId="{01751DCE-D032-4DD1-84B3-7C8EBAA3D274}"/>
          </ac:spMkLst>
        </pc:spChg>
        <pc:spChg chg="add mod">
          <ac:chgData name="Kogan Gennady" userId="b1712c13557fc3a7" providerId="LiveId" clId="{A44C896A-01B7-46DC-A1F4-316819A684AC}" dt="2021-11-06T08:29:10.617" v="4339" actId="1076"/>
          <ac:spMkLst>
            <pc:docMk/>
            <pc:sldMk cId="2096633281" sldId="283"/>
            <ac:spMk id="8" creationId="{0A466DE4-BE44-4097-8297-4EAA1950F3C1}"/>
          </ac:spMkLst>
        </pc:spChg>
        <pc:spChg chg="add mod">
          <ac:chgData name="Kogan Gennady" userId="b1712c13557fc3a7" providerId="LiveId" clId="{A44C896A-01B7-46DC-A1F4-316819A684AC}" dt="2021-11-06T08:31:46.324" v="4376" actId="404"/>
          <ac:spMkLst>
            <pc:docMk/>
            <pc:sldMk cId="2096633281" sldId="283"/>
            <ac:spMk id="9" creationId="{90F12713-8DEE-4283-814D-F8F00268F012}"/>
          </ac:spMkLst>
        </pc:spChg>
        <pc:spChg chg="add mod">
          <ac:chgData name="Kogan Gennady" userId="b1712c13557fc3a7" providerId="LiveId" clId="{A44C896A-01B7-46DC-A1F4-316819A684AC}" dt="2021-11-06T08:24:49.469" v="4296" actId="14100"/>
          <ac:spMkLst>
            <pc:docMk/>
            <pc:sldMk cId="2096633281" sldId="283"/>
            <ac:spMk id="10" creationId="{DDC8D9A0-2F1E-434C-9D09-55C672CA45A2}"/>
          </ac:spMkLst>
        </pc:spChg>
        <pc:spChg chg="add mod">
          <ac:chgData name="Kogan Gennady" userId="b1712c13557fc3a7" providerId="LiveId" clId="{A44C896A-01B7-46DC-A1F4-316819A684AC}" dt="2021-11-06T08:25:23.397" v="4305" actId="14100"/>
          <ac:spMkLst>
            <pc:docMk/>
            <pc:sldMk cId="2096633281" sldId="283"/>
            <ac:spMk id="11" creationId="{263ADF70-6F41-4182-890C-90CDF39FABF4}"/>
          </ac:spMkLst>
        </pc:spChg>
        <pc:spChg chg="del">
          <ac:chgData name="Kogan Gennady" userId="b1712c13557fc3a7" providerId="LiveId" clId="{A44C896A-01B7-46DC-A1F4-316819A684AC}" dt="2021-11-06T07:00:52.347" v="2151" actId="478"/>
          <ac:spMkLst>
            <pc:docMk/>
            <pc:sldMk cId="2096633281" sldId="283"/>
            <ac:spMk id="12" creationId="{00000000-0000-0000-0000-000000000000}"/>
          </ac:spMkLst>
        </pc:spChg>
        <pc:spChg chg="del">
          <ac:chgData name="Kogan Gennady" userId="b1712c13557fc3a7" providerId="LiveId" clId="{A44C896A-01B7-46DC-A1F4-316819A684AC}" dt="2021-11-06T07:00:54.612" v="2152" actId="478"/>
          <ac:spMkLst>
            <pc:docMk/>
            <pc:sldMk cId="2096633281" sldId="283"/>
            <ac:spMk id="13" creationId="{00000000-0000-0000-0000-000000000000}"/>
          </ac:spMkLst>
        </pc:spChg>
        <pc:spChg chg="add mod">
          <ac:chgData name="Kogan Gennady" userId="b1712c13557fc3a7" providerId="LiveId" clId="{A44C896A-01B7-46DC-A1F4-316819A684AC}" dt="2021-11-06T08:25:45.883" v="4310" actId="1076"/>
          <ac:spMkLst>
            <pc:docMk/>
            <pc:sldMk cId="2096633281" sldId="283"/>
            <ac:spMk id="15" creationId="{5644CA04-BA51-4FCA-A3D0-1803D62AD294}"/>
          </ac:spMkLst>
        </pc:spChg>
        <pc:spChg chg="add mod">
          <ac:chgData name="Kogan Gennady" userId="b1712c13557fc3a7" providerId="LiveId" clId="{A44C896A-01B7-46DC-A1F4-316819A684AC}" dt="2021-11-06T08:26:11.755" v="4317" actId="1076"/>
          <ac:spMkLst>
            <pc:docMk/>
            <pc:sldMk cId="2096633281" sldId="283"/>
            <ac:spMk id="16" creationId="{B97B8514-EE88-42F8-B6DB-46128BE7442E}"/>
          </ac:spMkLst>
        </pc:spChg>
        <pc:spChg chg="add mod">
          <ac:chgData name="Kogan Gennady" userId="b1712c13557fc3a7" providerId="LiveId" clId="{A44C896A-01B7-46DC-A1F4-316819A684AC}" dt="2021-11-06T08:27:12.348" v="4325" actId="14100"/>
          <ac:spMkLst>
            <pc:docMk/>
            <pc:sldMk cId="2096633281" sldId="283"/>
            <ac:spMk id="17" creationId="{47CFF55B-038B-411E-8B74-7E46CDA48958}"/>
          </ac:spMkLst>
        </pc:spChg>
        <pc:spChg chg="add mod">
          <ac:chgData name="Kogan Gennady" userId="b1712c13557fc3a7" providerId="LiveId" clId="{A44C896A-01B7-46DC-A1F4-316819A684AC}" dt="2021-11-06T08:27:32.686" v="4331" actId="14100"/>
          <ac:spMkLst>
            <pc:docMk/>
            <pc:sldMk cId="2096633281" sldId="283"/>
            <ac:spMk id="18" creationId="{FB772E0E-88B6-4BCF-82E2-1A62C3F105D9}"/>
          </ac:spMkLst>
        </pc:spChg>
        <pc:picChg chg="mod">
          <ac:chgData name="Kogan Gennady" userId="b1712c13557fc3a7" providerId="LiveId" clId="{A44C896A-01B7-46DC-A1F4-316819A684AC}" dt="2021-11-06T08:27:39.779" v="4332" actId="1076"/>
          <ac:picMkLst>
            <pc:docMk/>
            <pc:sldMk cId="2096633281" sldId="283"/>
            <ac:picMk id="14" creationId="{00000000-0000-0000-0000-000000000000}"/>
          </ac:picMkLst>
        </pc:picChg>
      </pc:sldChg>
      <pc:sldChg chg="addSp delSp modSp add mod delAnim modAnim">
        <pc:chgData name="Kogan Gennady" userId="b1712c13557fc3a7" providerId="LiveId" clId="{A44C896A-01B7-46DC-A1F4-316819A684AC}" dt="2021-11-06T10:34:36.323" v="4724" actId="1076"/>
        <pc:sldMkLst>
          <pc:docMk/>
          <pc:sldMk cId="779973765" sldId="284"/>
        </pc:sldMkLst>
        <pc:spChg chg="mod">
          <ac:chgData name="Kogan Gennady" userId="b1712c13557fc3a7" providerId="LiveId" clId="{A44C896A-01B7-46DC-A1F4-316819A684AC}" dt="2021-11-06T07:17:09.815" v="2918" actId="1076"/>
          <ac:spMkLst>
            <pc:docMk/>
            <pc:sldMk cId="779973765" sldId="284"/>
            <ac:spMk id="29" creationId="{8AC8A8C2-ABCB-476A-9A1A-A5967337F49D}"/>
          </ac:spMkLst>
        </pc:spChg>
        <pc:spChg chg="mod">
          <ac:chgData name="Kogan Gennady" userId="b1712c13557fc3a7" providerId="LiveId" clId="{A44C896A-01B7-46DC-A1F4-316819A684AC}" dt="2021-11-06T08:32:01.648" v="4378" actId="404"/>
          <ac:spMkLst>
            <pc:docMk/>
            <pc:sldMk cId="779973765" sldId="284"/>
            <ac:spMk id="30" creationId="{9D9CCD65-F1F6-46D4-9B52-D970DFF37B0A}"/>
          </ac:spMkLst>
        </pc:spChg>
        <pc:spChg chg="del">
          <ac:chgData name="Kogan Gennady" userId="b1712c13557fc3a7" providerId="LiveId" clId="{A44C896A-01B7-46DC-A1F4-316819A684AC}" dt="2021-11-06T07:15:02.951" v="2780" actId="478"/>
          <ac:spMkLst>
            <pc:docMk/>
            <pc:sldMk cId="779973765" sldId="284"/>
            <ac:spMk id="31" creationId="{930BF0CA-C3B6-420C-9386-57BD486163CA}"/>
          </ac:spMkLst>
        </pc:spChg>
        <pc:spChg chg="mod">
          <ac:chgData name="Kogan Gennady" userId="b1712c13557fc3a7" providerId="LiveId" clId="{A44C896A-01B7-46DC-A1F4-316819A684AC}" dt="2021-11-06T08:32:05.308" v="4380" actId="404"/>
          <ac:spMkLst>
            <pc:docMk/>
            <pc:sldMk cId="779973765" sldId="284"/>
            <ac:spMk id="32" creationId="{3D3B72AF-C7AF-4C1E-A907-D569C8753D90}"/>
          </ac:spMkLst>
        </pc:spChg>
        <pc:spChg chg="add mod">
          <ac:chgData name="Kogan Gennady" userId="b1712c13557fc3a7" providerId="LiveId" clId="{A44C896A-01B7-46DC-A1F4-316819A684AC}" dt="2021-11-06T10:34:36.323" v="4724" actId="1076"/>
          <ac:spMkLst>
            <pc:docMk/>
            <pc:sldMk cId="779973765" sldId="284"/>
            <ac:spMk id="225" creationId="{4C72E4AA-1DD2-4BA1-81F3-1EF6279F8F59}"/>
          </ac:spMkLst>
        </pc:spChg>
        <pc:grpChg chg="del">
          <ac:chgData name="Kogan Gennady" userId="b1712c13557fc3a7" providerId="LiveId" clId="{A44C896A-01B7-46DC-A1F4-316819A684AC}" dt="2021-11-06T07:16:17.755" v="2854" actId="478"/>
          <ac:grpSpMkLst>
            <pc:docMk/>
            <pc:sldMk cId="779973765" sldId="284"/>
            <ac:grpSpMk id="7" creationId="{75869BEF-9F98-4D83-88D6-28051ED7B960}"/>
          </ac:grpSpMkLst>
        </pc:grpChg>
        <pc:picChg chg="add mod">
          <ac:chgData name="Kogan Gennady" userId="b1712c13557fc3a7" providerId="LiveId" clId="{A44C896A-01B7-46DC-A1F4-316819A684AC}" dt="2021-11-06T08:32:20.969" v="4385" actId="1076"/>
          <ac:picMkLst>
            <pc:docMk/>
            <pc:sldMk cId="779973765" sldId="284"/>
            <ac:picMk id="3" creationId="{ABCA4F69-2609-41F1-AE77-5AB8ADB1C31F}"/>
          </ac:picMkLst>
        </pc:picChg>
      </pc:sldChg>
      <pc:sldChg chg="addSp delSp modSp add mod">
        <pc:chgData name="Kogan Gennady" userId="b1712c13557fc3a7" providerId="LiveId" clId="{A44C896A-01B7-46DC-A1F4-316819A684AC}" dt="2021-11-06T12:01:59.229" v="4858" actId="1076"/>
        <pc:sldMkLst>
          <pc:docMk/>
          <pc:sldMk cId="1460959908" sldId="285"/>
        </pc:sldMkLst>
        <pc:spChg chg="mod">
          <ac:chgData name="Kogan Gennady" userId="b1712c13557fc3a7" providerId="LiveId" clId="{A44C896A-01B7-46DC-A1F4-316819A684AC}" dt="2021-11-06T11:59:20.731" v="4846"/>
          <ac:spMkLst>
            <pc:docMk/>
            <pc:sldMk cId="1460959908" sldId="285"/>
            <ac:spMk id="8" creationId="{BFC2BAD4-6279-42CC-A72D-34A2C7EB39E4}"/>
          </ac:spMkLst>
        </pc:spChg>
        <pc:spChg chg="del">
          <ac:chgData name="Kogan Gennady" userId="b1712c13557fc3a7" providerId="LiveId" clId="{A44C896A-01B7-46DC-A1F4-316819A684AC}" dt="2021-11-06T11:59:24.423" v="4847" actId="478"/>
          <ac:spMkLst>
            <pc:docMk/>
            <pc:sldMk cId="1460959908" sldId="285"/>
            <ac:spMk id="12" creationId="{3B75E227-B249-4107-A11E-3A703DE570B2}"/>
          </ac:spMkLst>
        </pc:spChg>
        <pc:spChg chg="del">
          <ac:chgData name="Kogan Gennady" userId="b1712c13557fc3a7" providerId="LiveId" clId="{A44C896A-01B7-46DC-A1F4-316819A684AC}" dt="2021-11-06T11:59:26.264" v="4848" actId="478"/>
          <ac:spMkLst>
            <pc:docMk/>
            <pc:sldMk cId="1460959908" sldId="285"/>
            <ac:spMk id="13" creationId="{CAA7B8C1-EF5F-4A18-BA4B-D1DFA796AFB3}"/>
          </ac:spMkLst>
        </pc:spChg>
        <pc:spChg chg="del">
          <ac:chgData name="Kogan Gennady" userId="b1712c13557fc3a7" providerId="LiveId" clId="{A44C896A-01B7-46DC-A1F4-316819A684AC}" dt="2021-11-06T11:59:29.184" v="4850" actId="478"/>
          <ac:spMkLst>
            <pc:docMk/>
            <pc:sldMk cId="1460959908" sldId="285"/>
            <ac:spMk id="15" creationId="{9994A2B8-DC0D-44AC-B11D-5AB16A754FCA}"/>
          </ac:spMkLst>
        </pc:spChg>
        <pc:picChg chg="add mod">
          <ac:chgData name="Kogan Gennady" userId="b1712c13557fc3a7" providerId="LiveId" clId="{A44C896A-01B7-46DC-A1F4-316819A684AC}" dt="2021-11-06T12:01:59.229" v="4858" actId="1076"/>
          <ac:picMkLst>
            <pc:docMk/>
            <pc:sldMk cId="1460959908" sldId="285"/>
            <ac:picMk id="3" creationId="{4C3AA946-37D4-46AC-BA66-C3587C80296A}"/>
          </ac:picMkLst>
        </pc:picChg>
        <pc:picChg chg="del">
          <ac:chgData name="Kogan Gennady" userId="b1712c13557fc3a7" providerId="LiveId" clId="{A44C896A-01B7-46DC-A1F4-316819A684AC}" dt="2021-11-06T11:59:27.623" v="4849" actId="478"/>
          <ac:picMkLst>
            <pc:docMk/>
            <pc:sldMk cId="1460959908" sldId="285"/>
            <ac:picMk id="10" creationId="{B1C08DDF-1004-40CB-82FE-9382501241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BA5CC3D-6975-4F0F-8598-1B548BCD788E}" type="datetimeFigureOut">
              <a:rPr lang="en-US" smtClean="0"/>
              <a:t>1/8/2023</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1B1FAC4-5B07-4156-89F3-088CF1BAFAF8}" type="slidenum">
              <a:rPr lang="en-US" smtClean="0"/>
              <a:t>‹#›</a:t>
            </a:fld>
            <a:endParaRPr lang="en-US"/>
          </a:p>
        </p:txBody>
      </p:sp>
    </p:spTree>
    <p:extLst>
      <p:ext uri="{BB962C8B-B14F-4D97-AF65-F5344CB8AC3E}">
        <p14:creationId xmlns:p14="http://schemas.microsoft.com/office/powerpoint/2010/main" val="35346735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a:t>
            </a:r>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1</a:t>
            </a:fld>
            <a:endParaRPr lang="en-US"/>
          </a:p>
        </p:txBody>
      </p:sp>
    </p:spTree>
    <p:extLst>
      <p:ext uri="{BB962C8B-B14F-4D97-AF65-F5344CB8AC3E}">
        <p14:creationId xmlns:p14="http://schemas.microsoft.com/office/powerpoint/2010/main" val="76761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2</a:t>
            </a:fld>
            <a:endParaRPr lang="en-US"/>
          </a:p>
        </p:txBody>
      </p:sp>
    </p:spTree>
    <p:extLst>
      <p:ext uri="{BB962C8B-B14F-4D97-AF65-F5344CB8AC3E}">
        <p14:creationId xmlns:p14="http://schemas.microsoft.com/office/powerpoint/2010/main" val="355159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B1FAC4-5B07-4156-89F3-088CF1BAFAF8}" type="slidenum">
              <a:rPr lang="en-US" smtClean="0"/>
              <a:t>4</a:t>
            </a:fld>
            <a:endParaRPr lang="en-US"/>
          </a:p>
        </p:txBody>
      </p:sp>
    </p:spTree>
    <p:extLst>
      <p:ext uri="{BB962C8B-B14F-4D97-AF65-F5344CB8AC3E}">
        <p14:creationId xmlns:p14="http://schemas.microsoft.com/office/powerpoint/2010/main" val="205991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5"/>
          </p:nvPr>
        </p:nvSpPr>
        <p:spPr/>
        <p:txBody>
          <a:bodyPr/>
          <a:lstStyle/>
          <a:p>
            <a:fld id="{C1B1FAC4-5B07-4156-89F3-088CF1BAFAF8}" type="slidenum">
              <a:rPr lang="en-US" smtClean="0"/>
              <a:t>5</a:t>
            </a:fld>
            <a:endParaRPr lang="en-US"/>
          </a:p>
        </p:txBody>
      </p:sp>
    </p:spTree>
    <p:extLst>
      <p:ext uri="{BB962C8B-B14F-4D97-AF65-F5344CB8AC3E}">
        <p14:creationId xmlns:p14="http://schemas.microsoft.com/office/powerpoint/2010/main" val="346086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5"/>
          </p:nvPr>
        </p:nvSpPr>
        <p:spPr/>
        <p:txBody>
          <a:bodyPr/>
          <a:lstStyle/>
          <a:p>
            <a:fld id="{C1B1FAC4-5B07-4156-89F3-088CF1BAFAF8}" type="slidenum">
              <a:rPr lang="en-US" smtClean="0"/>
              <a:t>7</a:t>
            </a:fld>
            <a:endParaRPr lang="en-US"/>
          </a:p>
        </p:txBody>
      </p:sp>
    </p:spTree>
    <p:extLst>
      <p:ext uri="{BB962C8B-B14F-4D97-AF65-F5344CB8AC3E}">
        <p14:creationId xmlns:p14="http://schemas.microsoft.com/office/powerpoint/2010/main" val="11248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C1B1FAC4-5B07-4156-89F3-088CF1BAFAF8}" type="slidenum">
              <a:rPr lang="en-US" smtClean="0"/>
              <a:t>8</a:t>
            </a:fld>
            <a:endParaRPr lang="en-US"/>
          </a:p>
        </p:txBody>
      </p:sp>
    </p:spTree>
    <p:extLst>
      <p:ext uri="{BB962C8B-B14F-4D97-AF65-F5344CB8AC3E}">
        <p14:creationId xmlns:p14="http://schemas.microsoft.com/office/powerpoint/2010/main" val="3659279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6607045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86179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0417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5724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775633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33815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615100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830426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3188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06424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C081872-FAAB-4301-B55B-02C8045706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77794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C081872-FAAB-4301-B55B-02C8045706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3097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C081872-FAAB-4301-B55B-02C804570609}"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192522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C081872-FAAB-4301-B55B-02C804570609}"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280148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081872-FAAB-4301-B55B-02C804570609}"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54864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35489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C081872-FAAB-4301-B55B-02C8045706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17065-B5B3-44FF-9583-43D3BDC54326}" type="slidenum">
              <a:rPr lang="en-US" smtClean="0"/>
              <a:t>‹#›</a:t>
            </a:fld>
            <a:endParaRPr lang="en-US"/>
          </a:p>
        </p:txBody>
      </p:sp>
    </p:spTree>
    <p:extLst>
      <p:ext uri="{BB962C8B-B14F-4D97-AF65-F5344CB8AC3E}">
        <p14:creationId xmlns:p14="http://schemas.microsoft.com/office/powerpoint/2010/main" val="214681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81872-FAAB-4301-B55B-02C804570609}" type="datetimeFigureOut">
              <a:rPr lang="en-US" smtClean="0"/>
              <a:t>1/8/2023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17065-B5B3-44FF-9583-43D3BDC54326}" type="slidenum">
              <a:rPr lang="en-US" smtClean="0"/>
              <a:t>‹#›</a:t>
            </a:fld>
            <a:endParaRPr lang="en-US"/>
          </a:p>
        </p:txBody>
      </p:sp>
    </p:spTree>
    <p:extLst>
      <p:ext uri="{BB962C8B-B14F-4D97-AF65-F5344CB8AC3E}">
        <p14:creationId xmlns:p14="http://schemas.microsoft.com/office/powerpoint/2010/main" val="284528078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echtarget.com/searchenterpriseai/definition/natural-language-processing-NL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Longest_common_subsequence_probl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nelsenso.net/en/abstract-online.aspx" TargetMode="External"/><Relationship Id="rId3" Type="http://schemas.openxmlformats.org/officeDocument/2006/relationships/hyperlink" Target="https://quillbot.com/summarize?utm_medium=paid_search&amp;utm_source=google&amp;utm_campaign=summarize_premium&amp;campaign_type=search" TargetMode="External"/><Relationship Id="rId7" Type="http://schemas.openxmlformats.org/officeDocument/2006/relationships/hyperlink" Target="https://assignzen.com/free-writing-tools/abstract-generator/" TargetMode="External"/><Relationship Id="rId2" Type="http://schemas.openxmlformats.org/officeDocument/2006/relationships/hyperlink" Target="https://www.editpad.org/tool/abstract-generator" TargetMode="External"/><Relationship Id="rId1" Type="http://schemas.openxmlformats.org/officeDocument/2006/relationships/slideLayout" Target="../slideLayouts/slideLayout6.xml"/><Relationship Id="rId6" Type="http://schemas.openxmlformats.org/officeDocument/2006/relationships/hyperlink" Target="https://www.scholarcy.com/what-makes-a-good-abstract/" TargetMode="External"/><Relationship Id="rId5" Type="http://schemas.openxmlformats.org/officeDocument/2006/relationships/hyperlink" Target="https://www.classgist.com/abstract-generator.aspx" TargetMode="External"/><Relationship Id="rId4" Type="http://schemas.openxmlformats.org/officeDocument/2006/relationships/hyperlink" Target="https://www.phdresearchproposal.org/abstract-generator/"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1029265" y="324465"/>
            <a:ext cx="10652369"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6"/>
                </a:solidFill>
                <a:effectLst>
                  <a:outerShdw blurRad="12700" dist="38100" dir="2700000" algn="tl" rotWithShape="0">
                    <a:schemeClr val="bg1">
                      <a:lumMod val="50000"/>
                    </a:schemeClr>
                  </a:outerShdw>
                </a:effectLst>
              </a:rPr>
              <a:t>Abstract generation for final project</a:t>
            </a:r>
          </a:p>
        </p:txBody>
      </p:sp>
      <p:sp>
        <p:nvSpPr>
          <p:cNvPr id="5" name="מלבן 4"/>
          <p:cNvSpPr/>
          <p:nvPr/>
        </p:nvSpPr>
        <p:spPr>
          <a:xfrm>
            <a:off x="4683438" y="5640186"/>
            <a:ext cx="262847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Genady Kogan</a:t>
            </a:r>
            <a:endParaRPr lang="he-IL" sz="32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rotWithShape="1">
          <a:blip r:embed="rId3">
            <a:extLst>
              <a:ext uri="{28A0092B-C50C-407E-A947-70E740481C1C}">
                <a14:useLocalDpi xmlns:a14="http://schemas.microsoft.com/office/drawing/2010/main" val="0"/>
              </a:ext>
            </a:extLst>
          </a:blip>
          <a:srcRect l="13566" r="11401" b="9242"/>
          <a:stretch/>
        </p:blipFill>
        <p:spPr>
          <a:xfrm>
            <a:off x="3521895" y="1628498"/>
            <a:ext cx="4951562" cy="3630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706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A9A76-14A4-02F4-FF2C-84D7D20F1382}"/>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2</a:t>
            </a:r>
          </a:p>
        </p:txBody>
      </p:sp>
      <p:sp>
        <p:nvSpPr>
          <p:cNvPr id="3" name="Oval 2">
            <a:extLst>
              <a:ext uri="{FF2B5EF4-FFF2-40B4-BE49-F238E27FC236}">
                <a16:creationId xmlns:a16="http://schemas.microsoft.com/office/drawing/2014/main" id="{45245AE2-10D5-8602-E726-BA29C64B3E73}"/>
              </a:ext>
            </a:extLst>
          </p:cNvPr>
          <p:cNvSpPr/>
          <p:nvPr/>
        </p:nvSpPr>
        <p:spPr>
          <a:xfrm>
            <a:off x="2181193" y="1947734"/>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Summary</a:t>
            </a:r>
          </a:p>
        </p:txBody>
      </p:sp>
      <p:sp>
        <p:nvSpPr>
          <p:cNvPr id="4" name="Rectangle 3">
            <a:extLst>
              <a:ext uri="{FF2B5EF4-FFF2-40B4-BE49-F238E27FC236}">
                <a16:creationId xmlns:a16="http://schemas.microsoft.com/office/drawing/2014/main" id="{F5D4DE2A-4A50-E89C-F7F6-A01E2AFCDAC6}"/>
              </a:ext>
            </a:extLst>
          </p:cNvPr>
          <p:cNvSpPr/>
          <p:nvPr/>
        </p:nvSpPr>
        <p:spPr>
          <a:xfrm>
            <a:off x="4643714" y="2221079"/>
            <a:ext cx="2358881" cy="307777"/>
          </a:xfrm>
          <a:prstGeom prst="rect">
            <a:avLst/>
          </a:prstGeom>
        </p:spPr>
        <p:txBody>
          <a:bodyPr wrap="square">
            <a:spAutoFit/>
          </a:bodyPr>
          <a:lstStyle/>
          <a:p>
            <a:pPr algn="l" rtl="0"/>
            <a:r>
              <a:rPr lang="en-US" sz="1400" b="0" dirty="0" err="1">
                <a:effectLst/>
                <a:latin typeface="Times New Roman" panose="02020603050405020304" pitchFamily="18" charset="0"/>
                <a:cs typeface="Times New Roman" panose="02020603050405020304" pitchFamily="18" charset="0"/>
              </a:rPr>
              <a:t>bert_extractive_summarizer</a:t>
            </a:r>
            <a:r>
              <a:rPr lang="en-US" sz="1400" b="0" dirty="0">
                <a:effectLst/>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DEFDE3A3-3FEE-1079-0B56-C8988D10116D}"/>
              </a:ext>
            </a:extLst>
          </p:cNvPr>
          <p:cNvSpPr txBox="1"/>
          <p:nvPr/>
        </p:nvSpPr>
        <p:spPr>
          <a:xfrm>
            <a:off x="1863049" y="3372851"/>
            <a:ext cx="8249292" cy="2677656"/>
          </a:xfrm>
          <a:prstGeom prst="rect">
            <a:avLst/>
          </a:prstGeom>
          <a:noFill/>
        </p:spPr>
        <p:txBody>
          <a:bodyPr wrap="square">
            <a:spAutoFit/>
          </a:bodyPr>
          <a:lstStyle/>
          <a:p>
            <a:pPr marL="285750" indent="-285750" algn="just" rtl="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BERT is an open source machine learning framework for </a:t>
            </a:r>
            <a:r>
              <a:rPr lang="en-US" sz="1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natural language processing</a:t>
            </a:r>
            <a:r>
              <a:rPr lang="en-US" sz="1400" b="0" i="0" u="sng"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(NLP). BERT is designed to help computers understand the meaning of ambiguous language in text by using surrounding text to establish context. The BERT framework was pre-trained using text from Wikipedia and can be fine-tuned with question and answer datasets.</a:t>
            </a:r>
            <a:endParaRPr lang="ru-RU" sz="1400" b="0" i="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endParaRPr lang="ru-RU" sz="1400" b="0" i="0" dirty="0">
              <a:effectLst/>
              <a:latin typeface="Times New Roman" panose="02020603050405020304" pitchFamily="18" charset="0"/>
              <a:cs typeface="Times New Roman" panose="02020603050405020304" pitchFamily="18" charset="0"/>
            </a:endParaRPr>
          </a:p>
          <a:p>
            <a:pPr indent="228600" algn="just" rtl="0"/>
            <a:r>
              <a:rPr lang="en-US" sz="1400" dirty="0">
                <a:latin typeface="Times New Roman" panose="02020603050405020304" pitchFamily="18" charset="0"/>
                <a:cs typeface="Times New Roman" panose="02020603050405020304" pitchFamily="18" charset="0"/>
              </a:rPr>
              <a:t>This tool utilizes the </a:t>
            </a:r>
            <a:r>
              <a:rPr lang="en-US" sz="1400" dirty="0" err="1">
                <a:latin typeface="Times New Roman" panose="02020603050405020304" pitchFamily="18" charset="0"/>
                <a:cs typeface="Times New Roman" panose="02020603050405020304" pitchFamily="18" charset="0"/>
              </a:rPr>
              <a:t>HuggingFace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Pytorch</a:t>
            </a:r>
            <a:r>
              <a:rPr lang="en-US" sz="1400" dirty="0">
                <a:latin typeface="Times New Roman" panose="02020603050405020304" pitchFamily="18" charset="0"/>
                <a:cs typeface="Times New Roman" panose="02020603050405020304" pitchFamily="18" charset="0"/>
              </a:rPr>
              <a:t> transformers library to run extractive summarizations. This works by first embedding the sentences, then running a clustering algorithm, finding the sentences that are closest to the cluster's centroids. This library also uses coreference techniques, utilizing the https://github.com/huggingface/neuralcoref library to resolve words in summaries that need more context. The </a:t>
            </a:r>
            <a:r>
              <a:rPr lang="en-US" sz="1400" dirty="0" err="1">
                <a:latin typeface="Times New Roman" panose="02020603050405020304" pitchFamily="18" charset="0"/>
                <a:cs typeface="Times New Roman" panose="02020603050405020304" pitchFamily="18" charset="0"/>
              </a:rPr>
              <a:t>greedyness</a:t>
            </a:r>
            <a:r>
              <a:rPr lang="en-US" sz="1400" dirty="0">
                <a:latin typeface="Times New Roman" panose="02020603050405020304" pitchFamily="18" charset="0"/>
                <a:cs typeface="Times New Roman" panose="02020603050405020304" pitchFamily="18" charset="0"/>
              </a:rPr>
              <a:t> of the </a:t>
            </a:r>
            <a:r>
              <a:rPr lang="en-US" sz="1400" dirty="0" err="1">
                <a:latin typeface="Times New Roman" panose="02020603050405020304" pitchFamily="18" charset="0"/>
                <a:cs typeface="Times New Roman" panose="02020603050405020304" pitchFamily="18" charset="0"/>
              </a:rPr>
              <a:t>neuralcoref</a:t>
            </a:r>
            <a:r>
              <a:rPr lang="en-US" sz="1400" dirty="0">
                <a:latin typeface="Times New Roman" panose="02020603050405020304" pitchFamily="18" charset="0"/>
                <a:cs typeface="Times New Roman" panose="02020603050405020304" pitchFamily="18" charset="0"/>
              </a:rPr>
              <a:t> library can be tweaked in the </a:t>
            </a:r>
            <a:r>
              <a:rPr lang="en-US" sz="1400" dirty="0" err="1">
                <a:latin typeface="Times New Roman" panose="02020603050405020304" pitchFamily="18" charset="0"/>
                <a:cs typeface="Times New Roman" panose="02020603050405020304" pitchFamily="18" charset="0"/>
              </a:rPr>
              <a:t>CoreferenceHandler</a:t>
            </a:r>
            <a:r>
              <a:rPr lang="en-US" sz="1400" dirty="0">
                <a:latin typeface="Times New Roman" panose="02020603050405020304" pitchFamily="18" charset="0"/>
                <a:cs typeface="Times New Roman" panose="02020603050405020304" pitchFamily="18" charset="0"/>
              </a:rPr>
              <a:t> class.</a:t>
            </a:r>
          </a:p>
          <a:p>
            <a:pPr indent="228600" algn="just" rtl="0"/>
            <a:endParaRPr lang="en-US" sz="1400" dirty="0">
              <a:latin typeface="Times New Roman" panose="02020603050405020304" pitchFamily="18" charset="0"/>
              <a:cs typeface="Times New Roman" panose="02020603050405020304" pitchFamily="18" charset="0"/>
            </a:endParaRPr>
          </a:p>
          <a:p>
            <a:pPr indent="228600" algn="just" rtl="0"/>
            <a:r>
              <a:rPr lang="en-US" sz="1400" dirty="0">
                <a:latin typeface="Times New Roman" panose="02020603050405020304" pitchFamily="18" charset="0"/>
                <a:cs typeface="Times New Roman" panose="02020603050405020304" pitchFamily="18" charset="0"/>
              </a:rPr>
              <a:t>As of the most recent version of </a:t>
            </a:r>
            <a:r>
              <a:rPr lang="en-US" sz="1400" dirty="0" err="1">
                <a:latin typeface="Times New Roman" panose="02020603050405020304" pitchFamily="18" charset="0"/>
                <a:cs typeface="Times New Roman" panose="02020603050405020304" pitchFamily="18" charset="0"/>
              </a:rPr>
              <a:t>bert</a:t>
            </a:r>
            <a:r>
              <a:rPr lang="en-US" sz="1400" dirty="0">
                <a:latin typeface="Times New Roman" panose="02020603050405020304" pitchFamily="18" charset="0"/>
                <a:cs typeface="Times New Roman" panose="02020603050405020304" pitchFamily="18" charset="0"/>
              </a:rPr>
              <a:t>-extractive-summarizer, by default, CUDA is used if a </a:t>
            </a:r>
            <a:r>
              <a:rPr lang="en-US" sz="1400" dirty="0" err="1">
                <a:latin typeface="Times New Roman" panose="02020603050405020304" pitchFamily="18" charset="0"/>
                <a:cs typeface="Times New Roman" panose="02020603050405020304" pitchFamily="18" charset="0"/>
              </a:rPr>
              <a:t>gpu</a:t>
            </a:r>
            <a:r>
              <a:rPr lang="en-US" sz="1400" dirty="0">
                <a:latin typeface="Times New Roman" panose="02020603050405020304" pitchFamily="18" charset="0"/>
                <a:cs typeface="Times New Roman" panose="02020603050405020304" pitchFamily="18" charset="0"/>
              </a:rPr>
              <a:t> is available.</a:t>
            </a:r>
          </a:p>
        </p:txBody>
      </p:sp>
      <p:pic>
        <p:nvPicPr>
          <p:cNvPr id="15" name="Picture 14">
            <a:extLst>
              <a:ext uri="{FF2B5EF4-FFF2-40B4-BE49-F238E27FC236}">
                <a16:creationId xmlns:a16="http://schemas.microsoft.com/office/drawing/2014/main" id="{3A4304D7-1BA4-BA13-894C-A32B98C75312}"/>
              </a:ext>
            </a:extLst>
          </p:cNvPr>
          <p:cNvPicPr>
            <a:picLocks noChangeAspect="1"/>
          </p:cNvPicPr>
          <p:nvPr/>
        </p:nvPicPr>
        <p:blipFill>
          <a:blip r:embed="rId3"/>
          <a:stretch>
            <a:fillRect/>
          </a:stretch>
        </p:blipFill>
        <p:spPr>
          <a:xfrm>
            <a:off x="8310229" y="1471394"/>
            <a:ext cx="1667541" cy="1667541"/>
          </a:xfrm>
          <a:prstGeom prst="rect">
            <a:avLst/>
          </a:prstGeom>
        </p:spPr>
      </p:pic>
      <p:sp>
        <p:nvSpPr>
          <p:cNvPr id="17" name="TextBox 16">
            <a:extLst>
              <a:ext uri="{FF2B5EF4-FFF2-40B4-BE49-F238E27FC236}">
                <a16:creationId xmlns:a16="http://schemas.microsoft.com/office/drawing/2014/main" id="{C37BB992-25DF-3740-4321-F99E9A9F329E}"/>
              </a:ext>
            </a:extLst>
          </p:cNvPr>
          <p:cNvSpPr txBox="1"/>
          <p:nvPr/>
        </p:nvSpPr>
        <p:spPr>
          <a:xfrm>
            <a:off x="772704" y="6087451"/>
            <a:ext cx="9791700" cy="261610"/>
          </a:xfrm>
          <a:prstGeom prst="rect">
            <a:avLst/>
          </a:prstGeom>
          <a:noFill/>
        </p:spPr>
        <p:txBody>
          <a:bodyPr wrap="square">
            <a:spAutoFit/>
          </a:bodyPr>
          <a:lstStyle/>
          <a:p>
            <a:pPr algn="l" rtl="0"/>
            <a:r>
              <a:rPr lang="ru-RU" sz="1100" b="0" i="0" dirty="0">
                <a:effectLst/>
                <a:latin typeface="Times New Roman" panose="02020603050405020304" pitchFamily="18" charset="0"/>
                <a:cs typeface="Times New Roman" panose="02020603050405020304" pitchFamily="18" charset="0"/>
              </a:rPr>
              <a:t> </a:t>
            </a:r>
            <a:r>
              <a:rPr lang="en-US" sz="1100" baseline="30000" dirty="0">
                <a:latin typeface="Times New Roman" panose="02020603050405020304" pitchFamily="18" charset="0"/>
                <a:cs typeface="Times New Roman" panose="02020603050405020304" pitchFamily="18" charset="0"/>
              </a:rPr>
              <a:t>1</a:t>
            </a:r>
            <a:r>
              <a:rPr lang="ru-RU" sz="1100" baseline="30000" dirty="0">
                <a:latin typeface="Times New Roman" panose="02020603050405020304" pitchFamily="18" charset="0"/>
                <a:cs typeface="Times New Roman" panose="02020603050405020304" pitchFamily="18" charset="0"/>
              </a:rPr>
              <a:t>3</a:t>
            </a:r>
            <a:r>
              <a:rPr lang="en-US" sz="1100" baseline="30000" dirty="0">
                <a:latin typeface="Times New Roman" panose="02020603050405020304" pitchFamily="18" charset="0"/>
                <a:cs typeface="Times New Roman" panose="02020603050405020304" pitchFamily="18" charset="0"/>
              </a:rPr>
              <a:t> </a:t>
            </a:r>
            <a:r>
              <a:rPr lang="ru-RU" sz="1100" baseline="30000" dirty="0">
                <a:latin typeface="Times New Roman" panose="02020603050405020304" pitchFamily="18" charset="0"/>
                <a:cs typeface="Times New Roman" panose="02020603050405020304" pitchFamily="18" charset="0"/>
              </a:rPr>
              <a:t> </a:t>
            </a:r>
            <a:r>
              <a:rPr lang="en-US" sz="1100" b="0" i="0" dirty="0">
                <a:effectLst/>
                <a:latin typeface="Times New Roman" panose="02020603050405020304" pitchFamily="18" charset="0"/>
                <a:cs typeface="Times New Roman" panose="02020603050405020304" pitchFamily="18" charset="0"/>
              </a:rPr>
              <a:t>Radford, A., Wu, J., Child, R., Luan, D., </a:t>
            </a:r>
            <a:r>
              <a:rPr lang="en-US" sz="1100" b="0" i="0" dirty="0" err="1">
                <a:effectLst/>
                <a:latin typeface="Times New Roman" panose="02020603050405020304" pitchFamily="18" charset="0"/>
                <a:cs typeface="Times New Roman" panose="02020603050405020304" pitchFamily="18" charset="0"/>
              </a:rPr>
              <a:t>Amodei</a:t>
            </a:r>
            <a:r>
              <a:rPr lang="en-US" sz="1100" b="0" i="0" dirty="0">
                <a:effectLst/>
                <a:latin typeface="Times New Roman" panose="02020603050405020304" pitchFamily="18" charset="0"/>
                <a:cs typeface="Times New Roman" panose="02020603050405020304" pitchFamily="18" charset="0"/>
              </a:rPr>
              <a:t>, D., &amp; </a:t>
            </a:r>
            <a:r>
              <a:rPr lang="en-US" sz="1100" b="0" i="0" dirty="0" err="1">
                <a:effectLst/>
                <a:latin typeface="Times New Roman" panose="02020603050405020304" pitchFamily="18" charset="0"/>
                <a:cs typeface="Times New Roman" panose="02020603050405020304" pitchFamily="18" charset="0"/>
              </a:rPr>
              <a:t>Sutskever</a:t>
            </a:r>
            <a:r>
              <a:rPr lang="en-US" sz="1100" b="0" i="0" dirty="0">
                <a:effectLst/>
                <a:latin typeface="Times New Roman" panose="02020603050405020304" pitchFamily="18" charset="0"/>
                <a:cs typeface="Times New Roman" panose="02020603050405020304" pitchFamily="18" charset="0"/>
              </a:rPr>
              <a:t>, I. (2019). Language models are unsupervised multitask learners. </a:t>
            </a:r>
            <a:r>
              <a:rPr lang="en-US" sz="1100" b="0" i="1" dirty="0" err="1">
                <a:effectLst/>
                <a:latin typeface="Times New Roman" panose="02020603050405020304" pitchFamily="18" charset="0"/>
                <a:cs typeface="Times New Roman" panose="02020603050405020304" pitchFamily="18" charset="0"/>
              </a:rPr>
              <a:t>OpenAI</a:t>
            </a:r>
            <a:r>
              <a:rPr lang="en-US" sz="1100" b="0" i="1" dirty="0">
                <a:effectLst/>
                <a:latin typeface="Times New Roman" panose="02020603050405020304" pitchFamily="18" charset="0"/>
                <a:cs typeface="Times New Roman" panose="02020603050405020304" pitchFamily="18" charset="0"/>
              </a:rPr>
              <a:t> blog</a:t>
            </a:r>
            <a:r>
              <a:rPr lang="en-US" sz="1100" b="0" i="0" dirty="0">
                <a:effectLst/>
                <a:latin typeface="Times New Roman" panose="02020603050405020304" pitchFamily="18" charset="0"/>
                <a:cs typeface="Times New Roman" panose="02020603050405020304" pitchFamily="18" charset="0"/>
              </a:rPr>
              <a:t>, </a:t>
            </a:r>
            <a:r>
              <a:rPr lang="en-US" sz="1100" b="0" i="1" dirty="0">
                <a:effectLst/>
                <a:latin typeface="Times New Roman" panose="02020603050405020304" pitchFamily="18" charset="0"/>
                <a:cs typeface="Times New Roman" panose="02020603050405020304" pitchFamily="18" charset="0"/>
              </a:rPr>
              <a:t>1</a:t>
            </a:r>
            <a:r>
              <a:rPr lang="en-US" sz="1100" b="0" i="0" dirty="0">
                <a:effectLst/>
                <a:latin typeface="Times New Roman" panose="02020603050405020304" pitchFamily="18" charset="0"/>
                <a:cs typeface="Times New Roman" panose="02020603050405020304" pitchFamily="18" charset="0"/>
              </a:rPr>
              <a:t>(8), 9.</a:t>
            </a:r>
          </a:p>
        </p:txBody>
      </p:sp>
    </p:spTree>
    <p:extLst>
      <p:ext uri="{BB962C8B-B14F-4D97-AF65-F5344CB8AC3E}">
        <p14:creationId xmlns:p14="http://schemas.microsoft.com/office/powerpoint/2010/main" val="88336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A9A76-14A4-02F4-FF2C-84D7D20F1382}"/>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2.2</a:t>
            </a:r>
          </a:p>
        </p:txBody>
      </p:sp>
      <p:sp>
        <p:nvSpPr>
          <p:cNvPr id="3" name="Oval 2">
            <a:extLst>
              <a:ext uri="{FF2B5EF4-FFF2-40B4-BE49-F238E27FC236}">
                <a16:creationId xmlns:a16="http://schemas.microsoft.com/office/drawing/2014/main" id="{45245AE2-10D5-8602-E726-BA29C64B3E73}"/>
              </a:ext>
            </a:extLst>
          </p:cNvPr>
          <p:cNvSpPr/>
          <p:nvPr/>
        </p:nvSpPr>
        <p:spPr>
          <a:xfrm>
            <a:off x="3897853" y="1714161"/>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Summary</a:t>
            </a:r>
          </a:p>
        </p:txBody>
      </p:sp>
      <p:sp>
        <p:nvSpPr>
          <p:cNvPr id="4" name="Rectangle 3">
            <a:extLst>
              <a:ext uri="{FF2B5EF4-FFF2-40B4-BE49-F238E27FC236}">
                <a16:creationId xmlns:a16="http://schemas.microsoft.com/office/drawing/2014/main" id="{F5D4DE2A-4A50-E89C-F7F6-A01E2AFCDAC6}"/>
              </a:ext>
            </a:extLst>
          </p:cNvPr>
          <p:cNvSpPr/>
          <p:nvPr/>
        </p:nvSpPr>
        <p:spPr>
          <a:xfrm>
            <a:off x="6858001" y="2003387"/>
            <a:ext cx="833284" cy="369332"/>
          </a:xfrm>
          <a:prstGeom prst="rect">
            <a:avLst/>
          </a:prstGeom>
        </p:spPr>
        <p:txBody>
          <a:bodyPr wrap="square">
            <a:spAutoFit/>
          </a:bodyPr>
          <a:lstStyle/>
          <a:p>
            <a:pPr algn="l" rtl="0"/>
            <a:r>
              <a:rPr lang="en-US" dirty="0">
                <a:latin typeface="Times New Roman" panose="02020603050405020304" pitchFamily="18" charset="0"/>
                <a:cs typeface="Times New Roman" panose="02020603050405020304" pitchFamily="18" charset="0"/>
              </a:rPr>
              <a:t>GPT2</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6527E8C-8B6C-6314-5B8C-E9D45F3F67E9}"/>
              </a:ext>
            </a:extLst>
          </p:cNvPr>
          <p:cNvSpPr txBox="1"/>
          <p:nvPr/>
        </p:nvSpPr>
        <p:spPr>
          <a:xfrm>
            <a:off x="1270206" y="2964304"/>
            <a:ext cx="9385504" cy="2893100"/>
          </a:xfrm>
          <a:prstGeom prst="rect">
            <a:avLst/>
          </a:prstGeom>
          <a:noFill/>
        </p:spPr>
        <p:txBody>
          <a:bodyPr wrap="square">
            <a:spAutoFit/>
          </a:bodyPr>
          <a:lstStyle/>
          <a:p>
            <a:pPr indent="228600" algn="just" rtl="0"/>
            <a:r>
              <a:rPr lang="en-US" sz="1400" dirty="0">
                <a:latin typeface="Times New Roman" panose="02020603050405020304" pitchFamily="18" charset="0"/>
                <a:cs typeface="Times New Roman" panose="02020603050405020304" pitchFamily="18" charset="0"/>
              </a:rPr>
              <a:t>GPT-2 is a large transformer-based language model with 1.5 billion parameters, trained on a dataset of 8 million web pages. GPT-2 is trained with a simple objective: predict the next word, given all of the previous words within some text. The diversity of the dataset causes this simple goal to contain naturally occurring demonstrations of many tasks across diverse domains. GPT-2 is a direct scale-up of GPT, with more than 10X the parameters and trained on more than 10X the amount of data. </a:t>
            </a:r>
          </a:p>
          <a:p>
            <a:pPr indent="228600" algn="just" rtl="0"/>
            <a:endParaRPr lang="en-US" sz="1400" dirty="0">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GPT-2 is a model with absolute position embeddings so it’s usually advised to pad the inputs on the right rather than the left.</a:t>
            </a:r>
          </a:p>
          <a:p>
            <a:pPr marL="285750" indent="-285750" algn="just" rtl="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GPT-2 was trained with a causal language modeling (CLM) objective and is therefore powerful at predicting the next token in a sequence. Leveraging this feature allows GPT-2 to generate syntactically coherent text as it can be observed in the run_generation.py example script.</a:t>
            </a:r>
          </a:p>
          <a:p>
            <a:pPr marL="285750" indent="-285750" algn="just" rtl="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PyTorch</a:t>
            </a:r>
            <a:r>
              <a:rPr lang="en-US" sz="1400" dirty="0">
                <a:latin typeface="Times New Roman" panose="02020603050405020304" pitchFamily="18" charset="0"/>
                <a:cs typeface="Times New Roman" panose="02020603050405020304" pitchFamily="18" charset="0"/>
              </a:rPr>
              <a:t> models can take the past as input, which is the previously computed key/value attention pairs. Using this past value prevents the model from re-computing pre-computed values in the context of text generation. </a:t>
            </a:r>
          </a:p>
          <a:p>
            <a:pPr indent="228600" algn="just" rtl="0"/>
            <a:endParaRPr lang="en-US" sz="1400" dirty="0">
              <a:latin typeface="Times New Roman" panose="02020603050405020304" pitchFamily="18" charset="0"/>
              <a:cs typeface="Times New Roman" panose="02020603050405020304" pitchFamily="18" charset="0"/>
            </a:endParaRPr>
          </a:p>
          <a:p>
            <a:pPr indent="228600" algn="just" rtl="0"/>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6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9D3154F-AB01-C9DE-C2B7-FEC8D79F42C3}"/>
              </a:ext>
            </a:extLst>
          </p:cNvPr>
          <p:cNvSpPr/>
          <p:nvPr/>
        </p:nvSpPr>
        <p:spPr>
          <a:xfrm>
            <a:off x="1445888" y="2106986"/>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4. Evaluation</a:t>
            </a:r>
          </a:p>
        </p:txBody>
      </p:sp>
      <p:sp>
        <p:nvSpPr>
          <p:cNvPr id="4" name="Rectangle 3">
            <a:extLst>
              <a:ext uri="{FF2B5EF4-FFF2-40B4-BE49-F238E27FC236}">
                <a16:creationId xmlns:a16="http://schemas.microsoft.com/office/drawing/2014/main" id="{525CE146-EB43-5A8E-3B67-2C29FF96247A}"/>
              </a:ext>
            </a:extLst>
          </p:cNvPr>
          <p:cNvSpPr/>
          <p:nvPr/>
        </p:nvSpPr>
        <p:spPr>
          <a:xfrm>
            <a:off x="3919198" y="1949444"/>
            <a:ext cx="2290066" cy="1169551"/>
          </a:xfrm>
          <a:prstGeom prst="rect">
            <a:avLst/>
          </a:prstGeom>
        </p:spPr>
        <p:txBody>
          <a:bodyPr wrap="square">
            <a:spAutoFit/>
          </a:bodyPr>
          <a:lstStyle/>
          <a:p>
            <a:pPr algn="l" rtl="0"/>
            <a:r>
              <a:rPr lang="en-US" sz="1400" b="0" dirty="0">
                <a:effectLst/>
                <a:latin typeface="Times New Roman" panose="02020603050405020304" pitchFamily="18" charset="0"/>
                <a:cs typeface="Times New Roman" panose="02020603050405020304" pitchFamily="18" charset="0"/>
              </a:rPr>
              <a:t>evaluation(model_abstract)</a:t>
            </a:r>
          </a:p>
          <a:p>
            <a:pPr algn="l" rtl="0"/>
            <a:endParaRPr lang="en-US" sz="1400" b="0" dirty="0">
              <a:effectLst/>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rouge1</a:t>
            </a:r>
            <a:endParaRPr lang="en-US" sz="1400" b="0" dirty="0">
              <a:solidFill>
                <a:srgbClr val="C5C8C6"/>
              </a:solidFill>
              <a:effectLst/>
              <a:latin typeface="Consolas" panose="020B0609020204030204" pitchFamily="49" charset="0"/>
            </a:endParaRP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rouge2</a:t>
            </a:r>
          </a:p>
          <a:p>
            <a:pPr marL="285750" indent="-285750" algn="l" rtl="0">
              <a:buFont typeface="Arial" panose="020B0604020202020204" pitchFamily="34" charset="0"/>
              <a:buChar char="•"/>
            </a:pPr>
            <a:r>
              <a:rPr lang="en-US" sz="1400" b="0" dirty="0">
                <a:solidFill>
                  <a:srgbClr val="9AA83A"/>
                </a:solidFill>
                <a:effectLst/>
                <a:latin typeface="Consolas" panose="020B0609020204030204" pitchFamily="49" charset="0"/>
              </a:rPr>
              <a:t>rougeL</a:t>
            </a:r>
            <a:endParaRPr lang="en-US" sz="1400" b="0" dirty="0">
              <a:solidFill>
                <a:srgbClr val="C5C8C6"/>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A09B3C1-C59B-020F-25E1-5064C4B6DB12}"/>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3</a:t>
            </a:r>
          </a:p>
        </p:txBody>
      </p:sp>
      <p:sp>
        <p:nvSpPr>
          <p:cNvPr id="7" name="TextBox 6">
            <a:extLst>
              <a:ext uri="{FF2B5EF4-FFF2-40B4-BE49-F238E27FC236}">
                <a16:creationId xmlns:a16="http://schemas.microsoft.com/office/drawing/2014/main" id="{F24BEE7B-ECF7-72BA-A95A-B23FC67EEACB}"/>
              </a:ext>
            </a:extLst>
          </p:cNvPr>
          <p:cNvSpPr txBox="1"/>
          <p:nvPr/>
        </p:nvSpPr>
        <p:spPr>
          <a:xfrm>
            <a:off x="1236078" y="3360129"/>
            <a:ext cx="9438338" cy="2354491"/>
          </a:xfrm>
          <a:prstGeom prst="rect">
            <a:avLst/>
          </a:prstGeom>
          <a:noFill/>
        </p:spPr>
        <p:txBody>
          <a:bodyPr wrap="square">
            <a:spAutoFit/>
          </a:bodyPr>
          <a:lstStyle/>
          <a:p>
            <a:pPr algn="just" rtl="0">
              <a:lnSpc>
                <a:spcPct val="150000"/>
              </a:lnSpc>
            </a:pPr>
            <a:r>
              <a:rPr lang="en-US" sz="1400" b="0" i="0" dirty="0">
                <a:solidFill>
                  <a:schemeClr val="accent6"/>
                </a:solidFill>
                <a:effectLst/>
                <a:latin typeface="Lato" panose="020F0502020204030203" pitchFamily="34" charset="0"/>
              </a:rPr>
              <a:t>ROUGE</a:t>
            </a:r>
            <a:r>
              <a:rPr lang="en-US" sz="1400" b="0" i="0" dirty="0">
                <a:effectLst/>
                <a:latin typeface="Lato" panose="020F0502020204030203" pitchFamily="34" charset="0"/>
              </a:rPr>
              <a:t> stands for Recall-Oriented Understudy for Gisting Evaluation. It is essentially a set of metrics for evaluating automatic summarization of texts as well as machine translations.</a:t>
            </a:r>
            <a:endParaRPr lang="en-US" sz="1400" b="0" i="0" dirty="0">
              <a:effectLst/>
              <a:latin typeface="Arial" panose="020B0604020202020204" pitchFamily="34" charset="0"/>
            </a:endParaRPr>
          </a:p>
          <a:p>
            <a:pPr marL="285750" lvl="1"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ROUGE-1</a:t>
            </a:r>
            <a:r>
              <a:rPr lang="en-US" sz="1400" b="0" i="0" dirty="0">
                <a:effectLst/>
                <a:latin typeface="Arial" panose="020B0604020202020204" pitchFamily="34" charset="0"/>
              </a:rPr>
              <a:t> refers to the overlap of </a:t>
            </a:r>
            <a:r>
              <a:rPr lang="en-US" sz="1400" b="1" i="1" dirty="0">
                <a:effectLst/>
                <a:latin typeface="Arial" panose="020B0604020202020204" pitchFamily="34" charset="0"/>
              </a:rPr>
              <a:t>unigram</a:t>
            </a:r>
            <a:r>
              <a:rPr lang="en-US" sz="1400" b="0" i="0" dirty="0">
                <a:effectLst/>
                <a:latin typeface="Arial" panose="020B0604020202020204" pitchFamily="34" charset="0"/>
              </a:rPr>
              <a:t> </a:t>
            </a:r>
            <a:r>
              <a:rPr lang="en-US" sz="1400" b="0" i="1" dirty="0">
                <a:effectLst/>
                <a:latin typeface="Arial" panose="020B0604020202020204" pitchFamily="34" charset="0"/>
              </a:rPr>
              <a:t>(each word)</a:t>
            </a:r>
            <a:r>
              <a:rPr lang="en-US" sz="1400" b="0" i="0" dirty="0">
                <a:effectLst/>
                <a:latin typeface="Arial" panose="020B0604020202020204" pitchFamily="34" charset="0"/>
              </a:rPr>
              <a:t> between the system and reference summaries [14].</a:t>
            </a:r>
          </a:p>
          <a:p>
            <a:pPr marL="285750" lvl="1"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ROUGE-2</a:t>
            </a:r>
            <a:r>
              <a:rPr lang="en-US" sz="1400" b="0" i="0" dirty="0">
                <a:effectLst/>
                <a:latin typeface="Arial" panose="020B0604020202020204" pitchFamily="34" charset="0"/>
              </a:rPr>
              <a:t> refers to the overlap of </a:t>
            </a:r>
            <a:r>
              <a:rPr lang="en-US" sz="1400" b="1" i="1" dirty="0">
                <a:effectLst/>
                <a:latin typeface="Arial" panose="020B0604020202020204" pitchFamily="34" charset="0"/>
              </a:rPr>
              <a:t>bigrams</a:t>
            </a:r>
            <a:r>
              <a:rPr lang="en-US" sz="1400" b="0" i="0" dirty="0">
                <a:effectLst/>
                <a:latin typeface="Arial" panose="020B0604020202020204" pitchFamily="34" charset="0"/>
              </a:rPr>
              <a:t> between the system and reference summaries [14].</a:t>
            </a:r>
          </a:p>
          <a:p>
            <a:pPr marL="285750" indent="-285750" algn="just" rtl="0">
              <a:lnSpc>
                <a:spcPct val="150000"/>
              </a:lnSpc>
              <a:buFont typeface="Arial" panose="020B0604020202020204" pitchFamily="34" charset="0"/>
              <a:buChar char="•"/>
            </a:pPr>
            <a:r>
              <a:rPr lang="en-US" sz="1400" b="0" i="0" dirty="0">
                <a:solidFill>
                  <a:schemeClr val="accent6"/>
                </a:solidFill>
                <a:effectLst/>
                <a:latin typeface="Arial" panose="020B0604020202020204" pitchFamily="34" charset="0"/>
              </a:rPr>
              <a:t>ROUGE-L:</a:t>
            </a:r>
            <a:r>
              <a:rPr lang="en-US" sz="1400" b="0" i="0" dirty="0">
                <a:effectLst/>
                <a:latin typeface="Arial" panose="020B0604020202020204" pitchFamily="34" charset="0"/>
              </a:rPr>
              <a:t> Longest Common Subsequence (LCS) based statistics. </a:t>
            </a:r>
            <a:r>
              <a:rPr lang="en-US" sz="1400" b="0" i="0" u="none" strike="noStrike" dirty="0">
                <a:effectLst/>
                <a:latin typeface="Arial" panose="020B0604020202020204" pitchFamily="34" charset="0"/>
                <a:hlinkClick r:id="rId2" tooltip="Longest common subsequence problem">
                  <a:extLst>
                    <a:ext uri="{A12FA001-AC4F-418D-AE19-62706E023703}">
                      <ahyp:hlinkClr xmlns:ahyp="http://schemas.microsoft.com/office/drawing/2018/hyperlinkcolor" val="tx"/>
                    </a:ext>
                  </a:extLst>
                </a:hlinkClick>
              </a:rPr>
              <a:t>Longest common subsequence problem</a:t>
            </a:r>
            <a:r>
              <a:rPr lang="en-US" sz="1400" b="0" i="0" dirty="0">
                <a:effectLst/>
                <a:latin typeface="Arial" panose="020B0604020202020204" pitchFamily="34" charset="0"/>
              </a:rPr>
              <a:t> takes into account sentence level structure similarity naturally and identifies longest co-occurring in sequence </a:t>
            </a:r>
            <a:r>
              <a:rPr lang="en-US" sz="1400" b="0" i="0">
                <a:effectLst/>
                <a:latin typeface="Arial" panose="020B0604020202020204" pitchFamily="34" charset="0"/>
              </a:rPr>
              <a:t>n-grams automatically [15].</a:t>
            </a:r>
            <a:endParaRPr lang="en-US" sz="1400" b="0" i="0" dirty="0">
              <a:effectLst/>
              <a:latin typeface="Arial" panose="020B0604020202020204" pitchFamily="34" charset="0"/>
            </a:endParaRPr>
          </a:p>
        </p:txBody>
      </p:sp>
      <p:sp>
        <p:nvSpPr>
          <p:cNvPr id="9" name="TextBox 8">
            <a:extLst>
              <a:ext uri="{FF2B5EF4-FFF2-40B4-BE49-F238E27FC236}">
                <a16:creationId xmlns:a16="http://schemas.microsoft.com/office/drawing/2014/main" id="{7B9CF74E-E377-E56B-E60A-15862380CB3A}"/>
              </a:ext>
            </a:extLst>
          </p:cNvPr>
          <p:cNvSpPr txBox="1"/>
          <p:nvPr/>
        </p:nvSpPr>
        <p:spPr>
          <a:xfrm>
            <a:off x="535020" y="5747701"/>
            <a:ext cx="10840453" cy="769441"/>
          </a:xfrm>
          <a:prstGeom prst="rect">
            <a:avLst/>
          </a:prstGeom>
          <a:noFill/>
        </p:spPr>
        <p:txBody>
          <a:bodyPr wrap="square">
            <a:spAutoFit/>
          </a:bodyPr>
          <a:lstStyle/>
          <a:p>
            <a:pPr algn="just" rtl="0"/>
            <a:r>
              <a:rPr lang="en-US" sz="1100" baseline="30000" dirty="0">
                <a:latin typeface="Times New Roman" panose="02020603050405020304" pitchFamily="18" charset="0"/>
                <a:cs typeface="Times New Roman" panose="02020603050405020304" pitchFamily="18" charset="0"/>
              </a:rPr>
              <a:t>14  </a:t>
            </a:r>
            <a:r>
              <a:rPr lang="en-US" sz="1100" b="0" i="0" strike="noStrike" dirty="0">
                <a:effectLst/>
                <a:latin typeface="Times New Roman" panose="02020603050405020304" pitchFamily="18" charset="0"/>
                <a:cs typeface="Times New Roman" panose="02020603050405020304" pitchFamily="18" charset="0"/>
              </a:rPr>
              <a:t>Lin, Chin-Yew and E.H. </a:t>
            </a:r>
            <a:r>
              <a:rPr lang="en-US" sz="1100" b="0" i="0" strike="noStrike" dirty="0" err="1">
                <a:effectLst/>
                <a:latin typeface="Times New Roman" panose="02020603050405020304" pitchFamily="18" charset="0"/>
                <a:cs typeface="Times New Roman" panose="02020603050405020304" pitchFamily="18" charset="0"/>
              </a:rPr>
              <a:t>Hovy</a:t>
            </a:r>
            <a:r>
              <a:rPr lang="en-US" sz="1100" b="0" i="0" strike="noStrike" dirty="0">
                <a:effectLst/>
                <a:latin typeface="Times New Roman" panose="02020603050405020304" pitchFamily="18" charset="0"/>
                <a:cs typeface="Times New Roman" panose="02020603050405020304" pitchFamily="18" charset="0"/>
              </a:rPr>
              <a:t> 2003. Automatic Evaluation of Summaries Using N-gram Co-occurrence Statistics. In Proceedings of 2003 Language Technology Conference (HLT-NAACL 2003), Edmonton, Canada, May 27 - June 1, 2003.</a:t>
            </a:r>
          </a:p>
          <a:p>
            <a:pPr algn="just" rtl="0"/>
            <a:r>
              <a:rPr lang="en-US" sz="1100" baseline="30000" dirty="0">
                <a:latin typeface="Times New Roman" panose="02020603050405020304" pitchFamily="18" charset="0"/>
                <a:cs typeface="Times New Roman" panose="02020603050405020304" pitchFamily="18" charset="0"/>
              </a:rPr>
              <a:t>15  </a:t>
            </a:r>
            <a:r>
              <a:rPr lang="en-US" sz="1100" b="0" i="0" u="none" strike="noStrike" dirty="0">
                <a:effectLst/>
                <a:latin typeface="Times New Roman" panose="02020603050405020304" pitchFamily="18" charset="0"/>
                <a:cs typeface="Times New Roman" panose="02020603050405020304" pitchFamily="18" charset="0"/>
              </a:rPr>
              <a:t>Lin, Chin-Yew and Franz Josef </a:t>
            </a:r>
            <a:r>
              <a:rPr lang="en-US" sz="1100" b="0" i="0" u="none" strike="noStrike" dirty="0" err="1">
                <a:effectLst/>
                <a:latin typeface="Times New Roman" panose="02020603050405020304" pitchFamily="18" charset="0"/>
                <a:cs typeface="Times New Roman" panose="02020603050405020304" pitchFamily="18" charset="0"/>
              </a:rPr>
              <a:t>Och</a:t>
            </a:r>
            <a:r>
              <a:rPr lang="en-US" sz="1100" b="0" i="0" u="none" strike="noStrike" dirty="0">
                <a:effectLst/>
                <a:latin typeface="Times New Roman" panose="02020603050405020304" pitchFamily="18" charset="0"/>
                <a:cs typeface="Times New Roman" panose="02020603050405020304" pitchFamily="18" charset="0"/>
              </a:rPr>
              <a:t>. 2004. Automatic Evaluation of Machine Translation Quality Using Longest Common Subsequence and Skip-Bigram Statistics. In Proceedings of the 42nd Annual Meeting of the Association for Computational Linguistics (ACL 2004), Barcelona, Spain, July 21 - 26, 2004.</a:t>
            </a:r>
            <a:endParaRPr lang="en-US" sz="1100" dirty="0">
              <a:latin typeface="Times New Roman" panose="02020603050405020304" pitchFamily="18" charset="0"/>
              <a:cs typeface="Times New Roman" panose="02020603050405020304" pitchFamily="18" charset="0"/>
            </a:endParaRPr>
          </a:p>
        </p:txBody>
      </p:sp>
      <p:sp>
        <p:nvSpPr>
          <p:cNvPr id="8" name="Rectangle 7"/>
          <p:cNvSpPr/>
          <p:nvPr/>
        </p:nvSpPr>
        <p:spPr>
          <a:xfrm>
            <a:off x="6931631" y="2106986"/>
            <a:ext cx="4443842" cy="1154162"/>
          </a:xfrm>
          <a:prstGeom prst="rect">
            <a:avLst/>
          </a:prstGeom>
        </p:spPr>
        <p:txBody>
          <a:bodyPr wrap="square">
            <a:spAutoFit/>
          </a:bodyPr>
          <a:lstStyle/>
          <a:p>
            <a:pPr algn="l" rtl="0"/>
            <a:r>
              <a:rPr lang="en-US" sz="1400" dirty="0">
                <a:solidFill>
                  <a:schemeClr val="accent6"/>
                </a:solidFill>
              </a:rPr>
              <a:t>Example ROUGE1: </a:t>
            </a:r>
          </a:p>
          <a:p>
            <a:pPr lvl="1" algn="l" rtl="0"/>
            <a:r>
              <a:rPr lang="en-US" sz="1100" dirty="0"/>
              <a:t>Reference Tokens: ['</a:t>
            </a:r>
            <a:r>
              <a:rPr lang="en-US" sz="1100" dirty="0" err="1"/>
              <a:t>John','really','loves','data','science</a:t>
            </a:r>
            <a:r>
              <a:rPr lang="en-US" sz="1100" dirty="0"/>
              <a:t>'](</a:t>
            </a:r>
            <a:r>
              <a:rPr lang="en-US" sz="1100" dirty="0" err="1"/>
              <a:t>n_r</a:t>
            </a:r>
            <a:r>
              <a:rPr lang="en-US" sz="1100" dirty="0"/>
              <a:t>=5)</a:t>
            </a:r>
          </a:p>
          <a:p>
            <a:pPr lvl="1" algn="l" rtl="0"/>
            <a:r>
              <a:rPr lang="en-US" sz="1100" dirty="0"/>
              <a:t>Candidate Tokens: ['</a:t>
            </a:r>
            <a:r>
              <a:rPr lang="en-US" sz="1100" dirty="0" err="1"/>
              <a:t>John','loves','data','science</a:t>
            </a:r>
            <a:r>
              <a:rPr lang="en-US" sz="1100" dirty="0"/>
              <a:t>'] (</a:t>
            </a:r>
            <a:r>
              <a:rPr lang="en-US" sz="1100" dirty="0" err="1"/>
              <a:t>n_can</a:t>
            </a:r>
            <a:r>
              <a:rPr lang="en-US" sz="1100" dirty="0"/>
              <a:t>=4)</a:t>
            </a:r>
          </a:p>
          <a:p>
            <a:pPr lvl="1" algn="l" rtl="0"/>
            <a:r>
              <a:rPr lang="en-US" sz="1100" dirty="0"/>
              <a:t>Captured Tokens: ['</a:t>
            </a:r>
            <a:r>
              <a:rPr lang="en-US" sz="1100" dirty="0" err="1"/>
              <a:t>John','loves','data','science</a:t>
            </a:r>
            <a:r>
              <a:rPr lang="en-US" sz="1100" dirty="0"/>
              <a:t>'] (</a:t>
            </a:r>
            <a:r>
              <a:rPr lang="en-US" sz="1100" dirty="0" err="1"/>
              <a:t>n_cap</a:t>
            </a:r>
            <a:r>
              <a:rPr lang="en-US" sz="1100" dirty="0"/>
              <a:t>=4)</a:t>
            </a:r>
          </a:p>
          <a:p>
            <a:pPr lvl="1" algn="l" rtl="0"/>
            <a:r>
              <a:rPr lang="en-US" sz="1100" dirty="0"/>
              <a:t>Rouge-1 Recall = </a:t>
            </a:r>
            <a:r>
              <a:rPr lang="en-US" sz="1100" dirty="0" err="1"/>
              <a:t>n_cap</a:t>
            </a:r>
            <a:r>
              <a:rPr lang="en-US" sz="1100" dirty="0"/>
              <a:t>/</a:t>
            </a:r>
            <a:r>
              <a:rPr lang="en-US" sz="1100" dirty="0" err="1"/>
              <a:t>n_r</a:t>
            </a:r>
            <a:r>
              <a:rPr lang="en-US" sz="1100" dirty="0"/>
              <a:t> = 4/5 </a:t>
            </a:r>
          </a:p>
          <a:p>
            <a:pPr lvl="1" algn="l" rtl="0"/>
            <a:r>
              <a:rPr lang="en-US" sz="1100" dirty="0"/>
              <a:t>Rouge-1 Precision = </a:t>
            </a:r>
            <a:r>
              <a:rPr lang="en-US" sz="1100" dirty="0" err="1"/>
              <a:t>n_cap</a:t>
            </a:r>
            <a:r>
              <a:rPr lang="en-US" sz="1100" dirty="0"/>
              <a:t>/</a:t>
            </a:r>
            <a:r>
              <a:rPr lang="en-US" sz="1100" dirty="0" err="1"/>
              <a:t>n_can</a:t>
            </a:r>
            <a:r>
              <a:rPr lang="en-US" sz="1100" dirty="0"/>
              <a:t> = 4/4</a:t>
            </a:r>
          </a:p>
        </p:txBody>
      </p:sp>
    </p:spTree>
    <p:extLst>
      <p:ext uri="{BB962C8B-B14F-4D97-AF65-F5344CB8AC3E}">
        <p14:creationId xmlns:p14="http://schemas.microsoft.com/office/powerpoint/2010/main" val="146095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4381B8-2E97-E319-E348-DAD5ECD79470}"/>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4.1</a:t>
            </a:r>
          </a:p>
        </p:txBody>
      </p:sp>
      <p:sp>
        <p:nvSpPr>
          <p:cNvPr id="3" name="Oval 2">
            <a:extLst>
              <a:ext uri="{FF2B5EF4-FFF2-40B4-BE49-F238E27FC236}">
                <a16:creationId xmlns:a16="http://schemas.microsoft.com/office/drawing/2014/main" id="{FE125E05-4E52-A29D-C92C-8A7504B091C3}"/>
              </a:ext>
            </a:extLst>
          </p:cNvPr>
          <p:cNvSpPr/>
          <p:nvPr/>
        </p:nvSpPr>
        <p:spPr>
          <a:xfrm>
            <a:off x="771542" y="3156039"/>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5. Error analysis</a:t>
            </a:r>
          </a:p>
        </p:txBody>
      </p:sp>
      <p:graphicFrame>
        <p:nvGraphicFramePr>
          <p:cNvPr id="5" name="Table 4"/>
          <p:cNvGraphicFramePr>
            <a:graphicFrameLocks noGrp="1"/>
          </p:cNvGraphicFramePr>
          <p:nvPr>
            <p:extLst>
              <p:ext uri="{D42A27DB-BD31-4B8C-83A1-F6EECF244321}">
                <p14:modId xmlns:p14="http://schemas.microsoft.com/office/powerpoint/2010/main" val="3460341727"/>
              </p:ext>
            </p:extLst>
          </p:nvPr>
        </p:nvGraphicFramePr>
        <p:xfrm>
          <a:off x="3120188" y="2385981"/>
          <a:ext cx="7712505" cy="2394585"/>
        </p:xfrm>
        <a:graphic>
          <a:graphicData uri="http://schemas.openxmlformats.org/drawingml/2006/table">
            <a:tbl>
              <a:tblPr>
                <a:tableStyleId>{5C22544A-7EE6-4342-B048-85BDC9FD1C3A}</a:tableStyleId>
              </a:tblPr>
              <a:tblGrid>
                <a:gridCol w="1180301">
                  <a:extLst>
                    <a:ext uri="{9D8B030D-6E8A-4147-A177-3AD203B41FA5}">
                      <a16:colId xmlns:a16="http://schemas.microsoft.com/office/drawing/2014/main" val="1411005097"/>
                    </a:ext>
                  </a:extLst>
                </a:gridCol>
                <a:gridCol w="1360500">
                  <a:extLst>
                    <a:ext uri="{9D8B030D-6E8A-4147-A177-3AD203B41FA5}">
                      <a16:colId xmlns:a16="http://schemas.microsoft.com/office/drawing/2014/main" val="2532729056"/>
                    </a:ext>
                  </a:extLst>
                </a:gridCol>
                <a:gridCol w="1027133">
                  <a:extLst>
                    <a:ext uri="{9D8B030D-6E8A-4147-A177-3AD203B41FA5}">
                      <a16:colId xmlns:a16="http://schemas.microsoft.com/office/drawing/2014/main" val="2126571955"/>
                    </a:ext>
                  </a:extLst>
                </a:gridCol>
                <a:gridCol w="1027133">
                  <a:extLst>
                    <a:ext uri="{9D8B030D-6E8A-4147-A177-3AD203B41FA5}">
                      <a16:colId xmlns:a16="http://schemas.microsoft.com/office/drawing/2014/main" val="3704007317"/>
                    </a:ext>
                  </a:extLst>
                </a:gridCol>
                <a:gridCol w="1027133">
                  <a:extLst>
                    <a:ext uri="{9D8B030D-6E8A-4147-A177-3AD203B41FA5}">
                      <a16:colId xmlns:a16="http://schemas.microsoft.com/office/drawing/2014/main" val="898690555"/>
                    </a:ext>
                  </a:extLst>
                </a:gridCol>
                <a:gridCol w="1027133">
                  <a:extLst>
                    <a:ext uri="{9D8B030D-6E8A-4147-A177-3AD203B41FA5}">
                      <a16:colId xmlns:a16="http://schemas.microsoft.com/office/drawing/2014/main" val="1007377935"/>
                    </a:ext>
                  </a:extLst>
                </a:gridCol>
                <a:gridCol w="1063172">
                  <a:extLst>
                    <a:ext uri="{9D8B030D-6E8A-4147-A177-3AD203B41FA5}">
                      <a16:colId xmlns:a16="http://schemas.microsoft.com/office/drawing/2014/main" val="2126954264"/>
                    </a:ext>
                  </a:extLst>
                </a:gridCol>
              </a:tblGrid>
              <a:tr h="204634">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ctr"/>
                      <a:r>
                        <a:rPr lang="en-US" sz="1400" u="none" strike="noStrike" dirty="0">
                          <a:effectLst/>
                        </a:rPr>
                        <a:t>rouge1</a:t>
                      </a:r>
                      <a:endParaRPr lang="en-US" sz="1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1400" u="none" strike="noStrike" dirty="0">
                          <a:effectLst/>
                        </a:rPr>
                        <a:t>rouge2</a:t>
                      </a:r>
                      <a:endParaRPr lang="en-US" sz="1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2">
                  <a:txBody>
                    <a:bodyPr/>
                    <a:lstStyle/>
                    <a:p>
                      <a:pPr algn="ctr" fontAlgn="ctr"/>
                      <a:r>
                        <a:rPr lang="en-US" sz="1400" u="none" strike="noStrike" dirty="0" err="1">
                          <a:effectLst/>
                        </a:rPr>
                        <a:t>rougeL</a:t>
                      </a:r>
                      <a:endParaRPr lang="en-US" sz="1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934142821"/>
                  </a:ext>
                </a:extLst>
              </a:tr>
              <a:tr h="20463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a:effectLst/>
                        </a:rPr>
                        <a:t>BERT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GPT2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BERT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GPT2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BERT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GPT2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4140092"/>
                  </a:ext>
                </a:extLst>
              </a:tr>
              <a:tr h="157410">
                <a:tc>
                  <a:txBody>
                    <a:bodyPr/>
                    <a:lstStyle/>
                    <a:p>
                      <a:pPr algn="ctr" fontAlgn="b"/>
                      <a:r>
                        <a:rPr lang="en-US" sz="1100" b="0" i="0" u="none" strike="noStrike" dirty="0">
                          <a:solidFill>
                            <a:schemeClr val="dk1"/>
                          </a:solidFill>
                          <a:effectLst/>
                          <a:latin typeface="+mn-l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0.315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4892560"/>
                  </a:ext>
                </a:extLst>
              </a:tr>
              <a:tr h="157410">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ctr"/>
                      <a:r>
                        <a:rPr lang="en-US" sz="1100" u="none" strike="noStrike">
                          <a:effectLst/>
                        </a:rPr>
                        <a:t>0.331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0.192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0.183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31561847"/>
                  </a:ext>
                </a:extLst>
              </a:tr>
              <a:tr h="157410">
                <a:tc>
                  <a:txBody>
                    <a:bodyPr/>
                    <a:lstStyle/>
                    <a:p>
                      <a:pPr algn="ctr" fontAlgn="b"/>
                      <a:r>
                        <a:rPr lang="en-US" sz="1100" b="0" i="0" u="none" strike="noStrike" dirty="0">
                          <a:solidFill>
                            <a:schemeClr val="dk1"/>
                          </a:solidFill>
                          <a:effectLst/>
                          <a:latin typeface="+mn-l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0.177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0.038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0.067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08242319"/>
                  </a:ext>
                </a:extLst>
              </a:tr>
              <a:tr h="157410">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ctr" fontAlgn="ctr"/>
                      <a:r>
                        <a:rPr lang="en-US" sz="1100" u="none" strike="noStrike">
                          <a:effectLst/>
                        </a:rPr>
                        <a:t>0.355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0.348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0.236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65189394"/>
                  </a:ext>
                </a:extLst>
              </a:tr>
              <a:tr h="157410">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ctr" fontAlgn="ctr"/>
                      <a:r>
                        <a:rPr lang="en-US" sz="1100" u="none" strike="noStrike">
                          <a:effectLst/>
                        </a:rPr>
                        <a:t>0.347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0.192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1229461"/>
                  </a:ext>
                </a:extLst>
              </a:tr>
              <a:tr h="157410">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ctr"/>
                      <a:r>
                        <a:rPr lang="en-US" sz="1100" u="none" strike="noStrike" dirty="0">
                          <a:effectLst/>
                        </a:rPr>
                        <a:t>0.302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5079440"/>
                  </a:ext>
                </a:extLst>
              </a:tr>
              <a:tr h="157410">
                <a:tc>
                  <a:txBody>
                    <a:bodyPr/>
                    <a:lstStyle/>
                    <a:p>
                      <a:pPr algn="ctr" fontAlgn="b"/>
                      <a:r>
                        <a:rPr lang="en-US" sz="11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ctr" fontAlgn="ctr"/>
                      <a:r>
                        <a:rPr lang="en-US" sz="1100" u="none" strike="noStrike">
                          <a:effectLst/>
                        </a:rPr>
                        <a:t>0.441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0.441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0.333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0.333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0.411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0.412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43694737"/>
                  </a:ext>
                </a:extLst>
              </a:tr>
              <a:tr h="157410">
                <a:tc>
                  <a:txBody>
                    <a:bodyPr/>
                    <a:lstStyle/>
                    <a:p>
                      <a:pPr algn="ctr" fontAlgn="b"/>
                      <a:r>
                        <a:rPr lang="en-US" sz="1100" b="0" i="0" u="none" strike="noStrike" dirty="0">
                          <a:solidFill>
                            <a:srgbClr val="000000"/>
                          </a:solidFill>
                          <a:effectLst/>
                          <a:latin typeface="Calibri" panose="020F0502020204030204" pitchFamily="34" charset="0"/>
                        </a:rPr>
                        <a:t>8</a:t>
                      </a:r>
                    </a:p>
                  </a:txBody>
                  <a:tcPr marL="9525" marR="9525" marT="9525" marB="0" anchor="b"/>
                </a:tc>
                <a:tc>
                  <a:txBody>
                    <a:bodyPr/>
                    <a:lstStyle/>
                    <a:p>
                      <a:pPr algn="ctr" fontAlgn="ctr"/>
                      <a:r>
                        <a:rPr lang="en-US" sz="1100" u="none" strike="noStrike">
                          <a:effectLst/>
                        </a:rPr>
                        <a:t>0.194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0.221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1530037"/>
                  </a:ext>
                </a:extLst>
              </a:tr>
              <a:tr h="157410">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ctr" fontAlgn="ctr"/>
                      <a:r>
                        <a:rPr lang="en-US" sz="1100" u="none" strike="noStrike">
                          <a:effectLst/>
                        </a:rPr>
                        <a:t>0.257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3924956"/>
                  </a:ext>
                </a:extLst>
              </a:tr>
              <a:tr h="165281">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ctr"/>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0.285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0.156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3272484"/>
                  </a:ext>
                </a:extLst>
              </a:tr>
              <a:tr h="165281">
                <a:tc>
                  <a:txBody>
                    <a:bodyPr/>
                    <a:lstStyle/>
                    <a:p>
                      <a:pPr algn="ctr"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0.2939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0.2812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0.1181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0.1705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0.1793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68693310"/>
                  </a:ext>
                </a:extLst>
              </a:tr>
            </a:tbl>
          </a:graphicData>
        </a:graphic>
      </p:graphicFrame>
      <p:sp>
        <p:nvSpPr>
          <p:cNvPr id="6" name="Rectangle 5">
            <a:extLst>
              <a:ext uri="{FF2B5EF4-FFF2-40B4-BE49-F238E27FC236}">
                <a16:creationId xmlns:a16="http://schemas.microsoft.com/office/drawing/2014/main" id="{D2A2443D-ED94-C697-C591-948D13D1D354}"/>
              </a:ext>
            </a:extLst>
          </p:cNvPr>
          <p:cNvSpPr/>
          <p:nvPr/>
        </p:nvSpPr>
        <p:spPr>
          <a:xfrm>
            <a:off x="6268969" y="1856452"/>
            <a:ext cx="1414941" cy="307777"/>
          </a:xfrm>
          <a:prstGeom prst="rect">
            <a:avLst/>
          </a:prstGeom>
        </p:spPr>
        <p:txBody>
          <a:bodyPr wrap="square">
            <a:spAutoFit/>
          </a:bodyPr>
          <a:lstStyle/>
          <a:p>
            <a:pPr algn="just" rtl="0"/>
            <a:r>
              <a:rPr lang="en-US" sz="1400" dirty="0">
                <a:solidFill>
                  <a:schemeClr val="accent6"/>
                </a:solidFill>
                <a:latin typeface="Times New Roman" panose="02020603050405020304" pitchFamily="18" charset="0"/>
                <a:cs typeface="Times New Roman" panose="02020603050405020304" pitchFamily="18" charset="0"/>
              </a:rPr>
              <a:t>Precision results</a:t>
            </a:r>
          </a:p>
        </p:txBody>
      </p:sp>
    </p:spTree>
    <p:extLst>
      <p:ext uri="{BB962C8B-B14F-4D97-AF65-F5344CB8AC3E}">
        <p14:creationId xmlns:p14="http://schemas.microsoft.com/office/powerpoint/2010/main" val="19722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4381B8-2E97-E319-E348-DAD5ECD79470}"/>
              </a:ext>
            </a:extLst>
          </p:cNvPr>
          <p:cNvSpPr/>
          <p:nvPr/>
        </p:nvSpPr>
        <p:spPr>
          <a:xfrm>
            <a:off x="3048000" y="226371"/>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4.2</a:t>
            </a:r>
          </a:p>
        </p:txBody>
      </p:sp>
      <p:sp>
        <p:nvSpPr>
          <p:cNvPr id="3" name="Oval 2">
            <a:extLst>
              <a:ext uri="{FF2B5EF4-FFF2-40B4-BE49-F238E27FC236}">
                <a16:creationId xmlns:a16="http://schemas.microsoft.com/office/drawing/2014/main" id="{FE125E05-4E52-A29D-C92C-8A7504B091C3}"/>
              </a:ext>
            </a:extLst>
          </p:cNvPr>
          <p:cNvSpPr/>
          <p:nvPr/>
        </p:nvSpPr>
        <p:spPr>
          <a:xfrm>
            <a:off x="786291" y="2625097"/>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5. Error analysis</a:t>
            </a:r>
          </a:p>
        </p:txBody>
      </p:sp>
      <p:sp>
        <p:nvSpPr>
          <p:cNvPr id="4" name="Rectangle 3"/>
          <p:cNvSpPr/>
          <p:nvPr/>
        </p:nvSpPr>
        <p:spPr>
          <a:xfrm>
            <a:off x="786291" y="3983640"/>
            <a:ext cx="10705673" cy="2569934"/>
          </a:xfrm>
          <a:prstGeom prst="rect">
            <a:avLst/>
          </a:prstGeom>
        </p:spPr>
        <p:txBody>
          <a:bodyPr wrap="square">
            <a:spAutoFit/>
          </a:bodyPr>
          <a:lstStyle/>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Mun</a:t>
            </a:r>
            <a:r>
              <a:rPr lang="en-US" sz="1000" dirty="0">
                <a:latin typeface="Times New Roman" panose="02020603050405020304" pitchFamily="18" charset="0"/>
                <a:cs typeface="Times New Roman" panose="02020603050405020304" pitchFamily="18" charset="0"/>
              </a:rPr>
              <a:t>, Y. P., Khalid, H., &amp; </a:t>
            </a:r>
            <a:r>
              <a:rPr lang="en-US" sz="1000" dirty="0" err="1">
                <a:latin typeface="Times New Roman" panose="02020603050405020304" pitchFamily="18" charset="0"/>
                <a:cs typeface="Times New Roman" panose="02020603050405020304" pitchFamily="18" charset="0"/>
              </a:rPr>
              <a:t>Nadarajah</a:t>
            </a:r>
            <a:r>
              <a:rPr lang="en-US" sz="1000" dirty="0">
                <a:latin typeface="Times New Roman" panose="02020603050405020304" pitchFamily="18" charset="0"/>
                <a:cs typeface="Times New Roman" panose="02020603050405020304" pitchFamily="18" charset="0"/>
              </a:rPr>
              <a:t>, D. (2017). Millennials’ perception on mobile payment services in Malaysia. </a:t>
            </a:r>
            <a:r>
              <a:rPr lang="en-US" sz="1000" i="1" dirty="0">
                <a:latin typeface="Times New Roman" panose="02020603050405020304" pitchFamily="18" charset="0"/>
                <a:cs typeface="Times New Roman" panose="02020603050405020304" pitchFamily="18" charset="0"/>
              </a:rPr>
              <a:t>Procedia Computer Science</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124</a:t>
            </a:r>
            <a:r>
              <a:rPr lang="en-US" sz="1000" dirty="0">
                <a:latin typeface="Times New Roman" panose="02020603050405020304" pitchFamily="18" charset="0"/>
                <a:cs typeface="Times New Roman" panose="02020603050405020304" pitchFamily="18" charset="0"/>
              </a:rPr>
              <a:t>, 397-404.</a:t>
            </a:r>
          </a:p>
          <a:p>
            <a:pPr marL="228600" indent="-228600" algn="just" rtl="0">
              <a:buAutoNum type="arabicPeriod"/>
            </a:pPr>
            <a:r>
              <a:rPr lang="en-US" sz="1000" dirty="0">
                <a:latin typeface="Times New Roman" panose="02020603050405020304" pitchFamily="18" charset="0"/>
                <a:cs typeface="Times New Roman" panose="02020603050405020304" pitchFamily="18" charset="0"/>
              </a:rPr>
              <a:t>King, W. R., &amp; He, J. (2006). A meta-analysis of the technology acceptance model. </a:t>
            </a:r>
            <a:r>
              <a:rPr lang="en-US" sz="1000" i="1" dirty="0">
                <a:latin typeface="Times New Roman" panose="02020603050405020304" pitchFamily="18" charset="0"/>
                <a:cs typeface="Times New Roman" panose="02020603050405020304" pitchFamily="18" charset="0"/>
              </a:rPr>
              <a:t>Information &amp; management</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43</a:t>
            </a:r>
            <a:r>
              <a:rPr lang="en-US" sz="1000" dirty="0">
                <a:latin typeface="Times New Roman" panose="02020603050405020304" pitchFamily="18" charset="0"/>
                <a:cs typeface="Times New Roman" panose="02020603050405020304" pitchFamily="18" charset="0"/>
              </a:rPr>
              <a:t>(6), 740-755.</a:t>
            </a:r>
          </a:p>
          <a:p>
            <a:pPr marL="228600" indent="-228600" algn="just" rtl="0">
              <a:buAutoNum type="arabicPeriod"/>
            </a:pPr>
            <a:r>
              <a:rPr lang="en-US" sz="1000" dirty="0">
                <a:latin typeface="Times New Roman" panose="02020603050405020304" pitchFamily="18" charset="0"/>
                <a:cs typeface="Times New Roman" panose="02020603050405020304" pitchFamily="18" charset="0"/>
              </a:rPr>
              <a:t>Park, E. S., &amp; Park, M. S. (2020). Factors of the technology acceptance model for construction IT. </a:t>
            </a:r>
            <a:r>
              <a:rPr lang="en-US" sz="1000" i="1" dirty="0">
                <a:latin typeface="Times New Roman" panose="02020603050405020304" pitchFamily="18" charset="0"/>
                <a:cs typeface="Times New Roman" panose="02020603050405020304" pitchFamily="18" charset="0"/>
              </a:rPr>
              <a:t>Applied Sciences</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10</a:t>
            </a:r>
            <a:r>
              <a:rPr lang="en-US" sz="1000" dirty="0">
                <a:latin typeface="Times New Roman" panose="02020603050405020304" pitchFamily="18" charset="0"/>
                <a:cs typeface="Times New Roman" panose="02020603050405020304" pitchFamily="18" charset="0"/>
              </a:rPr>
              <a:t>(22), 8299.</a:t>
            </a:r>
          </a:p>
          <a:p>
            <a:pPr marL="228600" indent="-228600" algn="just" rtl="0">
              <a:buAutoNum type="arabicPeriod"/>
            </a:pPr>
            <a:r>
              <a:rPr lang="en-US" sz="1000" dirty="0">
                <a:latin typeface="Times New Roman" panose="02020603050405020304" pitchFamily="18" charset="0"/>
                <a:cs typeface="Times New Roman" panose="02020603050405020304" pitchFamily="18" charset="0"/>
              </a:rPr>
              <a:t>Suki, N. M., &amp; Suki, N. M. (2011). Exploring the relationship between perceived usefulness, perceived ease of use, perceived enjoyment, attitude and subscribers’ intention towards using 3G mobile services. </a:t>
            </a:r>
            <a:r>
              <a:rPr lang="en-US" sz="1000" i="1" dirty="0">
                <a:latin typeface="Times New Roman" panose="02020603050405020304" pitchFamily="18" charset="0"/>
                <a:cs typeface="Times New Roman" panose="02020603050405020304" pitchFamily="18" charset="0"/>
              </a:rPr>
              <a:t>Journal of Information Technology Management</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22</a:t>
            </a:r>
            <a:r>
              <a:rPr lang="en-US" sz="1000" dirty="0">
                <a:latin typeface="Times New Roman" panose="02020603050405020304" pitchFamily="18" charset="0"/>
                <a:cs typeface="Times New Roman" panose="02020603050405020304" pitchFamily="18" charset="0"/>
              </a:rPr>
              <a:t>(1), 1-7.</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Mada</a:t>
            </a:r>
            <a:r>
              <a:rPr lang="en-US" sz="1000" dirty="0">
                <a:latin typeface="Times New Roman" panose="02020603050405020304" pitchFamily="18" charset="0"/>
                <a:cs typeface="Times New Roman" panose="02020603050405020304" pitchFamily="18" charset="0"/>
              </a:rPr>
              <a:t>, I. G. N. C. W., &amp; </a:t>
            </a:r>
            <a:r>
              <a:rPr lang="en-US" sz="1000" dirty="0" err="1">
                <a:latin typeface="Times New Roman" panose="02020603050405020304" pitchFamily="18" charset="0"/>
                <a:cs typeface="Times New Roman" panose="02020603050405020304" pitchFamily="18" charset="0"/>
              </a:rPr>
              <a:t>Putri</a:t>
            </a:r>
            <a:r>
              <a:rPr lang="en-US" sz="1000" dirty="0">
                <a:latin typeface="Times New Roman" panose="02020603050405020304" pitchFamily="18" charset="0"/>
                <a:cs typeface="Times New Roman" panose="02020603050405020304" pitchFamily="18" charset="0"/>
              </a:rPr>
              <a:t>, P. Y. A. (2021, April). Technology Acceptance Model (TAM) for Analysis of Online Banking use in PT Bank Rakyat Indonesia, </a:t>
            </a:r>
            <a:r>
              <a:rPr lang="en-US" sz="1000" dirty="0" err="1">
                <a:latin typeface="Times New Roman" panose="02020603050405020304" pitchFamily="18" charset="0"/>
                <a:cs typeface="Times New Roman" panose="02020603050405020304" pitchFamily="18" charset="0"/>
              </a:rPr>
              <a:t>Tbk</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Gianyar</a:t>
            </a:r>
            <a:r>
              <a:rPr lang="en-US" sz="1000" dirty="0">
                <a:latin typeface="Times New Roman" panose="02020603050405020304" pitchFamily="18" charset="0"/>
                <a:cs typeface="Times New Roman" panose="02020603050405020304" pitchFamily="18" charset="0"/>
              </a:rPr>
              <a:t> Branch. In WARDS 2020: Proceedings of the 3rd </a:t>
            </a:r>
            <a:r>
              <a:rPr lang="en-US" sz="1000" dirty="0" err="1">
                <a:latin typeface="Times New Roman" panose="02020603050405020304" pitchFamily="18" charset="0"/>
                <a:cs typeface="Times New Roman" panose="02020603050405020304" pitchFamily="18" charset="0"/>
              </a:rPr>
              <a:t>Warmadewa</a:t>
            </a:r>
            <a:r>
              <a:rPr lang="en-US" sz="1000" dirty="0">
                <a:latin typeface="Times New Roman" panose="02020603050405020304" pitchFamily="18" charset="0"/>
                <a:cs typeface="Times New Roman" panose="02020603050405020304" pitchFamily="18" charset="0"/>
              </a:rPr>
              <a:t> Research and Development Seminar, WARDS 2020, 21 December 2020, Denpasar-Bali, Indonesia (p. 149). European Alliance for Innovation.</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Masrom</a:t>
            </a:r>
            <a:r>
              <a:rPr lang="en-US" sz="1000" dirty="0">
                <a:latin typeface="Times New Roman" panose="02020603050405020304" pitchFamily="18" charset="0"/>
                <a:cs typeface="Times New Roman" panose="02020603050405020304" pitchFamily="18" charset="0"/>
              </a:rPr>
              <a:t>, M. (2007). Technology acceptance model and e-learning. Technology, 21(24), 81.</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Kusumadewi</a:t>
            </a:r>
            <a:r>
              <a:rPr lang="en-US" sz="1000" dirty="0">
                <a:latin typeface="Times New Roman" panose="02020603050405020304" pitchFamily="18" charset="0"/>
                <a:cs typeface="Times New Roman" panose="02020603050405020304" pitchFamily="18" charset="0"/>
              </a:rPr>
              <a:t>, A. N., </a:t>
            </a:r>
            <a:r>
              <a:rPr lang="en-US" sz="1000" dirty="0" err="1">
                <a:latin typeface="Times New Roman" panose="02020603050405020304" pitchFamily="18" charset="0"/>
                <a:cs typeface="Times New Roman" panose="02020603050405020304" pitchFamily="18" charset="0"/>
              </a:rPr>
              <a:t>Lubis</a:t>
            </a:r>
            <a:r>
              <a:rPr lang="en-US" sz="1000" dirty="0">
                <a:latin typeface="Times New Roman" panose="02020603050405020304" pitchFamily="18" charset="0"/>
                <a:cs typeface="Times New Roman" panose="02020603050405020304" pitchFamily="18" charset="0"/>
              </a:rPr>
              <a:t>, N. A., </a:t>
            </a:r>
            <a:r>
              <a:rPr lang="en-US" sz="1000" dirty="0" err="1">
                <a:latin typeface="Times New Roman" panose="02020603050405020304" pitchFamily="18" charset="0"/>
                <a:cs typeface="Times New Roman" panose="02020603050405020304" pitchFamily="18" charset="0"/>
              </a:rPr>
              <a:t>Prastiyo</a:t>
            </a:r>
            <a:r>
              <a:rPr lang="en-US" sz="1000" dirty="0">
                <a:latin typeface="Times New Roman" panose="02020603050405020304" pitchFamily="18" charset="0"/>
                <a:cs typeface="Times New Roman" panose="02020603050405020304" pitchFamily="18" charset="0"/>
              </a:rPr>
              <a:t>, R., &amp; Tamara, D. (2021). Technology Acceptance Model (TAM) in the Use of Online Learning Applications During the Covid-19 Pandemic for Parents of Elementary School Students. </a:t>
            </a:r>
            <a:r>
              <a:rPr lang="en-US" sz="1000" i="1" dirty="0" err="1">
                <a:latin typeface="Times New Roman" panose="02020603050405020304" pitchFamily="18" charset="0"/>
                <a:cs typeface="Times New Roman" panose="02020603050405020304" pitchFamily="18" charset="0"/>
              </a:rPr>
              <a:t>Edunesia</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Jurnal</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Ilmiah</a:t>
            </a:r>
            <a:r>
              <a:rPr lang="en-US" sz="1000" i="1" dirty="0">
                <a:latin typeface="Times New Roman" panose="02020603050405020304" pitchFamily="18" charset="0"/>
                <a:cs typeface="Times New Roman" panose="02020603050405020304" pitchFamily="18" charset="0"/>
              </a:rPr>
              <a:t> </a:t>
            </a:r>
            <a:r>
              <a:rPr lang="en-US" sz="1000" i="1" dirty="0" err="1">
                <a:latin typeface="Times New Roman" panose="02020603050405020304" pitchFamily="18" charset="0"/>
                <a:cs typeface="Times New Roman" panose="02020603050405020304" pitchFamily="18" charset="0"/>
              </a:rPr>
              <a:t>Pendidikan</a:t>
            </a:r>
            <a:r>
              <a:rPr lang="en-US" sz="1000" dirty="0">
                <a:latin typeface="Times New Roman" panose="02020603050405020304" pitchFamily="18" charset="0"/>
                <a:cs typeface="Times New Roman" panose="02020603050405020304" pitchFamily="18" charset="0"/>
              </a:rPr>
              <a:t>, </a:t>
            </a:r>
            <a:r>
              <a:rPr lang="en-US" sz="1000" i="1" dirty="0">
                <a:latin typeface="Times New Roman" panose="02020603050405020304" pitchFamily="18" charset="0"/>
                <a:cs typeface="Times New Roman" panose="02020603050405020304" pitchFamily="18" charset="0"/>
              </a:rPr>
              <a:t>2</a:t>
            </a:r>
            <a:r>
              <a:rPr lang="en-US" sz="1000" dirty="0">
                <a:latin typeface="Times New Roman" panose="02020603050405020304" pitchFamily="18" charset="0"/>
                <a:cs typeface="Times New Roman" panose="02020603050405020304" pitchFamily="18" charset="0"/>
              </a:rPr>
              <a:t>(1), 272-292.</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Salleh</a:t>
            </a:r>
            <a:r>
              <a:rPr lang="en-US" sz="1000" dirty="0">
                <a:latin typeface="Times New Roman" panose="02020603050405020304" pitchFamily="18" charset="0"/>
                <a:cs typeface="Times New Roman" panose="02020603050405020304" pitchFamily="18" charset="0"/>
              </a:rPr>
              <a:t>, S. M., Musa, J., </a:t>
            </a:r>
            <a:r>
              <a:rPr lang="en-US" sz="1000" dirty="0" err="1">
                <a:latin typeface="Times New Roman" panose="02020603050405020304" pitchFamily="18" charset="0"/>
                <a:cs typeface="Times New Roman" panose="02020603050405020304" pitchFamily="18" charset="0"/>
              </a:rPr>
              <a:t>Jaidin</a:t>
            </a:r>
            <a:r>
              <a:rPr lang="en-US" sz="1000" dirty="0">
                <a:latin typeface="Times New Roman" panose="02020603050405020304" pitchFamily="18" charset="0"/>
                <a:cs typeface="Times New Roman" panose="02020603050405020304" pitchFamily="18" charset="0"/>
              </a:rPr>
              <a:t>, J. H., &amp; </a:t>
            </a:r>
            <a:r>
              <a:rPr lang="en-US" sz="1000" dirty="0" err="1">
                <a:latin typeface="Times New Roman" panose="02020603050405020304" pitchFamily="18" charset="0"/>
                <a:cs typeface="Times New Roman" panose="02020603050405020304" pitchFamily="18" charset="0"/>
              </a:rPr>
              <a:t>Shahrill</a:t>
            </a:r>
            <a:r>
              <a:rPr lang="en-US" sz="1000" dirty="0">
                <a:latin typeface="Times New Roman" panose="02020603050405020304" pitchFamily="18" charset="0"/>
                <a:cs typeface="Times New Roman" panose="02020603050405020304" pitchFamily="18" charset="0"/>
              </a:rPr>
              <a:t>, M. (2021). Development of TVET Teachers' Beliefs about Technology Enriched Instruction through Professional Development Workshops: Application of the Technology Acceptance Model. Journal of Technical Education and Training, 13(2), 25-33.</a:t>
            </a:r>
          </a:p>
          <a:p>
            <a:pPr marL="228600" indent="-228600" algn="just" rtl="0">
              <a:buAutoNum type="arabicPeriod"/>
            </a:pPr>
            <a:r>
              <a:rPr lang="en-US" sz="1000" dirty="0" err="1">
                <a:latin typeface="Times New Roman" panose="02020603050405020304" pitchFamily="18" charset="0"/>
                <a:cs typeface="Times New Roman" panose="02020603050405020304" pitchFamily="18" charset="0"/>
              </a:rPr>
              <a:t>Arifin</a:t>
            </a:r>
            <a:r>
              <a:rPr lang="en-US" sz="1000" dirty="0">
                <a:latin typeface="Times New Roman" panose="02020603050405020304" pitchFamily="18" charset="0"/>
                <a:cs typeface="Times New Roman" panose="02020603050405020304" pitchFamily="18" charset="0"/>
              </a:rPr>
              <a:t>, W. N., &amp; </a:t>
            </a:r>
            <a:r>
              <a:rPr lang="en-US" sz="1000" dirty="0" err="1">
                <a:latin typeface="Times New Roman" panose="02020603050405020304" pitchFamily="18" charset="0"/>
                <a:cs typeface="Times New Roman" panose="02020603050405020304" pitchFamily="18" charset="0"/>
              </a:rPr>
              <a:t>Yusoff</a:t>
            </a:r>
            <a:r>
              <a:rPr lang="en-US" sz="1000" dirty="0">
                <a:latin typeface="Times New Roman" panose="02020603050405020304" pitchFamily="18" charset="0"/>
                <a:cs typeface="Times New Roman" panose="02020603050405020304" pitchFamily="18" charset="0"/>
              </a:rPr>
              <a:t>, M. S. B. (2016). Confirmatory factor analysis of the </a:t>
            </a:r>
            <a:r>
              <a:rPr lang="en-US" sz="1000" dirty="0" err="1">
                <a:latin typeface="Times New Roman" panose="02020603050405020304" pitchFamily="18" charset="0"/>
                <a:cs typeface="Times New Roman" panose="02020603050405020304" pitchFamily="18" charset="0"/>
              </a:rPr>
              <a:t>Universiti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Sains</a:t>
            </a:r>
            <a:r>
              <a:rPr lang="en-US" sz="1000" dirty="0">
                <a:latin typeface="Times New Roman" panose="02020603050405020304" pitchFamily="18" charset="0"/>
                <a:cs typeface="Times New Roman" panose="02020603050405020304" pitchFamily="18" charset="0"/>
              </a:rPr>
              <a:t> Malaysia emotional quotient inventory among medical students in Malaysia. Sage Open, 6(2), 2158244016650240.</a:t>
            </a:r>
          </a:p>
          <a:p>
            <a:pPr marL="228600" indent="-228600" algn="just" rtl="0">
              <a:buAutoNum type="arabicPeriod"/>
            </a:pPr>
            <a:r>
              <a:rPr lang="en-US" sz="1000" dirty="0">
                <a:latin typeface="Times New Roman" panose="02020603050405020304" pitchFamily="18" charset="0"/>
                <a:cs typeface="Times New Roman" panose="02020603050405020304" pitchFamily="18" charset="0"/>
              </a:rPr>
              <a:t>A Study of Using Technology Acceptance Model and Its Effect on Improving Road Pavement Smoothness in Taiwan</a:t>
            </a:r>
          </a:p>
          <a:p>
            <a:pPr marL="228600" indent="-228600" algn="just" rtl="0">
              <a:buAutoNum type="arabicPeriod"/>
            </a:pPr>
            <a:endParaRPr lang="en-US" sz="11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E9DB878-FDC1-F41F-CF0A-63E3907419B7}"/>
              </a:ext>
            </a:extLst>
          </p:cNvPr>
          <p:cNvSpPr/>
          <p:nvPr/>
        </p:nvSpPr>
        <p:spPr>
          <a:xfrm>
            <a:off x="7851510" y="1681890"/>
            <a:ext cx="1414941" cy="307777"/>
          </a:xfrm>
          <a:prstGeom prst="rect">
            <a:avLst/>
          </a:prstGeom>
        </p:spPr>
        <p:txBody>
          <a:bodyPr wrap="square">
            <a:spAutoFit/>
          </a:bodyPr>
          <a:lstStyle/>
          <a:p>
            <a:pPr algn="ctr" rtl="0"/>
            <a:r>
              <a:rPr lang="en-US" sz="1400" dirty="0">
                <a:solidFill>
                  <a:schemeClr val="accent6"/>
                </a:solidFill>
                <a:latin typeface="Times New Roman" panose="02020603050405020304" pitchFamily="18" charset="0"/>
                <a:cs typeface="Times New Roman" panose="02020603050405020304" pitchFamily="18" charset="0"/>
              </a:rPr>
              <a:t>GPT2</a:t>
            </a:r>
          </a:p>
        </p:txBody>
      </p:sp>
      <p:sp>
        <p:nvSpPr>
          <p:cNvPr id="10" name="Rectangle 9">
            <a:extLst>
              <a:ext uri="{FF2B5EF4-FFF2-40B4-BE49-F238E27FC236}">
                <a16:creationId xmlns:a16="http://schemas.microsoft.com/office/drawing/2014/main" id="{A269407C-18A9-128B-8967-067E0E9A9C48}"/>
              </a:ext>
            </a:extLst>
          </p:cNvPr>
          <p:cNvSpPr/>
          <p:nvPr/>
        </p:nvSpPr>
        <p:spPr>
          <a:xfrm>
            <a:off x="3987432" y="1681890"/>
            <a:ext cx="1414941" cy="307777"/>
          </a:xfrm>
          <a:prstGeom prst="rect">
            <a:avLst/>
          </a:prstGeom>
        </p:spPr>
        <p:txBody>
          <a:bodyPr wrap="square">
            <a:spAutoFit/>
          </a:bodyPr>
          <a:lstStyle/>
          <a:p>
            <a:pPr algn="ctr" rtl="0"/>
            <a:r>
              <a:rPr lang="en-US" sz="1400" dirty="0">
                <a:solidFill>
                  <a:schemeClr val="accent6"/>
                </a:solidFill>
                <a:latin typeface="Times New Roman" panose="02020603050405020304" pitchFamily="18" charset="0"/>
                <a:cs typeface="Times New Roman" panose="02020603050405020304" pitchFamily="18" charset="0"/>
              </a:rPr>
              <a:t>Bert</a:t>
            </a:r>
          </a:p>
        </p:txBody>
      </p:sp>
      <p:graphicFrame>
        <p:nvGraphicFramePr>
          <p:cNvPr id="11" name="Table 10">
            <a:extLst>
              <a:ext uri="{FF2B5EF4-FFF2-40B4-BE49-F238E27FC236}">
                <a16:creationId xmlns:a16="http://schemas.microsoft.com/office/drawing/2014/main" id="{D65E87CB-DB20-846B-E16A-FF5A0139D85D}"/>
              </a:ext>
            </a:extLst>
          </p:cNvPr>
          <p:cNvGraphicFramePr>
            <a:graphicFrameLocks noGrp="1"/>
          </p:cNvGraphicFramePr>
          <p:nvPr>
            <p:extLst>
              <p:ext uri="{D42A27DB-BD31-4B8C-83A1-F6EECF244321}">
                <p14:modId xmlns:p14="http://schemas.microsoft.com/office/powerpoint/2010/main" val="551509172"/>
              </p:ext>
            </p:extLst>
          </p:nvPr>
        </p:nvGraphicFramePr>
        <p:xfrm>
          <a:off x="7511230" y="2109815"/>
          <a:ext cx="2095500" cy="1143000"/>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3097579309"/>
                    </a:ext>
                  </a:extLst>
                </a:gridCol>
                <a:gridCol w="965200">
                  <a:extLst>
                    <a:ext uri="{9D8B030D-6E8A-4147-A177-3AD203B41FA5}">
                      <a16:colId xmlns:a16="http://schemas.microsoft.com/office/drawing/2014/main" val="1993896237"/>
                    </a:ext>
                  </a:extLst>
                </a:gridCol>
              </a:tblGrid>
              <a:tr h="190500">
                <a:tc>
                  <a:txBody>
                    <a:bodyPr/>
                    <a:lstStyle/>
                    <a:p>
                      <a:pPr algn="l" fontAlgn="b"/>
                      <a:r>
                        <a:rPr lang="en-US" sz="1100" u="none" strike="noStrike">
                          <a:effectLst/>
                        </a:rPr>
                        <a:t>Introdaction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5424114"/>
                  </a:ext>
                </a:extLst>
              </a:tr>
              <a:tr h="190500">
                <a:tc>
                  <a:txBody>
                    <a:bodyPr/>
                    <a:lstStyle/>
                    <a:p>
                      <a:pPr algn="l" fontAlgn="b"/>
                      <a:r>
                        <a:rPr lang="en-US" sz="1100" u="none" strike="noStrike">
                          <a:effectLst/>
                        </a:rPr>
                        <a:t>Literaure 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4719666"/>
                  </a:ext>
                </a:extLst>
              </a:tr>
              <a:tr h="190500">
                <a:tc>
                  <a:txBody>
                    <a:bodyPr/>
                    <a:lstStyle/>
                    <a:p>
                      <a:pPr algn="l" fontAlgn="b"/>
                      <a:r>
                        <a:rPr lang="en-US" sz="1100" u="none" strike="noStrike">
                          <a:effectLst/>
                        </a:rPr>
                        <a:t>Methodology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2600787"/>
                  </a:ext>
                </a:extLst>
              </a:tr>
              <a:tr h="190500">
                <a:tc>
                  <a:txBody>
                    <a:bodyPr/>
                    <a:lstStyle/>
                    <a:p>
                      <a:pPr algn="l" fontAlgn="b"/>
                      <a:r>
                        <a:rPr lang="en-US" sz="1100" u="none" strike="noStrike">
                          <a:effectLst/>
                        </a:rPr>
                        <a:t>Results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021619"/>
                  </a:ext>
                </a:extLst>
              </a:tr>
              <a:tr h="190500">
                <a:tc>
                  <a:txBody>
                    <a:bodyPr/>
                    <a:lstStyle/>
                    <a:p>
                      <a:pPr algn="l" fontAlgn="b"/>
                      <a:r>
                        <a:rPr lang="en-US" sz="1100" u="none" strike="noStrike">
                          <a:effectLst/>
                        </a:rPr>
                        <a:t>Conclusions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056099"/>
                  </a:ext>
                </a:extLst>
              </a:tr>
              <a:tr h="190500">
                <a:tc>
                  <a:txBody>
                    <a:bodyPr/>
                    <a:lstStyle/>
                    <a:p>
                      <a:pPr algn="l" fontAlgn="b"/>
                      <a:r>
                        <a:rPr lang="en-US" sz="1100" u="none" strike="noStrike">
                          <a:effectLst/>
                        </a:rPr>
                        <a:t>Discussion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2326194"/>
                  </a:ext>
                </a:extLst>
              </a:tr>
            </a:tbl>
          </a:graphicData>
        </a:graphic>
      </p:graphicFrame>
      <p:graphicFrame>
        <p:nvGraphicFramePr>
          <p:cNvPr id="12" name="Table 11">
            <a:extLst>
              <a:ext uri="{FF2B5EF4-FFF2-40B4-BE49-F238E27FC236}">
                <a16:creationId xmlns:a16="http://schemas.microsoft.com/office/drawing/2014/main" id="{76011F5B-4EBC-3D54-1950-4BEF26C4894A}"/>
              </a:ext>
            </a:extLst>
          </p:cNvPr>
          <p:cNvGraphicFramePr>
            <a:graphicFrameLocks noGrp="1"/>
          </p:cNvGraphicFramePr>
          <p:nvPr>
            <p:extLst>
              <p:ext uri="{D42A27DB-BD31-4B8C-83A1-F6EECF244321}">
                <p14:modId xmlns:p14="http://schemas.microsoft.com/office/powerpoint/2010/main" val="1360532432"/>
              </p:ext>
            </p:extLst>
          </p:nvPr>
        </p:nvGraphicFramePr>
        <p:xfrm>
          <a:off x="3501922" y="2109815"/>
          <a:ext cx="2489200" cy="1143000"/>
        </p:xfrm>
        <a:graphic>
          <a:graphicData uri="http://schemas.openxmlformats.org/drawingml/2006/table">
            <a:tbl>
              <a:tblPr>
                <a:tableStyleId>{5C22544A-7EE6-4342-B048-85BDC9FD1C3A}</a:tableStyleId>
              </a:tblPr>
              <a:tblGrid>
                <a:gridCol w="1244600">
                  <a:extLst>
                    <a:ext uri="{9D8B030D-6E8A-4147-A177-3AD203B41FA5}">
                      <a16:colId xmlns:a16="http://schemas.microsoft.com/office/drawing/2014/main" val="711947845"/>
                    </a:ext>
                  </a:extLst>
                </a:gridCol>
                <a:gridCol w="1244600">
                  <a:extLst>
                    <a:ext uri="{9D8B030D-6E8A-4147-A177-3AD203B41FA5}">
                      <a16:colId xmlns:a16="http://schemas.microsoft.com/office/drawing/2014/main" val="3395218832"/>
                    </a:ext>
                  </a:extLst>
                </a:gridCol>
              </a:tblGrid>
              <a:tr h="190500">
                <a:tc>
                  <a:txBody>
                    <a:bodyPr/>
                    <a:lstStyle/>
                    <a:p>
                      <a:pPr algn="l" fontAlgn="b"/>
                      <a:r>
                        <a:rPr lang="en-US" sz="1100" u="none" strike="noStrike">
                          <a:effectLst/>
                        </a:rPr>
                        <a:t>Introdaction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05789431"/>
                  </a:ext>
                </a:extLst>
              </a:tr>
              <a:tr h="190500">
                <a:tc>
                  <a:txBody>
                    <a:bodyPr/>
                    <a:lstStyle/>
                    <a:p>
                      <a:pPr algn="l" fontAlgn="b"/>
                      <a:r>
                        <a:rPr lang="en-US" sz="1100" u="none" strike="noStrike">
                          <a:effectLst/>
                        </a:rPr>
                        <a:t>Literaure 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9110690"/>
                  </a:ext>
                </a:extLst>
              </a:tr>
              <a:tr h="190500">
                <a:tc>
                  <a:txBody>
                    <a:bodyPr/>
                    <a:lstStyle/>
                    <a:p>
                      <a:pPr algn="l" fontAlgn="b"/>
                      <a:r>
                        <a:rPr lang="en-US" sz="1100" u="none" strike="noStrike">
                          <a:effectLst/>
                        </a:rPr>
                        <a:t>Methodology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61216669"/>
                  </a:ext>
                </a:extLst>
              </a:tr>
              <a:tr h="190500">
                <a:tc>
                  <a:txBody>
                    <a:bodyPr/>
                    <a:lstStyle/>
                    <a:p>
                      <a:pPr algn="l" fontAlgn="b"/>
                      <a:r>
                        <a:rPr lang="en-US" sz="1100" u="none" strike="noStrike">
                          <a:effectLst/>
                        </a:rPr>
                        <a:t>Results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1393162"/>
                  </a:ext>
                </a:extLst>
              </a:tr>
              <a:tr h="190500">
                <a:tc>
                  <a:txBody>
                    <a:bodyPr/>
                    <a:lstStyle/>
                    <a:p>
                      <a:pPr algn="l" fontAlgn="b"/>
                      <a:r>
                        <a:rPr lang="en-US" sz="1100" u="none" strike="noStrike">
                          <a:effectLst/>
                        </a:rPr>
                        <a:t>Conclusions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7622781"/>
                  </a:ext>
                </a:extLst>
              </a:tr>
              <a:tr h="190500">
                <a:tc>
                  <a:txBody>
                    <a:bodyPr/>
                    <a:lstStyle/>
                    <a:p>
                      <a:pPr algn="l" fontAlgn="b"/>
                      <a:r>
                        <a:rPr lang="en-US" sz="1100" u="none" strike="noStrike">
                          <a:effectLst/>
                        </a:rPr>
                        <a:t>Discussion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70902340"/>
                  </a:ext>
                </a:extLst>
              </a:tr>
            </a:tbl>
          </a:graphicData>
        </a:graphic>
      </p:graphicFrame>
      <p:sp>
        <p:nvSpPr>
          <p:cNvPr id="14" name="TextBox 13">
            <a:extLst>
              <a:ext uri="{FF2B5EF4-FFF2-40B4-BE49-F238E27FC236}">
                <a16:creationId xmlns:a16="http://schemas.microsoft.com/office/drawing/2014/main" id="{24229FE0-7152-A79B-B9AA-15556DDB8FCC}"/>
              </a:ext>
            </a:extLst>
          </p:cNvPr>
          <p:cNvSpPr txBox="1"/>
          <p:nvPr/>
        </p:nvSpPr>
        <p:spPr>
          <a:xfrm>
            <a:off x="3322440" y="3429000"/>
            <a:ext cx="6876070" cy="307777"/>
          </a:xfrm>
          <a:prstGeom prst="rect">
            <a:avLst/>
          </a:prstGeom>
          <a:noFill/>
        </p:spPr>
        <p:txBody>
          <a:bodyPr wrap="square">
            <a:spAutoFit/>
          </a:bodyPr>
          <a:lstStyle/>
          <a:p>
            <a:pPr marL="285750" indent="-285750" algn="just" rtl="0">
              <a:buFont typeface="Wingdings" panose="05000000000000000000" pitchFamily="2" charset="2"/>
              <a:buChar char="v"/>
            </a:pPr>
            <a:r>
              <a:rPr lang="en-US" sz="1400" dirty="0"/>
              <a:t>Percentage shows with what probability the sentence was selected from particular part.</a:t>
            </a:r>
          </a:p>
        </p:txBody>
      </p:sp>
    </p:spTree>
    <p:extLst>
      <p:ext uri="{BB962C8B-B14F-4D97-AF65-F5344CB8AC3E}">
        <p14:creationId xmlns:p14="http://schemas.microsoft.com/office/powerpoint/2010/main" val="122070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19937" y="2613922"/>
            <a:ext cx="6952126" cy="6753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lumMod val="65000"/>
                    <a:lumOff val="35000"/>
                  </a:schemeClr>
                </a:solidFill>
                <a:latin typeface="+mj-lt"/>
                <a:ea typeface="+mj-ea"/>
                <a:cs typeface="+mj-cs"/>
              </a:defRPr>
            </a:lvl1pPr>
          </a:lstStyle>
          <a:p>
            <a:pPr algn="ctr"/>
            <a:r>
              <a:rPr lang="en-US" sz="5400" dirty="0">
                <a:solidFill>
                  <a:schemeClr val="tx1"/>
                </a:solidFill>
              </a:rPr>
              <a:t>Thank you for your attention!!!</a:t>
            </a:r>
          </a:p>
        </p:txBody>
      </p:sp>
      <p:pic>
        <p:nvPicPr>
          <p:cNvPr id="2" name="תמונה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8222" y="2087810"/>
            <a:ext cx="1495666" cy="1495666"/>
          </a:xfrm>
          <a:prstGeom prst="rect">
            <a:avLst/>
          </a:prstGeom>
          <a:effectLst>
            <a:outerShdw blurRad="50800" dist="38100" dir="5400000" algn="t" rotWithShape="0">
              <a:prstClr val="black">
                <a:alpha val="40000"/>
              </a:prstClr>
            </a:outerShdw>
          </a:effectLst>
        </p:spPr>
      </p:pic>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947" y="2087810"/>
            <a:ext cx="1495666" cy="14956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7954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522007" y="255612"/>
            <a:ext cx="3039678" cy="769441"/>
          </a:xfrm>
          <a:prstGeom prst="rect">
            <a:avLst/>
          </a:prstGeom>
          <a:noFill/>
        </p:spPr>
        <p:txBody>
          <a:bodyPr wrap="none" lIns="91440" tIns="45720" rIns="91440" bIns="45720">
            <a:spAutoFit/>
          </a:bodyPr>
          <a:lstStyle/>
          <a:p>
            <a:pPr algn="ctr"/>
            <a:r>
              <a:rPr lang="en-US" sz="4400" dirty="0">
                <a:solidFill>
                  <a:schemeClr val="accent6"/>
                </a:solidFill>
              </a:rPr>
              <a:t>Introduction</a:t>
            </a:r>
            <a:endParaRPr lang="he-IL" sz="5400" b="1" dirty="0">
              <a:ln w="9525">
                <a:solidFill>
                  <a:schemeClr val="bg1"/>
                </a:solidFill>
                <a:prstDash val="solid"/>
              </a:ln>
              <a:solidFill>
                <a:schemeClr val="accent6"/>
              </a:solidFill>
              <a:effectLst>
                <a:outerShdw blurRad="12700" dist="38100" dir="2700000" algn="tl" rotWithShape="0">
                  <a:schemeClr val="bg1">
                    <a:lumMod val="50000"/>
                  </a:schemeClr>
                </a:outerShdw>
              </a:effectLst>
            </a:endParaRPr>
          </a:p>
        </p:txBody>
      </p:sp>
      <p:sp>
        <p:nvSpPr>
          <p:cNvPr id="5" name="TextBox 4"/>
          <p:cNvSpPr txBox="1"/>
          <p:nvPr/>
        </p:nvSpPr>
        <p:spPr>
          <a:xfrm>
            <a:off x="732481" y="1595686"/>
            <a:ext cx="5231247" cy="1138773"/>
          </a:xfrm>
          <a:prstGeom prst="rect">
            <a:avLst/>
          </a:prstGeom>
          <a:noFill/>
        </p:spPr>
        <p:txBody>
          <a:bodyPr wrap="square" rtlCol="0">
            <a:spAutoFit/>
          </a:bodyPr>
          <a:lstStyle/>
          <a:p>
            <a:pPr algn="l" rtl="0"/>
            <a:r>
              <a:rPr lang="en-US" b="1" dirty="0">
                <a:solidFill>
                  <a:schemeClr val="accent6"/>
                </a:solidFill>
              </a:rPr>
              <a:t>Motivation:</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Experience of the students</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Implementing one of the available algorithms</a:t>
            </a:r>
          </a:p>
          <a:p>
            <a:pPr marL="285750" indent="-285750" algn="l" rtl="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Analyze and compare the effectiveness of methods</a:t>
            </a:r>
            <a:endParaRPr lang="en-US" sz="1600" dirty="0">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46756" y="3080358"/>
            <a:ext cx="6303719" cy="2123658"/>
          </a:xfrm>
          <a:prstGeom prst="rect">
            <a:avLst/>
          </a:prstGeom>
          <a:noFill/>
        </p:spPr>
        <p:txBody>
          <a:bodyPr wrap="square" rtlCol="0">
            <a:spAutoFit/>
          </a:bodyPr>
          <a:lstStyle/>
          <a:p>
            <a:pPr algn="just" rtl="0"/>
            <a:r>
              <a:rPr lang="en-US" b="1" dirty="0">
                <a:solidFill>
                  <a:schemeClr val="accent6"/>
                </a:solidFill>
              </a:rPr>
              <a:t>What is an abstract? </a:t>
            </a:r>
          </a:p>
          <a:p>
            <a:pPr algn="just" rtl="0"/>
            <a:r>
              <a:rPr lang="en-US" sz="1600" dirty="0">
                <a:latin typeface="Times New Roman" panose="02020603050405020304" pitchFamily="18" charset="0"/>
                <a:cs typeface="Times New Roman" panose="02020603050405020304" pitchFamily="18" charset="0"/>
              </a:rPr>
              <a:t>An abstract is a condensed, self-contained overview of an essay or report that is typically about 200 to 250 words depending on the field of study and abstract type. These short introductions do not provide insight or analysis; they summarize the content, research methods, and conclusion reached in an essay or report from a third-person point of view. Additionally, they do not address outside information or present new [1, 2].</a:t>
            </a:r>
          </a:p>
        </p:txBody>
      </p:sp>
      <p:sp>
        <p:nvSpPr>
          <p:cNvPr id="10" name="מלבן 3">
            <a:extLst>
              <a:ext uri="{FF2B5EF4-FFF2-40B4-BE49-F238E27FC236}">
                <a16:creationId xmlns:a16="http://schemas.microsoft.com/office/drawing/2014/main" id="{F69E3CAF-A68A-46E3-95CB-97BFD47C5377}"/>
              </a:ext>
            </a:extLst>
          </p:cNvPr>
          <p:cNvSpPr/>
          <p:nvPr/>
        </p:nvSpPr>
        <p:spPr>
          <a:xfrm>
            <a:off x="606376" y="5853684"/>
            <a:ext cx="9417963" cy="461665"/>
          </a:xfrm>
          <a:prstGeom prst="rect">
            <a:avLst/>
          </a:prstGeom>
          <a:noFill/>
        </p:spPr>
        <p:txBody>
          <a:bodyPr wrap="non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buClr>
                <a:schemeClr val="tx1">
                  <a:lumMod val="50000"/>
                  <a:lumOff val="50000"/>
                </a:schemeClr>
              </a:buClr>
              <a:buSzPct val="120000"/>
            </a:pPr>
            <a:r>
              <a:rPr lang="en-US" sz="1200" baseline="30000" dirty="0"/>
              <a:t>1</a:t>
            </a:r>
            <a:r>
              <a:rPr lang="en-US" sz="1200" dirty="0"/>
              <a:t>Gudivada, V. N. (2018). Natural language core tasks and applications. In Handbook of statistics (Vol. 38, pp. 403-428). Elsevier.</a:t>
            </a:r>
            <a:endParaRPr lang="en-US" sz="1400" dirty="0"/>
          </a:p>
          <a:p>
            <a:pPr algn="just" rtl="0">
              <a:buClr>
                <a:schemeClr val="tx1">
                  <a:lumMod val="50000"/>
                  <a:lumOff val="50000"/>
                </a:schemeClr>
              </a:buClr>
              <a:buSzPct val="120000"/>
            </a:pPr>
            <a:r>
              <a:rPr lang="en-US" sz="1200" baseline="30000" dirty="0"/>
              <a:t>2</a:t>
            </a:r>
            <a:r>
              <a:rPr lang="en-US" sz="1200" dirty="0"/>
              <a:t>Rao, C. R., &amp; Gudivada, V. N. (2018). Computational analysis and understanding of natural languages: principles, methods and applications. Elsevier.</a:t>
            </a:r>
          </a:p>
        </p:txBody>
      </p:sp>
      <p:sp>
        <p:nvSpPr>
          <p:cNvPr id="12" name="Rectangle 11"/>
          <p:cNvSpPr/>
          <p:nvPr/>
        </p:nvSpPr>
        <p:spPr>
          <a:xfrm>
            <a:off x="8389866" y="3417861"/>
            <a:ext cx="2620513" cy="1364476"/>
          </a:xfrm>
          <a:prstGeom prst="rect">
            <a:avLst/>
          </a:prstGeom>
        </p:spPr>
        <p:txBody>
          <a:bodyPr wrap="square">
            <a:spAutoFit/>
          </a:bodyPr>
          <a:lstStyle/>
          <a:p>
            <a:pPr algn="l" rtl="0">
              <a:spcAft>
                <a:spcPts val="800"/>
              </a:spcAft>
            </a:pPr>
            <a:r>
              <a:rPr lang="en-US" b="1" dirty="0">
                <a:solidFill>
                  <a:schemeClr val="accent6"/>
                </a:solidFill>
              </a:rPr>
              <a:t>Types of abstracts:</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a:p>
            <a:pPr marL="342900" lvl="0" indent="-342900" algn="l" rtl="0">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Informative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Descriptive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Critical Abstracts</a:t>
            </a:r>
          </a:p>
          <a:p>
            <a:pPr marL="342900" indent="-342900" algn="l" rtl="0">
              <a:buFont typeface="+mj-lt"/>
              <a:buAutoNum type="arabicPeriod"/>
            </a:pPr>
            <a:r>
              <a:rPr lang="en-US" sz="1400" dirty="0">
                <a:latin typeface="Times New Roman" panose="02020603050405020304" pitchFamily="18" charset="0"/>
                <a:cs typeface="Times New Roman" panose="02020603050405020304" pitchFamily="18" charset="0"/>
              </a:rPr>
              <a:t>Highlight Abstracts</a:t>
            </a:r>
          </a:p>
        </p:txBody>
      </p:sp>
      <p:grpSp>
        <p:nvGrpSpPr>
          <p:cNvPr id="13" name="Group 12">
            <a:extLst>
              <a:ext uri="{FF2B5EF4-FFF2-40B4-BE49-F238E27FC236}">
                <a16:creationId xmlns:a16="http://schemas.microsoft.com/office/drawing/2014/main" id="{75869BEF-9F98-4D83-88D6-28051ED7B960}"/>
              </a:ext>
            </a:extLst>
          </p:cNvPr>
          <p:cNvGrpSpPr/>
          <p:nvPr/>
        </p:nvGrpSpPr>
        <p:grpSpPr>
          <a:xfrm>
            <a:off x="8679285" y="998066"/>
            <a:ext cx="1345149" cy="1725703"/>
            <a:chOff x="4616465" y="1615138"/>
            <a:chExt cx="2808289" cy="4428221"/>
          </a:xfrm>
        </p:grpSpPr>
        <p:grpSp>
          <p:nvGrpSpPr>
            <p:cNvPr id="14" name="Group 13">
              <a:extLst>
                <a:ext uri="{FF2B5EF4-FFF2-40B4-BE49-F238E27FC236}">
                  <a16:creationId xmlns:a16="http://schemas.microsoft.com/office/drawing/2014/main" id="{8414800F-011E-4461-B99A-BA1A87FA027A}"/>
                </a:ext>
              </a:extLst>
            </p:cNvPr>
            <p:cNvGrpSpPr/>
            <p:nvPr/>
          </p:nvGrpSpPr>
          <p:grpSpPr>
            <a:xfrm>
              <a:off x="4616465" y="1615138"/>
              <a:ext cx="2808289" cy="3398838"/>
              <a:chOff x="4616465" y="1615138"/>
              <a:chExt cx="2808289" cy="3398838"/>
            </a:xfrm>
          </p:grpSpPr>
          <p:sp>
            <p:nvSpPr>
              <p:cNvPr id="112" name="Rectangle 293">
                <a:extLst>
                  <a:ext uri="{FF2B5EF4-FFF2-40B4-BE49-F238E27FC236}">
                    <a16:creationId xmlns:a16="http://schemas.microsoft.com/office/drawing/2014/main" id="{A7961B21-EE51-4179-925E-0AB9D250EA61}"/>
                  </a:ext>
                </a:extLst>
              </p:cNvPr>
              <p:cNvSpPr>
                <a:spLocks noChangeArrowheads="1"/>
              </p:cNvSpPr>
              <p:nvPr/>
            </p:nvSpPr>
            <p:spPr bwMode="auto">
              <a:xfrm>
                <a:off x="6010290" y="4032901"/>
                <a:ext cx="26988" cy="857250"/>
              </a:xfrm>
              <a:prstGeom prst="rect">
                <a:avLst/>
              </a:prstGeom>
              <a:solidFill>
                <a:srgbClr val="EBAE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94">
                <a:extLst>
                  <a:ext uri="{FF2B5EF4-FFF2-40B4-BE49-F238E27FC236}">
                    <a16:creationId xmlns:a16="http://schemas.microsoft.com/office/drawing/2014/main" id="{070C0C10-6430-46A2-84CB-612B70E136CA}"/>
                  </a:ext>
                </a:extLst>
              </p:cNvPr>
              <p:cNvSpPr>
                <a:spLocks/>
              </p:cNvSpPr>
              <p:nvPr/>
            </p:nvSpPr>
            <p:spPr bwMode="auto">
              <a:xfrm>
                <a:off x="6019815" y="4874276"/>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95">
                <a:extLst>
                  <a:ext uri="{FF2B5EF4-FFF2-40B4-BE49-F238E27FC236}">
                    <a16:creationId xmlns:a16="http://schemas.microsoft.com/office/drawing/2014/main" id="{E5E7E8E3-73BE-413E-8717-CCB6DA457A14}"/>
                  </a:ext>
                </a:extLst>
              </p:cNvPr>
              <p:cNvSpPr>
                <a:spLocks/>
              </p:cNvSpPr>
              <p:nvPr/>
            </p:nvSpPr>
            <p:spPr bwMode="auto">
              <a:xfrm>
                <a:off x="5724540" y="4502801"/>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96">
                <a:extLst>
                  <a:ext uri="{FF2B5EF4-FFF2-40B4-BE49-F238E27FC236}">
                    <a16:creationId xmlns:a16="http://schemas.microsoft.com/office/drawing/2014/main" id="{B26600C3-13FD-4E2A-94D4-D8B6363CF8C4}"/>
                  </a:ext>
                </a:extLst>
              </p:cNvPr>
              <p:cNvSpPr>
                <a:spLocks/>
              </p:cNvSpPr>
              <p:nvPr/>
            </p:nvSpPr>
            <p:spPr bwMode="auto">
              <a:xfrm>
                <a:off x="6003940" y="4547251"/>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97">
                <a:extLst>
                  <a:ext uri="{FF2B5EF4-FFF2-40B4-BE49-F238E27FC236}">
                    <a16:creationId xmlns:a16="http://schemas.microsoft.com/office/drawing/2014/main" id="{7E094A83-A409-4907-A1D0-A5C96E74454A}"/>
                  </a:ext>
                </a:extLst>
              </p:cNvPr>
              <p:cNvSpPr>
                <a:spLocks/>
              </p:cNvSpPr>
              <p:nvPr/>
            </p:nvSpPr>
            <p:spPr bwMode="auto">
              <a:xfrm>
                <a:off x="5397515" y="4882213"/>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98">
                <a:extLst>
                  <a:ext uri="{FF2B5EF4-FFF2-40B4-BE49-F238E27FC236}">
                    <a16:creationId xmlns:a16="http://schemas.microsoft.com/office/drawing/2014/main" id="{2AE1E1DF-96BA-48DF-BE8D-5AE00F095AE1}"/>
                  </a:ext>
                </a:extLst>
              </p:cNvPr>
              <p:cNvSpPr>
                <a:spLocks/>
              </p:cNvSpPr>
              <p:nvPr/>
            </p:nvSpPr>
            <p:spPr bwMode="auto">
              <a:xfrm>
                <a:off x="5257815" y="4445651"/>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99">
                <a:extLst>
                  <a:ext uri="{FF2B5EF4-FFF2-40B4-BE49-F238E27FC236}">
                    <a16:creationId xmlns:a16="http://schemas.microsoft.com/office/drawing/2014/main" id="{9D906CB1-1382-40E9-A1EC-6D08E0D82EE2}"/>
                  </a:ext>
                </a:extLst>
              </p:cNvPr>
              <p:cNvSpPr>
                <a:spLocks/>
              </p:cNvSpPr>
              <p:nvPr/>
            </p:nvSpPr>
            <p:spPr bwMode="auto">
              <a:xfrm>
                <a:off x="5383228" y="4507563"/>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00">
                <a:extLst>
                  <a:ext uri="{FF2B5EF4-FFF2-40B4-BE49-F238E27FC236}">
                    <a16:creationId xmlns:a16="http://schemas.microsoft.com/office/drawing/2014/main" id="{6607B4DF-590E-4A9C-B4A5-A776B69A5B39}"/>
                  </a:ext>
                </a:extLst>
              </p:cNvPr>
              <p:cNvSpPr>
                <a:spLocks/>
              </p:cNvSpPr>
              <p:nvPr/>
            </p:nvSpPr>
            <p:spPr bwMode="auto">
              <a:xfrm>
                <a:off x="5260990" y="4434538"/>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01">
                <a:extLst>
                  <a:ext uri="{FF2B5EF4-FFF2-40B4-BE49-F238E27FC236}">
                    <a16:creationId xmlns:a16="http://schemas.microsoft.com/office/drawing/2014/main" id="{0A2A45B3-A8A9-465F-9C8F-942E20ED5D62}"/>
                  </a:ext>
                </a:extLst>
              </p:cNvPr>
              <p:cNvSpPr>
                <a:spLocks/>
              </p:cNvSpPr>
              <p:nvPr/>
            </p:nvSpPr>
            <p:spPr bwMode="auto">
              <a:xfrm>
                <a:off x="5722953" y="4032901"/>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02">
                <a:extLst>
                  <a:ext uri="{FF2B5EF4-FFF2-40B4-BE49-F238E27FC236}">
                    <a16:creationId xmlns:a16="http://schemas.microsoft.com/office/drawing/2014/main" id="{79EE922D-DC9F-493A-98D8-49CBE802D469}"/>
                  </a:ext>
                </a:extLst>
              </p:cNvPr>
              <p:cNvSpPr>
                <a:spLocks/>
              </p:cNvSpPr>
              <p:nvPr/>
            </p:nvSpPr>
            <p:spPr bwMode="auto">
              <a:xfrm>
                <a:off x="6432566" y="4290076"/>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03">
                <a:extLst>
                  <a:ext uri="{FF2B5EF4-FFF2-40B4-BE49-F238E27FC236}">
                    <a16:creationId xmlns:a16="http://schemas.microsoft.com/office/drawing/2014/main" id="{9096933C-7C1D-460D-A058-761809087BC9}"/>
                  </a:ext>
                </a:extLst>
              </p:cNvPr>
              <p:cNvSpPr>
                <a:spLocks/>
              </p:cNvSpPr>
              <p:nvPr/>
            </p:nvSpPr>
            <p:spPr bwMode="auto">
              <a:xfrm>
                <a:off x="6410341" y="4559951"/>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04">
                <a:extLst>
                  <a:ext uri="{FF2B5EF4-FFF2-40B4-BE49-F238E27FC236}">
                    <a16:creationId xmlns:a16="http://schemas.microsoft.com/office/drawing/2014/main" id="{AB26CC2B-E567-43A4-A071-BECE2FB4A2D7}"/>
                  </a:ext>
                </a:extLst>
              </p:cNvPr>
              <p:cNvSpPr>
                <a:spLocks/>
              </p:cNvSpPr>
              <p:nvPr/>
            </p:nvSpPr>
            <p:spPr bwMode="auto">
              <a:xfrm>
                <a:off x="5738828" y="4482163"/>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05">
                <a:extLst>
                  <a:ext uri="{FF2B5EF4-FFF2-40B4-BE49-F238E27FC236}">
                    <a16:creationId xmlns:a16="http://schemas.microsoft.com/office/drawing/2014/main" id="{41563258-3983-4DDC-98E5-DA1A1622D506}"/>
                  </a:ext>
                </a:extLst>
              </p:cNvPr>
              <p:cNvSpPr>
                <a:spLocks/>
              </p:cNvSpPr>
              <p:nvPr/>
            </p:nvSpPr>
            <p:spPr bwMode="auto">
              <a:xfrm>
                <a:off x="6418278" y="4090051"/>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306">
                <a:extLst>
                  <a:ext uri="{FF2B5EF4-FFF2-40B4-BE49-F238E27FC236}">
                    <a16:creationId xmlns:a16="http://schemas.microsoft.com/office/drawing/2014/main" id="{9AF879C9-1E33-4474-A298-A4E7B8A4D824}"/>
                  </a:ext>
                </a:extLst>
              </p:cNvPr>
              <p:cNvSpPr>
                <a:spLocks/>
              </p:cNvSpPr>
              <p:nvPr/>
            </p:nvSpPr>
            <p:spPr bwMode="auto">
              <a:xfrm>
                <a:off x="6429391" y="4532963"/>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307">
                <a:extLst>
                  <a:ext uri="{FF2B5EF4-FFF2-40B4-BE49-F238E27FC236}">
                    <a16:creationId xmlns:a16="http://schemas.microsoft.com/office/drawing/2014/main" id="{2C88BAEE-A631-4141-A8F9-5DBC272FB732}"/>
                  </a:ext>
                </a:extLst>
              </p:cNvPr>
              <p:cNvSpPr>
                <a:spLocks/>
              </p:cNvSpPr>
              <p:nvPr/>
            </p:nvSpPr>
            <p:spPr bwMode="auto">
              <a:xfrm>
                <a:off x="6423041" y="4826651"/>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308">
                <a:extLst>
                  <a:ext uri="{FF2B5EF4-FFF2-40B4-BE49-F238E27FC236}">
                    <a16:creationId xmlns:a16="http://schemas.microsoft.com/office/drawing/2014/main" id="{6C40FDD0-DC9F-4FEB-9E1B-D09F22AD42ED}"/>
                  </a:ext>
                </a:extLst>
              </p:cNvPr>
              <p:cNvSpPr>
                <a:spLocks/>
              </p:cNvSpPr>
              <p:nvPr/>
            </p:nvSpPr>
            <p:spPr bwMode="auto">
              <a:xfrm>
                <a:off x="6702441" y="4302776"/>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309">
                <a:extLst>
                  <a:ext uri="{FF2B5EF4-FFF2-40B4-BE49-F238E27FC236}">
                    <a16:creationId xmlns:a16="http://schemas.microsoft.com/office/drawing/2014/main" id="{4129EBE9-0BB8-4085-8E18-BCBB8A3454A6}"/>
                  </a:ext>
                </a:extLst>
              </p:cNvPr>
              <p:cNvSpPr>
                <a:spLocks/>
              </p:cNvSpPr>
              <p:nvPr/>
            </p:nvSpPr>
            <p:spPr bwMode="auto">
              <a:xfrm>
                <a:off x="6770703" y="3815413"/>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310">
                <a:extLst>
                  <a:ext uri="{FF2B5EF4-FFF2-40B4-BE49-F238E27FC236}">
                    <a16:creationId xmlns:a16="http://schemas.microsoft.com/office/drawing/2014/main" id="{FEDA0962-83EE-4F01-9669-DE2E14A736A1}"/>
                  </a:ext>
                </a:extLst>
              </p:cNvPr>
              <p:cNvSpPr>
                <a:spLocks/>
              </p:cNvSpPr>
              <p:nvPr/>
            </p:nvSpPr>
            <p:spPr bwMode="auto">
              <a:xfrm>
                <a:off x="7004066" y="3215338"/>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311">
                <a:extLst>
                  <a:ext uri="{FF2B5EF4-FFF2-40B4-BE49-F238E27FC236}">
                    <a16:creationId xmlns:a16="http://schemas.microsoft.com/office/drawing/2014/main" id="{35CF9C8E-519E-4D94-A3DA-5AFD30425E99}"/>
                  </a:ext>
                </a:extLst>
              </p:cNvPr>
              <p:cNvSpPr>
                <a:spLocks/>
              </p:cNvSpPr>
              <p:nvPr/>
            </p:nvSpPr>
            <p:spPr bwMode="auto">
              <a:xfrm>
                <a:off x="6702441" y="3485213"/>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312">
                <a:extLst>
                  <a:ext uri="{FF2B5EF4-FFF2-40B4-BE49-F238E27FC236}">
                    <a16:creationId xmlns:a16="http://schemas.microsoft.com/office/drawing/2014/main" id="{DC641425-4E23-4FD0-A094-948647978686}"/>
                  </a:ext>
                </a:extLst>
              </p:cNvPr>
              <p:cNvSpPr>
                <a:spLocks/>
              </p:cNvSpPr>
              <p:nvPr/>
            </p:nvSpPr>
            <p:spPr bwMode="auto">
              <a:xfrm>
                <a:off x="6423041" y="3485213"/>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13">
                <a:extLst>
                  <a:ext uri="{FF2B5EF4-FFF2-40B4-BE49-F238E27FC236}">
                    <a16:creationId xmlns:a16="http://schemas.microsoft.com/office/drawing/2014/main" id="{796F7DF3-D4A2-4A6E-A6B5-D091B05BE44E}"/>
                  </a:ext>
                </a:extLst>
              </p:cNvPr>
              <p:cNvSpPr>
                <a:spLocks/>
              </p:cNvSpPr>
              <p:nvPr/>
            </p:nvSpPr>
            <p:spPr bwMode="auto">
              <a:xfrm>
                <a:off x="6021403" y="4023376"/>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14">
                <a:extLst>
                  <a:ext uri="{FF2B5EF4-FFF2-40B4-BE49-F238E27FC236}">
                    <a16:creationId xmlns:a16="http://schemas.microsoft.com/office/drawing/2014/main" id="{B3AAA1C4-5D08-4282-AABF-653FB83B2B0E}"/>
                  </a:ext>
                </a:extLst>
              </p:cNvPr>
              <p:cNvSpPr>
                <a:spLocks/>
              </p:cNvSpPr>
              <p:nvPr/>
            </p:nvSpPr>
            <p:spPr bwMode="auto">
              <a:xfrm>
                <a:off x="6432566" y="4078938"/>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15">
                <a:extLst>
                  <a:ext uri="{FF2B5EF4-FFF2-40B4-BE49-F238E27FC236}">
                    <a16:creationId xmlns:a16="http://schemas.microsoft.com/office/drawing/2014/main" id="{B889C785-CD40-47CF-B5E8-37B718065381}"/>
                  </a:ext>
                </a:extLst>
              </p:cNvPr>
              <p:cNvSpPr>
                <a:spLocks/>
              </p:cNvSpPr>
              <p:nvPr/>
            </p:nvSpPr>
            <p:spPr bwMode="auto">
              <a:xfrm>
                <a:off x="6437328" y="3809063"/>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16">
                <a:extLst>
                  <a:ext uri="{FF2B5EF4-FFF2-40B4-BE49-F238E27FC236}">
                    <a16:creationId xmlns:a16="http://schemas.microsoft.com/office/drawing/2014/main" id="{5562D133-F80C-487E-A69F-BF6DC18D70DB}"/>
                  </a:ext>
                </a:extLst>
              </p:cNvPr>
              <p:cNvSpPr>
                <a:spLocks/>
              </p:cNvSpPr>
              <p:nvPr/>
            </p:nvSpPr>
            <p:spPr bwMode="auto">
              <a:xfrm>
                <a:off x="6342078" y="3589988"/>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17">
                <a:extLst>
                  <a:ext uri="{FF2B5EF4-FFF2-40B4-BE49-F238E27FC236}">
                    <a16:creationId xmlns:a16="http://schemas.microsoft.com/office/drawing/2014/main" id="{44EE018A-A2C5-47CE-9BB7-3AD906EFEBE2}"/>
                  </a:ext>
                </a:extLst>
              </p:cNvPr>
              <p:cNvSpPr>
                <a:spLocks/>
              </p:cNvSpPr>
              <p:nvPr/>
            </p:nvSpPr>
            <p:spPr bwMode="auto">
              <a:xfrm>
                <a:off x="6007115" y="3597926"/>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18">
                <a:extLst>
                  <a:ext uri="{FF2B5EF4-FFF2-40B4-BE49-F238E27FC236}">
                    <a16:creationId xmlns:a16="http://schemas.microsoft.com/office/drawing/2014/main" id="{64AF1417-B045-40D3-BAFF-A294874EBA20}"/>
                  </a:ext>
                </a:extLst>
              </p:cNvPr>
              <p:cNvSpPr>
                <a:spLocks/>
              </p:cNvSpPr>
              <p:nvPr/>
            </p:nvSpPr>
            <p:spPr bwMode="auto">
              <a:xfrm>
                <a:off x="5980128" y="2923238"/>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19">
                <a:extLst>
                  <a:ext uri="{FF2B5EF4-FFF2-40B4-BE49-F238E27FC236}">
                    <a16:creationId xmlns:a16="http://schemas.microsoft.com/office/drawing/2014/main" id="{0447869A-EBE3-48AD-B776-1CDAF6D261C3}"/>
                  </a:ext>
                </a:extLst>
              </p:cNvPr>
              <p:cNvSpPr>
                <a:spLocks/>
              </p:cNvSpPr>
              <p:nvPr/>
            </p:nvSpPr>
            <p:spPr bwMode="auto">
              <a:xfrm>
                <a:off x="6026166" y="3574113"/>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20">
                <a:extLst>
                  <a:ext uri="{FF2B5EF4-FFF2-40B4-BE49-F238E27FC236}">
                    <a16:creationId xmlns:a16="http://schemas.microsoft.com/office/drawing/2014/main" id="{87A897F4-C02A-44F1-899F-946682EA8576}"/>
                  </a:ext>
                </a:extLst>
              </p:cNvPr>
              <p:cNvSpPr>
                <a:spLocks/>
              </p:cNvSpPr>
              <p:nvPr/>
            </p:nvSpPr>
            <p:spPr bwMode="auto">
              <a:xfrm>
                <a:off x="5549915" y="3605863"/>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21">
                <a:extLst>
                  <a:ext uri="{FF2B5EF4-FFF2-40B4-BE49-F238E27FC236}">
                    <a16:creationId xmlns:a16="http://schemas.microsoft.com/office/drawing/2014/main" id="{FCAF5A7B-B9E0-4A04-ADB8-99D266DCE111}"/>
                  </a:ext>
                </a:extLst>
              </p:cNvPr>
              <p:cNvSpPr>
                <a:spLocks/>
              </p:cNvSpPr>
              <p:nvPr/>
            </p:nvSpPr>
            <p:spPr bwMode="auto">
              <a:xfrm>
                <a:off x="5254640" y="3909076"/>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22">
                <a:extLst>
                  <a:ext uri="{FF2B5EF4-FFF2-40B4-BE49-F238E27FC236}">
                    <a16:creationId xmlns:a16="http://schemas.microsoft.com/office/drawing/2014/main" id="{15814C81-F273-4054-996B-7A500C913DBF}"/>
                  </a:ext>
                </a:extLst>
              </p:cNvPr>
              <p:cNvSpPr>
                <a:spLocks/>
              </p:cNvSpPr>
              <p:nvPr/>
            </p:nvSpPr>
            <p:spPr bwMode="auto">
              <a:xfrm>
                <a:off x="5260990" y="4028138"/>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3">
                <a:extLst>
                  <a:ext uri="{FF2B5EF4-FFF2-40B4-BE49-F238E27FC236}">
                    <a16:creationId xmlns:a16="http://schemas.microsoft.com/office/drawing/2014/main" id="{F7A79B94-B4A8-4C51-8529-39ECA427CDA3}"/>
                  </a:ext>
                </a:extLst>
              </p:cNvPr>
              <p:cNvSpPr>
                <a:spLocks/>
              </p:cNvSpPr>
              <p:nvPr/>
            </p:nvSpPr>
            <p:spPr bwMode="auto">
              <a:xfrm>
                <a:off x="5548328" y="3909076"/>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24">
                <a:extLst>
                  <a:ext uri="{FF2B5EF4-FFF2-40B4-BE49-F238E27FC236}">
                    <a16:creationId xmlns:a16="http://schemas.microsoft.com/office/drawing/2014/main" id="{49D7ACEE-605E-429F-A188-E7542271BF79}"/>
                  </a:ext>
                </a:extLst>
              </p:cNvPr>
              <p:cNvSpPr>
                <a:spLocks/>
              </p:cNvSpPr>
              <p:nvPr/>
            </p:nvSpPr>
            <p:spPr bwMode="auto">
              <a:xfrm>
                <a:off x="4867290" y="3618563"/>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25">
                <a:extLst>
                  <a:ext uri="{FF2B5EF4-FFF2-40B4-BE49-F238E27FC236}">
                    <a16:creationId xmlns:a16="http://schemas.microsoft.com/office/drawing/2014/main" id="{1FEDAA52-5689-468B-9FB3-4B876BBBE5C3}"/>
                  </a:ext>
                </a:extLst>
              </p:cNvPr>
              <p:cNvSpPr>
                <a:spLocks/>
              </p:cNvSpPr>
              <p:nvPr/>
            </p:nvSpPr>
            <p:spPr bwMode="auto">
              <a:xfrm>
                <a:off x="4694253" y="2775601"/>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6">
                <a:extLst>
                  <a:ext uri="{FF2B5EF4-FFF2-40B4-BE49-F238E27FC236}">
                    <a16:creationId xmlns:a16="http://schemas.microsoft.com/office/drawing/2014/main" id="{0FB92007-8A41-4223-9F2F-8467C1434FD0}"/>
                  </a:ext>
                </a:extLst>
              </p:cNvPr>
              <p:cNvSpPr>
                <a:spLocks/>
              </p:cNvSpPr>
              <p:nvPr/>
            </p:nvSpPr>
            <p:spPr bwMode="auto">
              <a:xfrm>
                <a:off x="4700603" y="2774013"/>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27">
                <a:extLst>
                  <a:ext uri="{FF2B5EF4-FFF2-40B4-BE49-F238E27FC236}">
                    <a16:creationId xmlns:a16="http://schemas.microsoft.com/office/drawing/2014/main" id="{BF466A96-81FD-48F2-9688-F45ABC74A468}"/>
                  </a:ext>
                </a:extLst>
              </p:cNvPr>
              <p:cNvSpPr>
                <a:spLocks/>
              </p:cNvSpPr>
              <p:nvPr/>
            </p:nvSpPr>
            <p:spPr bwMode="auto">
              <a:xfrm>
                <a:off x="4864115" y="3091513"/>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28">
                <a:extLst>
                  <a:ext uri="{FF2B5EF4-FFF2-40B4-BE49-F238E27FC236}">
                    <a16:creationId xmlns:a16="http://schemas.microsoft.com/office/drawing/2014/main" id="{11D8FD44-F79F-45DD-BD71-DC79369C69BE}"/>
                  </a:ext>
                </a:extLst>
              </p:cNvPr>
              <p:cNvSpPr>
                <a:spLocks/>
              </p:cNvSpPr>
              <p:nvPr/>
            </p:nvSpPr>
            <p:spPr bwMode="auto">
              <a:xfrm>
                <a:off x="5075253" y="3080401"/>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29">
                <a:extLst>
                  <a:ext uri="{FF2B5EF4-FFF2-40B4-BE49-F238E27FC236}">
                    <a16:creationId xmlns:a16="http://schemas.microsoft.com/office/drawing/2014/main" id="{E2FD29AE-E9E6-4644-B40E-A4F47F1BA90E}"/>
                  </a:ext>
                </a:extLst>
              </p:cNvPr>
              <p:cNvSpPr>
                <a:spLocks/>
              </p:cNvSpPr>
              <p:nvPr/>
            </p:nvSpPr>
            <p:spPr bwMode="auto">
              <a:xfrm>
                <a:off x="5467365" y="3312176"/>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30">
                <a:extLst>
                  <a:ext uri="{FF2B5EF4-FFF2-40B4-BE49-F238E27FC236}">
                    <a16:creationId xmlns:a16="http://schemas.microsoft.com/office/drawing/2014/main" id="{86690D5A-D214-44ED-A853-AC8F32DC0DC1}"/>
                  </a:ext>
                </a:extLst>
              </p:cNvPr>
              <p:cNvSpPr>
                <a:spLocks/>
              </p:cNvSpPr>
              <p:nvPr/>
            </p:nvSpPr>
            <p:spPr bwMode="auto">
              <a:xfrm>
                <a:off x="5481653" y="3304238"/>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31">
                <a:extLst>
                  <a:ext uri="{FF2B5EF4-FFF2-40B4-BE49-F238E27FC236}">
                    <a16:creationId xmlns:a16="http://schemas.microsoft.com/office/drawing/2014/main" id="{7E0CBFE3-8579-4D34-B5BD-ABD75F17FCEA}"/>
                  </a:ext>
                </a:extLst>
              </p:cNvPr>
              <p:cNvSpPr>
                <a:spLocks/>
              </p:cNvSpPr>
              <p:nvPr/>
            </p:nvSpPr>
            <p:spPr bwMode="auto">
              <a:xfrm>
                <a:off x="5419740" y="2996263"/>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32">
                <a:extLst>
                  <a:ext uri="{FF2B5EF4-FFF2-40B4-BE49-F238E27FC236}">
                    <a16:creationId xmlns:a16="http://schemas.microsoft.com/office/drawing/2014/main" id="{20CFA5A6-E159-44A3-8A90-3F7EAFE789DB}"/>
                  </a:ext>
                </a:extLst>
              </p:cNvPr>
              <p:cNvSpPr>
                <a:spLocks/>
              </p:cNvSpPr>
              <p:nvPr/>
            </p:nvSpPr>
            <p:spPr bwMode="auto">
              <a:xfrm>
                <a:off x="4873640" y="3299476"/>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33">
                <a:extLst>
                  <a:ext uri="{FF2B5EF4-FFF2-40B4-BE49-F238E27FC236}">
                    <a16:creationId xmlns:a16="http://schemas.microsoft.com/office/drawing/2014/main" id="{1BE34BF5-B97A-43C8-B8B2-15290B10730C}"/>
                  </a:ext>
                </a:extLst>
              </p:cNvPr>
              <p:cNvSpPr>
                <a:spLocks/>
              </p:cNvSpPr>
              <p:nvPr/>
            </p:nvSpPr>
            <p:spPr bwMode="auto">
              <a:xfrm>
                <a:off x="4878403" y="3596338"/>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34">
                <a:extLst>
                  <a:ext uri="{FF2B5EF4-FFF2-40B4-BE49-F238E27FC236}">
                    <a16:creationId xmlns:a16="http://schemas.microsoft.com/office/drawing/2014/main" id="{0C103156-558E-47D1-ADBD-C6C557061D91}"/>
                  </a:ext>
                </a:extLst>
              </p:cNvPr>
              <p:cNvSpPr>
                <a:spLocks/>
              </p:cNvSpPr>
              <p:nvPr/>
            </p:nvSpPr>
            <p:spPr bwMode="auto">
              <a:xfrm>
                <a:off x="5562615" y="3809063"/>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35">
                <a:extLst>
                  <a:ext uri="{FF2B5EF4-FFF2-40B4-BE49-F238E27FC236}">
                    <a16:creationId xmlns:a16="http://schemas.microsoft.com/office/drawing/2014/main" id="{32809219-EF20-455B-ABE1-1AF0ADBFFCAE}"/>
                  </a:ext>
                </a:extLst>
              </p:cNvPr>
              <p:cNvSpPr>
                <a:spLocks/>
              </p:cNvSpPr>
              <p:nvPr/>
            </p:nvSpPr>
            <p:spPr bwMode="auto">
              <a:xfrm>
                <a:off x="6707203" y="3212163"/>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36">
                <a:extLst>
                  <a:ext uri="{FF2B5EF4-FFF2-40B4-BE49-F238E27FC236}">
                    <a16:creationId xmlns:a16="http://schemas.microsoft.com/office/drawing/2014/main" id="{58704750-206A-4982-BCFF-401BE83A7726}"/>
                  </a:ext>
                </a:extLst>
              </p:cNvPr>
              <p:cNvSpPr>
                <a:spLocks/>
              </p:cNvSpPr>
              <p:nvPr/>
            </p:nvSpPr>
            <p:spPr bwMode="auto">
              <a:xfrm>
                <a:off x="6350016" y="3474101"/>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37">
                <a:extLst>
                  <a:ext uri="{FF2B5EF4-FFF2-40B4-BE49-F238E27FC236}">
                    <a16:creationId xmlns:a16="http://schemas.microsoft.com/office/drawing/2014/main" id="{A219F929-732A-4633-B0FA-52FCD458264B}"/>
                  </a:ext>
                </a:extLst>
              </p:cNvPr>
              <p:cNvSpPr>
                <a:spLocks/>
              </p:cNvSpPr>
              <p:nvPr/>
            </p:nvSpPr>
            <p:spPr bwMode="auto">
              <a:xfrm>
                <a:off x="7251716" y="2454926"/>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38">
                <a:extLst>
                  <a:ext uri="{FF2B5EF4-FFF2-40B4-BE49-F238E27FC236}">
                    <a16:creationId xmlns:a16="http://schemas.microsoft.com/office/drawing/2014/main" id="{265F7D9F-4164-47FA-A640-014484D54DF9}"/>
                  </a:ext>
                </a:extLst>
              </p:cNvPr>
              <p:cNvSpPr>
                <a:spLocks/>
              </p:cNvSpPr>
              <p:nvPr/>
            </p:nvSpPr>
            <p:spPr bwMode="auto">
              <a:xfrm>
                <a:off x="6837378" y="1972326"/>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39">
                <a:extLst>
                  <a:ext uri="{FF2B5EF4-FFF2-40B4-BE49-F238E27FC236}">
                    <a16:creationId xmlns:a16="http://schemas.microsoft.com/office/drawing/2014/main" id="{458D1AAB-8B3B-45FD-919F-A775BDB8E86F}"/>
                  </a:ext>
                </a:extLst>
              </p:cNvPr>
              <p:cNvSpPr>
                <a:spLocks/>
              </p:cNvSpPr>
              <p:nvPr/>
            </p:nvSpPr>
            <p:spPr bwMode="auto">
              <a:xfrm>
                <a:off x="6919928" y="2453338"/>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40">
                <a:extLst>
                  <a:ext uri="{FF2B5EF4-FFF2-40B4-BE49-F238E27FC236}">
                    <a16:creationId xmlns:a16="http://schemas.microsoft.com/office/drawing/2014/main" id="{59C4B779-BB6E-4F22-969E-4079ED5EFAFB}"/>
                  </a:ext>
                </a:extLst>
              </p:cNvPr>
              <p:cNvSpPr>
                <a:spLocks/>
              </p:cNvSpPr>
              <p:nvPr/>
            </p:nvSpPr>
            <p:spPr bwMode="auto">
              <a:xfrm>
                <a:off x="6569091" y="2705751"/>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341">
                <a:extLst>
                  <a:ext uri="{FF2B5EF4-FFF2-40B4-BE49-F238E27FC236}">
                    <a16:creationId xmlns:a16="http://schemas.microsoft.com/office/drawing/2014/main" id="{8D926C51-34C4-42F5-AFF9-36E6442E36B0}"/>
                  </a:ext>
                </a:extLst>
              </p:cNvPr>
              <p:cNvSpPr>
                <a:spLocks/>
              </p:cNvSpPr>
              <p:nvPr/>
            </p:nvSpPr>
            <p:spPr bwMode="auto">
              <a:xfrm>
                <a:off x="5991240" y="2923238"/>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42">
                <a:extLst>
                  <a:ext uri="{FF2B5EF4-FFF2-40B4-BE49-F238E27FC236}">
                    <a16:creationId xmlns:a16="http://schemas.microsoft.com/office/drawing/2014/main" id="{016C8F18-818C-43C4-97A8-01569FCA7ED6}"/>
                  </a:ext>
                </a:extLst>
              </p:cNvPr>
              <p:cNvSpPr>
                <a:spLocks/>
              </p:cNvSpPr>
              <p:nvPr/>
            </p:nvSpPr>
            <p:spPr bwMode="auto">
              <a:xfrm>
                <a:off x="5430853" y="2929588"/>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343">
                <a:extLst>
                  <a:ext uri="{FF2B5EF4-FFF2-40B4-BE49-F238E27FC236}">
                    <a16:creationId xmlns:a16="http://schemas.microsoft.com/office/drawing/2014/main" id="{69C80BB1-FE60-460D-AEFC-8A5F7DACE49C}"/>
                  </a:ext>
                </a:extLst>
              </p:cNvPr>
              <p:cNvSpPr>
                <a:spLocks/>
              </p:cNvSpPr>
              <p:nvPr/>
            </p:nvSpPr>
            <p:spPr bwMode="auto">
              <a:xfrm>
                <a:off x="4705365" y="2769251"/>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344">
                <a:extLst>
                  <a:ext uri="{FF2B5EF4-FFF2-40B4-BE49-F238E27FC236}">
                    <a16:creationId xmlns:a16="http://schemas.microsoft.com/office/drawing/2014/main" id="{FBE915CA-3348-4E86-B3B0-0FF8B5B45980}"/>
                  </a:ext>
                </a:extLst>
              </p:cNvPr>
              <p:cNvSpPr>
                <a:spLocks/>
              </p:cNvSpPr>
              <p:nvPr/>
            </p:nvSpPr>
            <p:spPr bwMode="auto">
              <a:xfrm>
                <a:off x="5081603" y="2996263"/>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345">
                <a:extLst>
                  <a:ext uri="{FF2B5EF4-FFF2-40B4-BE49-F238E27FC236}">
                    <a16:creationId xmlns:a16="http://schemas.microsoft.com/office/drawing/2014/main" id="{A4D7628D-8C81-4A88-B993-948BDADD1777}"/>
                  </a:ext>
                </a:extLst>
              </p:cNvPr>
              <p:cNvSpPr>
                <a:spLocks/>
              </p:cNvSpPr>
              <p:nvPr/>
            </p:nvSpPr>
            <p:spPr bwMode="auto">
              <a:xfrm>
                <a:off x="5476890" y="3002613"/>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346">
                <a:extLst>
                  <a:ext uri="{FF2B5EF4-FFF2-40B4-BE49-F238E27FC236}">
                    <a16:creationId xmlns:a16="http://schemas.microsoft.com/office/drawing/2014/main" id="{C01862AF-D653-454E-96CB-B1BAEBF84DB7}"/>
                  </a:ext>
                </a:extLst>
              </p:cNvPr>
              <p:cNvSpPr>
                <a:spLocks/>
              </p:cNvSpPr>
              <p:nvPr/>
            </p:nvSpPr>
            <p:spPr bwMode="auto">
              <a:xfrm>
                <a:off x="5476890" y="2935938"/>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347">
                <a:extLst>
                  <a:ext uri="{FF2B5EF4-FFF2-40B4-BE49-F238E27FC236}">
                    <a16:creationId xmlns:a16="http://schemas.microsoft.com/office/drawing/2014/main" id="{51501715-0273-44C2-897C-D1EE60A4A94C}"/>
                  </a:ext>
                </a:extLst>
              </p:cNvPr>
              <p:cNvSpPr>
                <a:spLocks/>
              </p:cNvSpPr>
              <p:nvPr/>
            </p:nvSpPr>
            <p:spPr bwMode="auto">
              <a:xfrm>
                <a:off x="6003940" y="2705751"/>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348">
                <a:extLst>
                  <a:ext uri="{FF2B5EF4-FFF2-40B4-BE49-F238E27FC236}">
                    <a16:creationId xmlns:a16="http://schemas.microsoft.com/office/drawing/2014/main" id="{20852CF8-92F4-4767-87B3-174758834649}"/>
                  </a:ext>
                </a:extLst>
              </p:cNvPr>
              <p:cNvSpPr>
                <a:spLocks/>
              </p:cNvSpPr>
              <p:nvPr/>
            </p:nvSpPr>
            <p:spPr bwMode="auto">
              <a:xfrm>
                <a:off x="6567503" y="3018488"/>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349">
                <a:extLst>
                  <a:ext uri="{FF2B5EF4-FFF2-40B4-BE49-F238E27FC236}">
                    <a16:creationId xmlns:a16="http://schemas.microsoft.com/office/drawing/2014/main" id="{22AD80BC-A6A6-4F7E-9478-1C81B3CF8826}"/>
                  </a:ext>
                </a:extLst>
              </p:cNvPr>
              <p:cNvSpPr>
                <a:spLocks/>
              </p:cNvSpPr>
              <p:nvPr/>
            </p:nvSpPr>
            <p:spPr bwMode="auto">
              <a:xfrm>
                <a:off x="6319853" y="2346976"/>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350">
                <a:extLst>
                  <a:ext uri="{FF2B5EF4-FFF2-40B4-BE49-F238E27FC236}">
                    <a16:creationId xmlns:a16="http://schemas.microsoft.com/office/drawing/2014/main" id="{3DD8F83F-9FEB-495C-A1C2-78C44AA650E1}"/>
                  </a:ext>
                </a:extLst>
              </p:cNvPr>
              <p:cNvSpPr>
                <a:spLocks/>
              </p:cNvSpPr>
              <p:nvPr/>
            </p:nvSpPr>
            <p:spPr bwMode="auto">
              <a:xfrm>
                <a:off x="6316678" y="1973913"/>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351">
                <a:extLst>
                  <a:ext uri="{FF2B5EF4-FFF2-40B4-BE49-F238E27FC236}">
                    <a16:creationId xmlns:a16="http://schemas.microsoft.com/office/drawing/2014/main" id="{6CA5E29C-B58C-413E-A4D1-21C63BB9848A}"/>
                  </a:ext>
                </a:extLst>
              </p:cNvPr>
              <p:cNvSpPr>
                <a:spLocks/>
              </p:cNvSpPr>
              <p:nvPr/>
            </p:nvSpPr>
            <p:spPr bwMode="auto">
              <a:xfrm>
                <a:off x="4694253" y="2196163"/>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352">
                <a:extLst>
                  <a:ext uri="{FF2B5EF4-FFF2-40B4-BE49-F238E27FC236}">
                    <a16:creationId xmlns:a16="http://schemas.microsoft.com/office/drawing/2014/main" id="{675D274B-D997-428E-9098-0C78F00A2E92}"/>
                  </a:ext>
                </a:extLst>
              </p:cNvPr>
              <p:cNvSpPr>
                <a:spLocks/>
              </p:cNvSpPr>
              <p:nvPr/>
            </p:nvSpPr>
            <p:spPr bwMode="auto">
              <a:xfrm>
                <a:off x="4940315" y="2185051"/>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353">
                <a:extLst>
                  <a:ext uri="{FF2B5EF4-FFF2-40B4-BE49-F238E27FC236}">
                    <a16:creationId xmlns:a16="http://schemas.microsoft.com/office/drawing/2014/main" id="{75C83064-3C4B-4BD3-B1A4-369572099A11}"/>
                  </a:ext>
                </a:extLst>
              </p:cNvPr>
              <p:cNvSpPr>
                <a:spLocks/>
              </p:cNvSpPr>
              <p:nvPr/>
            </p:nvSpPr>
            <p:spPr bwMode="auto">
              <a:xfrm>
                <a:off x="5343540" y="2713688"/>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354">
                <a:extLst>
                  <a:ext uri="{FF2B5EF4-FFF2-40B4-BE49-F238E27FC236}">
                    <a16:creationId xmlns:a16="http://schemas.microsoft.com/office/drawing/2014/main" id="{4675B18B-53EE-4455-9EC0-6147F439655C}"/>
                  </a:ext>
                </a:extLst>
              </p:cNvPr>
              <p:cNvSpPr>
                <a:spLocks/>
              </p:cNvSpPr>
              <p:nvPr/>
            </p:nvSpPr>
            <p:spPr bwMode="auto">
              <a:xfrm>
                <a:off x="5327665" y="2723213"/>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355">
                <a:extLst>
                  <a:ext uri="{FF2B5EF4-FFF2-40B4-BE49-F238E27FC236}">
                    <a16:creationId xmlns:a16="http://schemas.microsoft.com/office/drawing/2014/main" id="{D1FC38C0-A148-40B8-839F-7E89FC8A178E}"/>
                  </a:ext>
                </a:extLst>
              </p:cNvPr>
              <p:cNvSpPr>
                <a:spLocks/>
              </p:cNvSpPr>
              <p:nvPr/>
            </p:nvSpPr>
            <p:spPr bwMode="auto">
              <a:xfrm>
                <a:off x="5070490" y="2716863"/>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356">
                <a:extLst>
                  <a:ext uri="{FF2B5EF4-FFF2-40B4-BE49-F238E27FC236}">
                    <a16:creationId xmlns:a16="http://schemas.microsoft.com/office/drawing/2014/main" id="{33C52099-B2F7-4331-AB51-409343F26590}"/>
                  </a:ext>
                </a:extLst>
              </p:cNvPr>
              <p:cNvSpPr>
                <a:spLocks/>
              </p:cNvSpPr>
              <p:nvPr/>
            </p:nvSpPr>
            <p:spPr bwMode="auto">
              <a:xfrm>
                <a:off x="4927615" y="1832626"/>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357">
                <a:extLst>
                  <a:ext uri="{FF2B5EF4-FFF2-40B4-BE49-F238E27FC236}">
                    <a16:creationId xmlns:a16="http://schemas.microsoft.com/office/drawing/2014/main" id="{0AA6B134-35F7-4A2B-A3CA-A113B9C732FD}"/>
                  </a:ext>
                </a:extLst>
              </p:cNvPr>
              <p:cNvSpPr>
                <a:spLocks/>
              </p:cNvSpPr>
              <p:nvPr/>
            </p:nvSpPr>
            <p:spPr bwMode="auto">
              <a:xfrm>
                <a:off x="5361003" y="1837388"/>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358">
                <a:extLst>
                  <a:ext uri="{FF2B5EF4-FFF2-40B4-BE49-F238E27FC236}">
                    <a16:creationId xmlns:a16="http://schemas.microsoft.com/office/drawing/2014/main" id="{69C46FFD-FA1D-4D50-AF81-7A9719278A0F}"/>
                  </a:ext>
                </a:extLst>
              </p:cNvPr>
              <p:cNvSpPr>
                <a:spLocks/>
              </p:cNvSpPr>
              <p:nvPr/>
            </p:nvSpPr>
            <p:spPr bwMode="auto">
              <a:xfrm>
                <a:off x="5327665" y="2388251"/>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359">
                <a:extLst>
                  <a:ext uri="{FF2B5EF4-FFF2-40B4-BE49-F238E27FC236}">
                    <a16:creationId xmlns:a16="http://schemas.microsoft.com/office/drawing/2014/main" id="{A0240F8E-FDA2-46AB-A0B4-908A697212CB}"/>
                  </a:ext>
                </a:extLst>
              </p:cNvPr>
              <p:cNvSpPr>
                <a:spLocks/>
              </p:cNvSpPr>
              <p:nvPr/>
            </p:nvSpPr>
            <p:spPr bwMode="auto">
              <a:xfrm>
                <a:off x="4710128" y="2713688"/>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360">
                <a:extLst>
                  <a:ext uri="{FF2B5EF4-FFF2-40B4-BE49-F238E27FC236}">
                    <a16:creationId xmlns:a16="http://schemas.microsoft.com/office/drawing/2014/main" id="{E0F1023A-704D-431C-ADF6-00D1604172B3}"/>
                  </a:ext>
                </a:extLst>
              </p:cNvPr>
              <p:cNvSpPr>
                <a:spLocks/>
              </p:cNvSpPr>
              <p:nvPr/>
            </p:nvSpPr>
            <p:spPr bwMode="auto">
              <a:xfrm>
                <a:off x="5835665" y="2342213"/>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361">
                <a:extLst>
                  <a:ext uri="{FF2B5EF4-FFF2-40B4-BE49-F238E27FC236}">
                    <a16:creationId xmlns:a16="http://schemas.microsoft.com/office/drawing/2014/main" id="{6DD7C024-50F4-4D93-BA3A-1DD112C16B59}"/>
                  </a:ext>
                </a:extLst>
              </p:cNvPr>
              <p:cNvSpPr>
                <a:spLocks/>
              </p:cNvSpPr>
              <p:nvPr/>
            </p:nvSpPr>
            <p:spPr bwMode="auto">
              <a:xfrm>
                <a:off x="6130941" y="1670701"/>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362">
                <a:extLst>
                  <a:ext uri="{FF2B5EF4-FFF2-40B4-BE49-F238E27FC236}">
                    <a16:creationId xmlns:a16="http://schemas.microsoft.com/office/drawing/2014/main" id="{2AEE95BA-4F79-4829-A0DA-15D738DF9BA3}"/>
                  </a:ext>
                </a:extLst>
              </p:cNvPr>
              <p:cNvSpPr>
                <a:spLocks/>
              </p:cNvSpPr>
              <p:nvPr/>
            </p:nvSpPr>
            <p:spPr bwMode="auto">
              <a:xfrm>
                <a:off x="5365765" y="1667526"/>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363">
                <a:extLst>
                  <a:ext uri="{FF2B5EF4-FFF2-40B4-BE49-F238E27FC236}">
                    <a16:creationId xmlns:a16="http://schemas.microsoft.com/office/drawing/2014/main" id="{8027EECC-392A-46F0-B897-FF4CCF3964D8}"/>
                  </a:ext>
                </a:extLst>
              </p:cNvPr>
              <p:cNvSpPr>
                <a:spLocks/>
              </p:cNvSpPr>
              <p:nvPr/>
            </p:nvSpPr>
            <p:spPr bwMode="auto">
              <a:xfrm>
                <a:off x="6124591" y="1677051"/>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364">
                <a:extLst>
                  <a:ext uri="{FF2B5EF4-FFF2-40B4-BE49-F238E27FC236}">
                    <a16:creationId xmlns:a16="http://schemas.microsoft.com/office/drawing/2014/main" id="{55548092-7F94-42BE-A536-CB8748809D35}"/>
                  </a:ext>
                </a:extLst>
              </p:cNvPr>
              <p:cNvSpPr>
                <a:spLocks/>
              </p:cNvSpPr>
              <p:nvPr/>
            </p:nvSpPr>
            <p:spPr bwMode="auto">
              <a:xfrm>
                <a:off x="5811853" y="1689751"/>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365">
                <a:extLst>
                  <a:ext uri="{FF2B5EF4-FFF2-40B4-BE49-F238E27FC236}">
                    <a16:creationId xmlns:a16="http://schemas.microsoft.com/office/drawing/2014/main" id="{867FE911-5589-4185-9E6E-60B89A152D82}"/>
                  </a:ext>
                </a:extLst>
              </p:cNvPr>
              <p:cNvSpPr>
                <a:spLocks/>
              </p:cNvSpPr>
              <p:nvPr/>
            </p:nvSpPr>
            <p:spPr bwMode="auto">
              <a:xfrm>
                <a:off x="5316553" y="1840563"/>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366">
                <a:extLst>
                  <a:ext uri="{FF2B5EF4-FFF2-40B4-BE49-F238E27FC236}">
                    <a16:creationId xmlns:a16="http://schemas.microsoft.com/office/drawing/2014/main" id="{209CC8D0-8836-4BAC-B862-9D5D58FD3983}"/>
                  </a:ext>
                </a:extLst>
              </p:cNvPr>
              <p:cNvSpPr>
                <a:spLocks/>
              </p:cNvSpPr>
              <p:nvPr/>
            </p:nvSpPr>
            <p:spPr bwMode="auto">
              <a:xfrm>
                <a:off x="6315091" y="2350151"/>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367">
                <a:extLst>
                  <a:ext uri="{FF2B5EF4-FFF2-40B4-BE49-F238E27FC236}">
                    <a16:creationId xmlns:a16="http://schemas.microsoft.com/office/drawing/2014/main" id="{A1113AC9-493B-47C7-AC44-B2A2DF914784}"/>
                  </a:ext>
                </a:extLst>
              </p:cNvPr>
              <p:cNvSpPr>
                <a:spLocks/>
              </p:cNvSpPr>
              <p:nvPr/>
            </p:nvSpPr>
            <p:spPr bwMode="auto">
              <a:xfrm>
                <a:off x="5830903" y="2397776"/>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368">
                <a:extLst>
                  <a:ext uri="{FF2B5EF4-FFF2-40B4-BE49-F238E27FC236}">
                    <a16:creationId xmlns:a16="http://schemas.microsoft.com/office/drawing/2014/main" id="{2672802F-BD39-4337-9A90-75E9F2C669F2}"/>
                  </a:ext>
                </a:extLst>
              </p:cNvPr>
              <p:cNvSpPr>
                <a:spLocks/>
              </p:cNvSpPr>
              <p:nvPr/>
            </p:nvSpPr>
            <p:spPr bwMode="auto">
              <a:xfrm>
                <a:off x="5981715" y="2359676"/>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69">
                <a:extLst>
                  <a:ext uri="{FF2B5EF4-FFF2-40B4-BE49-F238E27FC236}">
                    <a16:creationId xmlns:a16="http://schemas.microsoft.com/office/drawing/2014/main" id="{2F00BC6A-876F-4175-9FF7-70D01013640E}"/>
                  </a:ext>
                </a:extLst>
              </p:cNvPr>
              <p:cNvSpPr>
                <a:spLocks/>
              </p:cNvSpPr>
              <p:nvPr/>
            </p:nvSpPr>
            <p:spPr bwMode="auto">
              <a:xfrm>
                <a:off x="6334141" y="2348563"/>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370">
                <a:extLst>
                  <a:ext uri="{FF2B5EF4-FFF2-40B4-BE49-F238E27FC236}">
                    <a16:creationId xmlns:a16="http://schemas.microsoft.com/office/drawing/2014/main" id="{2FC5F618-FFCF-430A-9184-B0EB400A0528}"/>
                  </a:ext>
                </a:extLst>
              </p:cNvPr>
              <p:cNvSpPr>
                <a:spLocks/>
              </p:cNvSpPr>
              <p:nvPr/>
            </p:nvSpPr>
            <p:spPr bwMode="auto">
              <a:xfrm>
                <a:off x="6915166" y="2716863"/>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371">
                <a:extLst>
                  <a:ext uri="{FF2B5EF4-FFF2-40B4-BE49-F238E27FC236}">
                    <a16:creationId xmlns:a16="http://schemas.microsoft.com/office/drawing/2014/main" id="{9078FC96-AB1D-4F29-95A0-C6F63CBD7765}"/>
                  </a:ext>
                </a:extLst>
              </p:cNvPr>
              <p:cNvSpPr>
                <a:spLocks/>
              </p:cNvSpPr>
              <p:nvPr/>
            </p:nvSpPr>
            <p:spPr bwMode="auto">
              <a:xfrm>
                <a:off x="6713553" y="2734326"/>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372">
                <a:extLst>
                  <a:ext uri="{FF2B5EF4-FFF2-40B4-BE49-F238E27FC236}">
                    <a16:creationId xmlns:a16="http://schemas.microsoft.com/office/drawing/2014/main" id="{5D90D846-09D6-4D38-8B02-E7474EAAE701}"/>
                  </a:ext>
                </a:extLst>
              </p:cNvPr>
              <p:cNvSpPr>
                <a:spLocks/>
              </p:cNvSpPr>
              <p:nvPr/>
            </p:nvSpPr>
            <p:spPr bwMode="auto">
              <a:xfrm>
                <a:off x="5988065" y="2935938"/>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373">
                <a:extLst>
                  <a:ext uri="{FF2B5EF4-FFF2-40B4-BE49-F238E27FC236}">
                    <a16:creationId xmlns:a16="http://schemas.microsoft.com/office/drawing/2014/main" id="{9FA40ECE-58B6-43E0-9B4D-3C2E92467AA2}"/>
                  </a:ext>
                </a:extLst>
              </p:cNvPr>
              <p:cNvSpPr>
                <a:spLocks/>
              </p:cNvSpPr>
              <p:nvPr/>
            </p:nvSpPr>
            <p:spPr bwMode="auto">
              <a:xfrm>
                <a:off x="6334141" y="3013726"/>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374">
                <a:extLst>
                  <a:ext uri="{FF2B5EF4-FFF2-40B4-BE49-F238E27FC236}">
                    <a16:creationId xmlns:a16="http://schemas.microsoft.com/office/drawing/2014/main" id="{06E6BFCA-436B-44E7-B936-18058F3971D6}"/>
                  </a:ext>
                </a:extLst>
              </p:cNvPr>
              <p:cNvSpPr>
                <a:spLocks/>
              </p:cNvSpPr>
              <p:nvPr/>
            </p:nvSpPr>
            <p:spPr bwMode="auto">
              <a:xfrm>
                <a:off x="6015053" y="3583638"/>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375">
                <a:extLst>
                  <a:ext uri="{FF2B5EF4-FFF2-40B4-BE49-F238E27FC236}">
                    <a16:creationId xmlns:a16="http://schemas.microsoft.com/office/drawing/2014/main" id="{7493BB6E-CA68-441A-A655-B24DAC779B8B}"/>
                  </a:ext>
                </a:extLst>
              </p:cNvPr>
              <p:cNvSpPr>
                <a:spLocks/>
              </p:cNvSpPr>
              <p:nvPr/>
            </p:nvSpPr>
            <p:spPr bwMode="auto">
              <a:xfrm>
                <a:off x="6015053" y="4056713"/>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376">
                <a:extLst>
                  <a:ext uri="{FF2B5EF4-FFF2-40B4-BE49-F238E27FC236}">
                    <a16:creationId xmlns:a16="http://schemas.microsoft.com/office/drawing/2014/main" id="{ADC0DE87-426E-45F5-AE28-EA1ED571696C}"/>
                  </a:ext>
                </a:extLst>
              </p:cNvPr>
              <p:cNvSpPr>
                <a:spLocks/>
              </p:cNvSpPr>
              <p:nvPr/>
            </p:nvSpPr>
            <p:spPr bwMode="auto">
              <a:xfrm>
                <a:off x="5470540" y="3323288"/>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Oval 377">
                <a:extLst>
                  <a:ext uri="{FF2B5EF4-FFF2-40B4-BE49-F238E27FC236}">
                    <a16:creationId xmlns:a16="http://schemas.microsoft.com/office/drawing/2014/main" id="{E494ED59-1C0B-4B1B-BFE8-25FF029009D0}"/>
                  </a:ext>
                </a:extLst>
              </p:cNvPr>
              <p:cNvSpPr>
                <a:spLocks noChangeArrowheads="1"/>
              </p:cNvSpPr>
              <p:nvPr/>
            </p:nvSpPr>
            <p:spPr bwMode="auto">
              <a:xfrm>
                <a:off x="5869003" y="2783538"/>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Oval 378">
                <a:extLst>
                  <a:ext uri="{FF2B5EF4-FFF2-40B4-BE49-F238E27FC236}">
                    <a16:creationId xmlns:a16="http://schemas.microsoft.com/office/drawing/2014/main" id="{295E8A07-6640-4159-8869-CAF4AD42D243}"/>
                  </a:ext>
                </a:extLst>
              </p:cNvPr>
              <p:cNvSpPr>
                <a:spLocks noChangeArrowheads="1"/>
              </p:cNvSpPr>
              <p:nvPr/>
            </p:nvSpPr>
            <p:spPr bwMode="auto">
              <a:xfrm>
                <a:off x="4749815" y="3485213"/>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Oval 379">
                <a:extLst>
                  <a:ext uri="{FF2B5EF4-FFF2-40B4-BE49-F238E27FC236}">
                    <a16:creationId xmlns:a16="http://schemas.microsoft.com/office/drawing/2014/main" id="{9F74D1E0-F2EF-414A-BC33-2E96EECE7A18}"/>
                  </a:ext>
                </a:extLst>
              </p:cNvPr>
              <p:cNvSpPr>
                <a:spLocks noChangeArrowheads="1"/>
              </p:cNvSpPr>
              <p:nvPr/>
            </p:nvSpPr>
            <p:spPr bwMode="auto">
              <a:xfrm>
                <a:off x="5895990" y="4755213"/>
                <a:ext cx="258763" cy="258763"/>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Oval 380">
                <a:extLst>
                  <a:ext uri="{FF2B5EF4-FFF2-40B4-BE49-F238E27FC236}">
                    <a16:creationId xmlns:a16="http://schemas.microsoft.com/office/drawing/2014/main" id="{7FAFC286-15DD-4763-9BBF-899E07AA0257}"/>
                  </a:ext>
                </a:extLst>
              </p:cNvPr>
              <p:cNvSpPr>
                <a:spLocks noChangeArrowheads="1"/>
              </p:cNvSpPr>
              <p:nvPr/>
            </p:nvSpPr>
            <p:spPr bwMode="auto">
              <a:xfrm>
                <a:off x="5895990" y="3455051"/>
                <a:ext cx="258763" cy="258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Oval 381">
                <a:extLst>
                  <a:ext uri="{FF2B5EF4-FFF2-40B4-BE49-F238E27FC236}">
                    <a16:creationId xmlns:a16="http://schemas.microsoft.com/office/drawing/2014/main" id="{306079E0-0ADD-4CBB-BA76-E65F7F8EAD01}"/>
                  </a:ext>
                </a:extLst>
              </p:cNvPr>
              <p:cNvSpPr>
                <a:spLocks noChangeArrowheads="1"/>
              </p:cNvSpPr>
              <p:nvPr/>
            </p:nvSpPr>
            <p:spPr bwMode="auto">
              <a:xfrm>
                <a:off x="7165991" y="3086751"/>
                <a:ext cx="258763" cy="258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Oval 382">
                <a:extLst>
                  <a:ext uri="{FF2B5EF4-FFF2-40B4-BE49-F238E27FC236}">
                    <a16:creationId xmlns:a16="http://schemas.microsoft.com/office/drawing/2014/main" id="{5520625B-B4F6-46AC-BB91-6EC69E9F3C31}"/>
                  </a:ext>
                </a:extLst>
              </p:cNvPr>
              <p:cNvSpPr>
                <a:spLocks noChangeArrowheads="1"/>
              </p:cNvSpPr>
              <p:nvPr/>
            </p:nvSpPr>
            <p:spPr bwMode="auto">
              <a:xfrm>
                <a:off x="5254640" y="1719913"/>
                <a:ext cx="260350" cy="258763"/>
              </a:xfrm>
              <a:prstGeom prst="ellipse">
                <a:avLst/>
              </a:pr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Oval 383">
                <a:extLst>
                  <a:ext uri="{FF2B5EF4-FFF2-40B4-BE49-F238E27FC236}">
                    <a16:creationId xmlns:a16="http://schemas.microsoft.com/office/drawing/2014/main" id="{D87A245D-F63B-4F59-8DF7-9F6562FB5947}"/>
                  </a:ext>
                </a:extLst>
              </p:cNvPr>
              <p:cNvSpPr>
                <a:spLocks noChangeArrowheads="1"/>
              </p:cNvSpPr>
              <p:nvPr/>
            </p:nvSpPr>
            <p:spPr bwMode="auto">
              <a:xfrm>
                <a:off x="5253053" y="2637488"/>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Oval 384">
                <a:extLst>
                  <a:ext uri="{FF2B5EF4-FFF2-40B4-BE49-F238E27FC236}">
                    <a16:creationId xmlns:a16="http://schemas.microsoft.com/office/drawing/2014/main" id="{79A17791-1F48-4E7D-AF6A-C4C92B00D092}"/>
                  </a:ext>
                </a:extLst>
              </p:cNvPr>
              <p:cNvSpPr>
                <a:spLocks noChangeArrowheads="1"/>
              </p:cNvSpPr>
              <p:nvPr/>
            </p:nvSpPr>
            <p:spPr bwMode="auto">
              <a:xfrm>
                <a:off x="4616465" y="2685113"/>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Oval 385">
                <a:extLst>
                  <a:ext uri="{FF2B5EF4-FFF2-40B4-BE49-F238E27FC236}">
                    <a16:creationId xmlns:a16="http://schemas.microsoft.com/office/drawing/2014/main" id="{5746D0FD-DEAB-456A-9BA8-EEDD81E3198A}"/>
                  </a:ext>
                </a:extLst>
              </p:cNvPr>
              <p:cNvSpPr>
                <a:spLocks noChangeArrowheads="1"/>
              </p:cNvSpPr>
              <p:nvPr/>
            </p:nvSpPr>
            <p:spPr bwMode="auto">
              <a:xfrm>
                <a:off x="4851415" y="2104088"/>
                <a:ext cx="188913" cy="18732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Oval 386">
                <a:extLst>
                  <a:ext uri="{FF2B5EF4-FFF2-40B4-BE49-F238E27FC236}">
                    <a16:creationId xmlns:a16="http://schemas.microsoft.com/office/drawing/2014/main" id="{25AA71D7-B1A7-4D42-8256-C13A5F455D4A}"/>
                  </a:ext>
                </a:extLst>
              </p:cNvPr>
              <p:cNvSpPr>
                <a:spLocks noChangeArrowheads="1"/>
              </p:cNvSpPr>
              <p:nvPr/>
            </p:nvSpPr>
            <p:spPr bwMode="auto">
              <a:xfrm>
                <a:off x="6230953" y="2264426"/>
                <a:ext cx="185738"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Oval 387">
                <a:extLst>
                  <a:ext uri="{FF2B5EF4-FFF2-40B4-BE49-F238E27FC236}">
                    <a16:creationId xmlns:a16="http://schemas.microsoft.com/office/drawing/2014/main" id="{28071D16-306E-41D3-AC48-6781F099AEEB}"/>
                  </a:ext>
                </a:extLst>
              </p:cNvPr>
              <p:cNvSpPr>
                <a:spLocks noChangeArrowheads="1"/>
              </p:cNvSpPr>
              <p:nvPr/>
            </p:nvSpPr>
            <p:spPr bwMode="auto">
              <a:xfrm>
                <a:off x="7175516" y="2358088"/>
                <a:ext cx="185738" cy="185738"/>
              </a:xfrm>
              <a:prstGeom prst="ellipse">
                <a:avLst/>
              </a:prstGeom>
              <a:solidFill>
                <a:srgbClr val="7EA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Oval 388">
                <a:extLst>
                  <a:ext uri="{FF2B5EF4-FFF2-40B4-BE49-F238E27FC236}">
                    <a16:creationId xmlns:a16="http://schemas.microsoft.com/office/drawing/2014/main" id="{0D2924F9-54F0-4F74-A707-891027AFE2EC}"/>
                  </a:ext>
                </a:extLst>
              </p:cNvPr>
              <p:cNvSpPr>
                <a:spLocks noChangeArrowheads="1"/>
              </p:cNvSpPr>
              <p:nvPr/>
            </p:nvSpPr>
            <p:spPr bwMode="auto">
              <a:xfrm>
                <a:off x="6624653" y="3404251"/>
                <a:ext cx="187325" cy="185738"/>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Oval 389">
                <a:extLst>
                  <a:ext uri="{FF2B5EF4-FFF2-40B4-BE49-F238E27FC236}">
                    <a16:creationId xmlns:a16="http://schemas.microsoft.com/office/drawing/2014/main" id="{B9DF35B9-E207-4397-BFF3-FB3B3E30E07F}"/>
                  </a:ext>
                </a:extLst>
              </p:cNvPr>
              <p:cNvSpPr>
                <a:spLocks noChangeArrowheads="1"/>
              </p:cNvSpPr>
              <p:nvPr/>
            </p:nvSpPr>
            <p:spPr bwMode="auto">
              <a:xfrm>
                <a:off x="6840553" y="2626376"/>
                <a:ext cx="187325"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Oval 390">
                <a:extLst>
                  <a:ext uri="{FF2B5EF4-FFF2-40B4-BE49-F238E27FC236}">
                    <a16:creationId xmlns:a16="http://schemas.microsoft.com/office/drawing/2014/main" id="{060F9589-D7BD-4D98-BAEB-5AB7EE5D8B28}"/>
                  </a:ext>
                </a:extLst>
              </p:cNvPr>
              <p:cNvSpPr>
                <a:spLocks noChangeArrowheads="1"/>
              </p:cNvSpPr>
              <p:nvPr/>
            </p:nvSpPr>
            <p:spPr bwMode="auto">
              <a:xfrm>
                <a:off x="5176853" y="4350401"/>
                <a:ext cx="187325" cy="185738"/>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Oval 391">
                <a:extLst>
                  <a:ext uri="{FF2B5EF4-FFF2-40B4-BE49-F238E27FC236}">
                    <a16:creationId xmlns:a16="http://schemas.microsoft.com/office/drawing/2014/main" id="{2F163841-71F5-47C1-966E-CCA083D1535F}"/>
                  </a:ext>
                </a:extLst>
              </p:cNvPr>
              <p:cNvSpPr>
                <a:spLocks noChangeArrowheads="1"/>
              </p:cNvSpPr>
              <p:nvPr/>
            </p:nvSpPr>
            <p:spPr bwMode="auto">
              <a:xfrm>
                <a:off x="6684978" y="4201176"/>
                <a:ext cx="188913" cy="1889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Oval 392">
                <a:extLst>
                  <a:ext uri="{FF2B5EF4-FFF2-40B4-BE49-F238E27FC236}">
                    <a16:creationId xmlns:a16="http://schemas.microsoft.com/office/drawing/2014/main" id="{293F56BE-A921-47AA-8F43-7F23AEAACE22}"/>
                  </a:ext>
                </a:extLst>
              </p:cNvPr>
              <p:cNvSpPr>
                <a:spLocks noChangeArrowheads="1"/>
              </p:cNvSpPr>
              <p:nvPr/>
            </p:nvSpPr>
            <p:spPr bwMode="auto">
              <a:xfrm>
                <a:off x="5773753" y="2342213"/>
                <a:ext cx="133350" cy="134938"/>
              </a:xfrm>
              <a:prstGeom prst="ellipse">
                <a:avLst/>
              </a:prstGeom>
              <a:solidFill>
                <a:srgbClr val="EBA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Oval 393">
                <a:extLst>
                  <a:ext uri="{FF2B5EF4-FFF2-40B4-BE49-F238E27FC236}">
                    <a16:creationId xmlns:a16="http://schemas.microsoft.com/office/drawing/2014/main" id="{0A864ECC-8F8A-47E0-8D6B-27F240CF73AD}"/>
                  </a:ext>
                </a:extLst>
              </p:cNvPr>
              <p:cNvSpPr>
                <a:spLocks noChangeArrowheads="1"/>
              </p:cNvSpPr>
              <p:nvPr/>
            </p:nvSpPr>
            <p:spPr bwMode="auto">
              <a:xfrm>
                <a:off x="5019690" y="3026426"/>
                <a:ext cx="133350" cy="133350"/>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Oval 394">
                <a:extLst>
                  <a:ext uri="{FF2B5EF4-FFF2-40B4-BE49-F238E27FC236}">
                    <a16:creationId xmlns:a16="http://schemas.microsoft.com/office/drawing/2014/main" id="{E4C29FB7-89B2-438D-993C-C37FBCD98FF0}"/>
                  </a:ext>
                </a:extLst>
              </p:cNvPr>
              <p:cNvSpPr>
                <a:spLocks noChangeArrowheads="1"/>
              </p:cNvSpPr>
              <p:nvPr/>
            </p:nvSpPr>
            <p:spPr bwMode="auto">
              <a:xfrm>
                <a:off x="5370528" y="2937526"/>
                <a:ext cx="133350" cy="136525"/>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Oval 395">
                <a:extLst>
                  <a:ext uri="{FF2B5EF4-FFF2-40B4-BE49-F238E27FC236}">
                    <a16:creationId xmlns:a16="http://schemas.microsoft.com/office/drawing/2014/main" id="{B1FF68DF-3DA7-4D1B-B346-66456B9AA483}"/>
                  </a:ext>
                </a:extLst>
              </p:cNvPr>
              <p:cNvSpPr>
                <a:spLocks noChangeArrowheads="1"/>
              </p:cNvSpPr>
              <p:nvPr/>
            </p:nvSpPr>
            <p:spPr bwMode="auto">
              <a:xfrm>
                <a:off x="6518291" y="2947051"/>
                <a:ext cx="134938" cy="1349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Oval 396">
                <a:extLst>
                  <a:ext uri="{FF2B5EF4-FFF2-40B4-BE49-F238E27FC236}">
                    <a16:creationId xmlns:a16="http://schemas.microsoft.com/office/drawing/2014/main" id="{82E54C3B-E969-4683-B45C-9FDDEB08B6DD}"/>
                  </a:ext>
                </a:extLst>
              </p:cNvPr>
              <p:cNvSpPr>
                <a:spLocks noChangeArrowheads="1"/>
              </p:cNvSpPr>
              <p:nvPr/>
            </p:nvSpPr>
            <p:spPr bwMode="auto">
              <a:xfrm>
                <a:off x="6289691" y="3528076"/>
                <a:ext cx="136525" cy="131763"/>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Oval 397">
                <a:extLst>
                  <a:ext uri="{FF2B5EF4-FFF2-40B4-BE49-F238E27FC236}">
                    <a16:creationId xmlns:a16="http://schemas.microsoft.com/office/drawing/2014/main" id="{1A968548-412C-4CE8-9E11-6BC9BBE2336B}"/>
                  </a:ext>
                </a:extLst>
              </p:cNvPr>
              <p:cNvSpPr>
                <a:spLocks noChangeArrowheads="1"/>
              </p:cNvSpPr>
              <p:nvPr/>
            </p:nvSpPr>
            <p:spPr bwMode="auto">
              <a:xfrm>
                <a:off x="6069028" y="1615138"/>
                <a:ext cx="134938" cy="1349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Oval 398">
                <a:extLst>
                  <a:ext uri="{FF2B5EF4-FFF2-40B4-BE49-F238E27FC236}">
                    <a16:creationId xmlns:a16="http://schemas.microsoft.com/office/drawing/2014/main" id="{D953314A-76FE-47FE-9EB0-4DE345C141C9}"/>
                  </a:ext>
                </a:extLst>
              </p:cNvPr>
              <p:cNvSpPr>
                <a:spLocks noChangeArrowheads="1"/>
              </p:cNvSpPr>
              <p:nvPr/>
            </p:nvSpPr>
            <p:spPr bwMode="auto">
              <a:xfrm>
                <a:off x="6781816" y="1921526"/>
                <a:ext cx="133350" cy="134938"/>
              </a:xfrm>
              <a:prstGeom prst="ellipse">
                <a:avLst/>
              </a:prstGeom>
              <a:solidFill>
                <a:srgbClr val="9CC3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Oval 399">
                <a:extLst>
                  <a:ext uri="{FF2B5EF4-FFF2-40B4-BE49-F238E27FC236}">
                    <a16:creationId xmlns:a16="http://schemas.microsoft.com/office/drawing/2014/main" id="{2E502E00-2C82-41D3-B134-42F21A0F75C9}"/>
                  </a:ext>
                </a:extLst>
              </p:cNvPr>
              <p:cNvSpPr>
                <a:spLocks noChangeArrowheads="1"/>
              </p:cNvSpPr>
              <p:nvPr/>
            </p:nvSpPr>
            <p:spPr bwMode="auto">
              <a:xfrm>
                <a:off x="6958028" y="3753501"/>
                <a:ext cx="134938" cy="134938"/>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Oval 400">
                <a:extLst>
                  <a:ext uri="{FF2B5EF4-FFF2-40B4-BE49-F238E27FC236}">
                    <a16:creationId xmlns:a16="http://schemas.microsoft.com/office/drawing/2014/main" id="{B5BBC75B-FB99-4451-A886-8D003E68D78E}"/>
                  </a:ext>
                </a:extLst>
              </p:cNvPr>
              <p:cNvSpPr>
                <a:spLocks noChangeArrowheads="1"/>
              </p:cNvSpPr>
              <p:nvPr/>
            </p:nvSpPr>
            <p:spPr bwMode="auto">
              <a:xfrm>
                <a:off x="6642116" y="4761563"/>
                <a:ext cx="133350" cy="134938"/>
              </a:xfrm>
              <a:prstGeom prst="ellipse">
                <a:avLst/>
              </a:prstGeom>
              <a:solidFill>
                <a:srgbClr val="114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Oval 401">
                <a:extLst>
                  <a:ext uri="{FF2B5EF4-FFF2-40B4-BE49-F238E27FC236}">
                    <a16:creationId xmlns:a16="http://schemas.microsoft.com/office/drawing/2014/main" id="{4FED8D16-ED6B-4888-A82B-3344FE6DB969}"/>
                  </a:ext>
                </a:extLst>
              </p:cNvPr>
              <p:cNvSpPr>
                <a:spLocks noChangeArrowheads="1"/>
              </p:cNvSpPr>
              <p:nvPr/>
            </p:nvSpPr>
            <p:spPr bwMode="auto">
              <a:xfrm>
                <a:off x="6351603" y="4833001"/>
                <a:ext cx="136525" cy="1349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Oval 402">
                <a:extLst>
                  <a:ext uri="{FF2B5EF4-FFF2-40B4-BE49-F238E27FC236}">
                    <a16:creationId xmlns:a16="http://schemas.microsoft.com/office/drawing/2014/main" id="{AFC3AA2F-5881-427C-9D10-A452DD816F01}"/>
                  </a:ext>
                </a:extLst>
              </p:cNvPr>
              <p:cNvSpPr>
                <a:spLocks noChangeArrowheads="1"/>
              </p:cNvSpPr>
              <p:nvPr/>
            </p:nvSpPr>
            <p:spPr bwMode="auto">
              <a:xfrm>
                <a:off x="5332428" y="4839351"/>
                <a:ext cx="134938" cy="133350"/>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Oval 403">
                <a:extLst>
                  <a:ext uri="{FF2B5EF4-FFF2-40B4-BE49-F238E27FC236}">
                    <a16:creationId xmlns:a16="http://schemas.microsoft.com/office/drawing/2014/main" id="{BF859817-595B-45C6-A158-B316059AA807}"/>
                  </a:ext>
                </a:extLst>
              </p:cNvPr>
              <p:cNvSpPr>
                <a:spLocks noChangeArrowheads="1"/>
              </p:cNvSpPr>
              <p:nvPr/>
            </p:nvSpPr>
            <p:spPr bwMode="auto">
              <a:xfrm>
                <a:off x="5473715" y="3815413"/>
                <a:ext cx="188913" cy="1857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Oval 404">
                <a:extLst>
                  <a:ext uri="{FF2B5EF4-FFF2-40B4-BE49-F238E27FC236}">
                    <a16:creationId xmlns:a16="http://schemas.microsoft.com/office/drawing/2014/main" id="{8F1D98DF-1F2C-4E5A-B32B-F2AA2AFF2759}"/>
                  </a:ext>
                </a:extLst>
              </p:cNvPr>
              <p:cNvSpPr>
                <a:spLocks noChangeArrowheads="1"/>
              </p:cNvSpPr>
              <p:nvPr/>
            </p:nvSpPr>
            <p:spPr bwMode="auto">
              <a:xfrm>
                <a:off x="6343666" y="3990038"/>
                <a:ext cx="185738" cy="1889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Oval 405">
                <a:extLst>
                  <a:ext uri="{FF2B5EF4-FFF2-40B4-BE49-F238E27FC236}">
                    <a16:creationId xmlns:a16="http://schemas.microsoft.com/office/drawing/2014/main" id="{10D3D2DE-1717-46E3-B1A9-0D7B5DBE5AE8}"/>
                  </a:ext>
                </a:extLst>
              </p:cNvPr>
              <p:cNvSpPr>
                <a:spLocks noChangeArrowheads="1"/>
              </p:cNvSpPr>
              <p:nvPr/>
            </p:nvSpPr>
            <p:spPr bwMode="auto">
              <a:xfrm>
                <a:off x="6351603" y="4456763"/>
                <a:ext cx="187325"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Oval 406">
                <a:extLst>
                  <a:ext uri="{FF2B5EF4-FFF2-40B4-BE49-F238E27FC236}">
                    <a16:creationId xmlns:a16="http://schemas.microsoft.com/office/drawing/2014/main" id="{901977EF-7EC9-4038-9B18-5999CD6F2EA3}"/>
                  </a:ext>
                </a:extLst>
              </p:cNvPr>
              <p:cNvSpPr>
                <a:spLocks noChangeArrowheads="1"/>
              </p:cNvSpPr>
              <p:nvPr/>
            </p:nvSpPr>
            <p:spPr bwMode="auto">
              <a:xfrm>
                <a:off x="5649928" y="4412313"/>
                <a:ext cx="188913" cy="187325"/>
              </a:xfrm>
              <a:prstGeom prst="ellipse">
                <a:avLst/>
              </a:pr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Oval 407">
                <a:extLst>
                  <a:ext uri="{FF2B5EF4-FFF2-40B4-BE49-F238E27FC236}">
                    <a16:creationId xmlns:a16="http://schemas.microsoft.com/office/drawing/2014/main" id="{F41C70EE-F78F-4636-B467-EE48AB241B23}"/>
                  </a:ext>
                </a:extLst>
              </p:cNvPr>
              <p:cNvSpPr>
                <a:spLocks noChangeArrowheads="1"/>
              </p:cNvSpPr>
              <p:nvPr/>
            </p:nvSpPr>
            <p:spPr bwMode="auto">
              <a:xfrm>
                <a:off x="5397515" y="3228038"/>
                <a:ext cx="185738" cy="185738"/>
              </a:xfrm>
              <a:prstGeom prst="ellipse">
                <a:avLst/>
              </a:pr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215">
              <a:extLst>
                <a:ext uri="{FF2B5EF4-FFF2-40B4-BE49-F238E27FC236}">
                  <a16:creationId xmlns:a16="http://schemas.microsoft.com/office/drawing/2014/main" id="{4626F9B8-7393-49FB-86CE-042A34A5E9D2}"/>
                </a:ext>
              </a:extLst>
            </p:cNvPr>
            <p:cNvGrpSpPr/>
            <p:nvPr/>
          </p:nvGrpSpPr>
          <p:grpSpPr>
            <a:xfrm>
              <a:off x="5384362" y="5096526"/>
              <a:ext cx="1278224" cy="946833"/>
              <a:chOff x="2143126" y="5083175"/>
              <a:chExt cx="1414463" cy="1389063"/>
            </a:xfrm>
          </p:grpSpPr>
          <p:sp>
            <p:nvSpPr>
              <p:cNvPr id="16" name="Freeform 5">
                <a:extLst>
                  <a:ext uri="{FF2B5EF4-FFF2-40B4-BE49-F238E27FC236}">
                    <a16:creationId xmlns:a16="http://schemas.microsoft.com/office/drawing/2014/main" id="{66185A32-C451-45A2-A511-B7D6D813E9BB}"/>
                  </a:ext>
                </a:extLst>
              </p:cNvPr>
              <p:cNvSpPr>
                <a:spLocks/>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
                <a:extLst>
                  <a:ext uri="{FF2B5EF4-FFF2-40B4-BE49-F238E27FC236}">
                    <a16:creationId xmlns:a16="http://schemas.microsoft.com/office/drawing/2014/main" id="{C1C2837F-FE13-4ED7-BDCC-66BC1FD665EF}"/>
                  </a:ext>
                </a:extLst>
              </p:cNvPr>
              <p:cNvSpPr>
                <a:spLocks/>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solidFill>
                <a:srgbClr val="B1B1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a:extLst>
                  <a:ext uri="{FF2B5EF4-FFF2-40B4-BE49-F238E27FC236}">
                    <a16:creationId xmlns:a16="http://schemas.microsoft.com/office/drawing/2014/main" id="{E0BE58E6-2B65-4181-8A65-B6B026C923BF}"/>
                  </a:ext>
                </a:extLst>
              </p:cNvPr>
              <p:cNvSpPr>
                <a:spLocks/>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
                <a:extLst>
                  <a:ext uri="{FF2B5EF4-FFF2-40B4-BE49-F238E27FC236}">
                    <a16:creationId xmlns:a16="http://schemas.microsoft.com/office/drawing/2014/main" id="{82AE5EA5-C580-4A2C-86BE-EE38E35C6985}"/>
                  </a:ext>
                </a:extLst>
              </p:cNvPr>
              <p:cNvSpPr>
                <a:spLocks/>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solidFill>
                <a:srgbClr val="57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9">
                <a:extLst>
                  <a:ext uri="{FF2B5EF4-FFF2-40B4-BE49-F238E27FC236}">
                    <a16:creationId xmlns:a16="http://schemas.microsoft.com/office/drawing/2014/main" id="{8BC80C64-185D-4B19-9D36-F46925D41204}"/>
                  </a:ext>
                </a:extLst>
              </p:cNvPr>
              <p:cNvSpPr>
                <a:spLocks/>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solidFill>
                <a:srgbClr val="4B4B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0">
                <a:extLst>
                  <a:ext uri="{FF2B5EF4-FFF2-40B4-BE49-F238E27FC236}">
                    <a16:creationId xmlns:a16="http://schemas.microsoft.com/office/drawing/2014/main" id="{F2A7CAFF-EBFE-446C-B22E-1455BFFA6FEF}"/>
                  </a:ext>
                </a:extLst>
              </p:cNvPr>
              <p:cNvSpPr>
                <a:spLocks/>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
                <a:extLst>
                  <a:ext uri="{FF2B5EF4-FFF2-40B4-BE49-F238E27FC236}">
                    <a16:creationId xmlns:a16="http://schemas.microsoft.com/office/drawing/2014/main" id="{B4E41FF8-7790-47BA-BA83-9EDCA07A1C2A}"/>
                  </a:ext>
                </a:extLst>
              </p:cNvPr>
              <p:cNvSpPr>
                <a:spLocks/>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
                <a:extLst>
                  <a:ext uri="{FF2B5EF4-FFF2-40B4-BE49-F238E27FC236}">
                    <a16:creationId xmlns:a16="http://schemas.microsoft.com/office/drawing/2014/main" id="{1B4F29B0-77E4-4CF6-A3DF-CBCBD4870EBC}"/>
                  </a:ext>
                </a:extLst>
              </p:cNvPr>
              <p:cNvSpPr>
                <a:spLocks/>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3">
                <a:extLst>
                  <a:ext uri="{FF2B5EF4-FFF2-40B4-BE49-F238E27FC236}">
                    <a16:creationId xmlns:a16="http://schemas.microsoft.com/office/drawing/2014/main" id="{DDC6A88C-64D6-4F2B-AFF4-850D8F96E13D}"/>
                  </a:ext>
                </a:extLst>
              </p:cNvPr>
              <p:cNvSpPr>
                <a:spLocks/>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4">
                <a:extLst>
                  <a:ext uri="{FF2B5EF4-FFF2-40B4-BE49-F238E27FC236}">
                    <a16:creationId xmlns:a16="http://schemas.microsoft.com/office/drawing/2014/main" id="{4A746E55-68EC-41EC-89EC-00C2BCAE2274}"/>
                  </a:ext>
                </a:extLst>
              </p:cNvPr>
              <p:cNvSpPr>
                <a:spLocks/>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
                <a:extLst>
                  <a:ext uri="{FF2B5EF4-FFF2-40B4-BE49-F238E27FC236}">
                    <a16:creationId xmlns:a16="http://schemas.microsoft.com/office/drawing/2014/main" id="{6CD9B2B1-3285-43D7-95A6-50D425037125}"/>
                  </a:ext>
                </a:extLst>
              </p:cNvPr>
              <p:cNvSpPr>
                <a:spLocks/>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
                <a:extLst>
                  <a:ext uri="{FF2B5EF4-FFF2-40B4-BE49-F238E27FC236}">
                    <a16:creationId xmlns:a16="http://schemas.microsoft.com/office/drawing/2014/main" id="{9D571E1D-94D1-4028-94CB-E10943AB89BE}"/>
                  </a:ext>
                </a:extLst>
              </p:cNvPr>
              <p:cNvSpPr>
                <a:spLocks/>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a:extLst>
                  <a:ext uri="{FF2B5EF4-FFF2-40B4-BE49-F238E27FC236}">
                    <a16:creationId xmlns:a16="http://schemas.microsoft.com/office/drawing/2014/main" id="{694E6071-E1EF-4DA9-BEC6-53FD42D340CF}"/>
                  </a:ext>
                </a:extLst>
              </p:cNvPr>
              <p:cNvSpPr>
                <a:spLocks/>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a:extLst>
                  <a:ext uri="{FF2B5EF4-FFF2-40B4-BE49-F238E27FC236}">
                    <a16:creationId xmlns:a16="http://schemas.microsoft.com/office/drawing/2014/main" id="{600B9CB8-A713-4C92-A603-12CA69A523D9}"/>
                  </a:ext>
                </a:extLst>
              </p:cNvPr>
              <p:cNvSpPr>
                <a:spLocks/>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a:extLst>
                  <a:ext uri="{FF2B5EF4-FFF2-40B4-BE49-F238E27FC236}">
                    <a16:creationId xmlns:a16="http://schemas.microsoft.com/office/drawing/2014/main" id="{095EB3E7-69B7-492D-89AF-7E7286669275}"/>
                  </a:ext>
                </a:extLst>
              </p:cNvPr>
              <p:cNvSpPr>
                <a:spLocks/>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a:extLst>
                  <a:ext uri="{FF2B5EF4-FFF2-40B4-BE49-F238E27FC236}">
                    <a16:creationId xmlns:a16="http://schemas.microsoft.com/office/drawing/2014/main" id="{334C13E0-BA63-438D-98C1-31CC8F4FD9F5}"/>
                  </a:ext>
                </a:extLst>
              </p:cNvPr>
              <p:cNvSpPr>
                <a:spLocks/>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solidFill>
                <a:srgbClr val="94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a:extLst>
                  <a:ext uri="{FF2B5EF4-FFF2-40B4-BE49-F238E27FC236}">
                    <a16:creationId xmlns:a16="http://schemas.microsoft.com/office/drawing/2014/main" id="{23C37343-54EA-4C89-8639-169F013973AB}"/>
                  </a:ext>
                </a:extLst>
              </p:cNvPr>
              <p:cNvSpPr>
                <a:spLocks/>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solidFill>
                <a:srgbClr val="94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a:extLst>
                  <a:ext uri="{FF2B5EF4-FFF2-40B4-BE49-F238E27FC236}">
                    <a16:creationId xmlns:a16="http://schemas.microsoft.com/office/drawing/2014/main" id="{C865D2D6-FB12-42E0-92DA-64E5B32A3BF5}"/>
                  </a:ext>
                </a:extLst>
              </p:cNvPr>
              <p:cNvSpPr>
                <a:spLocks/>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solidFill>
                <a:srgbClr val="95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3">
                <a:extLst>
                  <a:ext uri="{FF2B5EF4-FFF2-40B4-BE49-F238E27FC236}">
                    <a16:creationId xmlns:a16="http://schemas.microsoft.com/office/drawing/2014/main" id="{029D945E-8B3D-4E98-9926-AD2356019772}"/>
                  </a:ext>
                </a:extLst>
              </p:cNvPr>
              <p:cNvSpPr>
                <a:spLocks/>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solidFill>
                <a:srgbClr val="9595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a:extLst>
                  <a:ext uri="{FF2B5EF4-FFF2-40B4-BE49-F238E27FC236}">
                    <a16:creationId xmlns:a16="http://schemas.microsoft.com/office/drawing/2014/main" id="{3F2E60C2-BFC9-4067-871B-5770073DDE41}"/>
                  </a:ext>
                </a:extLst>
              </p:cNvPr>
              <p:cNvSpPr>
                <a:spLocks/>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solidFill>
                <a:srgbClr val="969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5">
                <a:extLst>
                  <a:ext uri="{FF2B5EF4-FFF2-40B4-BE49-F238E27FC236}">
                    <a16:creationId xmlns:a16="http://schemas.microsoft.com/office/drawing/2014/main" id="{89306E3F-F609-4478-85D7-F4B79B84EDDF}"/>
                  </a:ext>
                </a:extLst>
              </p:cNvPr>
              <p:cNvSpPr>
                <a:spLocks/>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solidFill>
                <a:srgbClr val="979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6">
                <a:extLst>
                  <a:ext uri="{FF2B5EF4-FFF2-40B4-BE49-F238E27FC236}">
                    <a16:creationId xmlns:a16="http://schemas.microsoft.com/office/drawing/2014/main" id="{B03A5CEF-B61A-4372-8B76-BCBE7ACE3A17}"/>
                  </a:ext>
                </a:extLst>
              </p:cNvPr>
              <p:cNvSpPr>
                <a:spLocks/>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solidFill>
                <a:srgbClr val="9797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7">
                <a:extLst>
                  <a:ext uri="{FF2B5EF4-FFF2-40B4-BE49-F238E27FC236}">
                    <a16:creationId xmlns:a16="http://schemas.microsoft.com/office/drawing/2014/main" id="{7F2A5078-85FC-49CB-BA04-2CA73BE1165F}"/>
                  </a:ext>
                </a:extLst>
              </p:cNvPr>
              <p:cNvSpPr>
                <a:spLocks/>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8">
                <a:extLst>
                  <a:ext uri="{FF2B5EF4-FFF2-40B4-BE49-F238E27FC236}">
                    <a16:creationId xmlns:a16="http://schemas.microsoft.com/office/drawing/2014/main" id="{441CE63F-5A7D-4A9D-B4C3-E4F510B64F16}"/>
                  </a:ext>
                </a:extLst>
              </p:cNvPr>
              <p:cNvSpPr>
                <a:spLocks/>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solidFill>
                <a:srgbClr val="999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9">
                <a:extLst>
                  <a:ext uri="{FF2B5EF4-FFF2-40B4-BE49-F238E27FC236}">
                    <a16:creationId xmlns:a16="http://schemas.microsoft.com/office/drawing/2014/main" id="{3D9434D2-BAC5-4254-A545-D1E9327557FA}"/>
                  </a:ext>
                </a:extLst>
              </p:cNvPr>
              <p:cNvSpPr>
                <a:spLocks/>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solidFill>
                <a:srgbClr val="9999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0">
                <a:extLst>
                  <a:ext uri="{FF2B5EF4-FFF2-40B4-BE49-F238E27FC236}">
                    <a16:creationId xmlns:a16="http://schemas.microsoft.com/office/drawing/2014/main" id="{7C4380F1-0A07-4CBD-A594-42F191282AEB}"/>
                  </a:ext>
                </a:extLst>
              </p:cNvPr>
              <p:cNvSpPr>
                <a:spLocks/>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solidFill>
                <a:srgbClr val="9A9A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1">
                <a:extLst>
                  <a:ext uri="{FF2B5EF4-FFF2-40B4-BE49-F238E27FC236}">
                    <a16:creationId xmlns:a16="http://schemas.microsoft.com/office/drawing/2014/main" id="{DF834C90-07A3-4C71-9D0F-D482E6A99974}"/>
                  </a:ext>
                </a:extLst>
              </p:cNvPr>
              <p:cNvSpPr>
                <a:spLocks/>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solidFill>
                <a:srgbClr val="9A9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2">
                <a:extLst>
                  <a:ext uri="{FF2B5EF4-FFF2-40B4-BE49-F238E27FC236}">
                    <a16:creationId xmlns:a16="http://schemas.microsoft.com/office/drawing/2014/main" id="{3791DA37-4C29-401A-9236-2CE14CD9462F}"/>
                  </a:ext>
                </a:extLst>
              </p:cNvPr>
              <p:cNvSpPr>
                <a:spLocks/>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solidFill>
                <a:srgbClr val="9B9B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3">
                <a:extLst>
                  <a:ext uri="{FF2B5EF4-FFF2-40B4-BE49-F238E27FC236}">
                    <a16:creationId xmlns:a16="http://schemas.microsoft.com/office/drawing/2014/main" id="{85CC341D-E184-47A7-BC22-4818E8B3A795}"/>
                  </a:ext>
                </a:extLst>
              </p:cNvPr>
              <p:cNvSpPr>
                <a:spLocks/>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solidFill>
                <a:srgbClr val="9C9C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4">
                <a:extLst>
                  <a:ext uri="{FF2B5EF4-FFF2-40B4-BE49-F238E27FC236}">
                    <a16:creationId xmlns:a16="http://schemas.microsoft.com/office/drawing/2014/main" id="{A1910552-783D-4E8F-B4D9-CD6C3C7658E0}"/>
                  </a:ext>
                </a:extLst>
              </p:cNvPr>
              <p:cNvSpPr>
                <a:spLocks/>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solidFill>
                <a:srgbClr val="9C9C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5">
                <a:extLst>
                  <a:ext uri="{FF2B5EF4-FFF2-40B4-BE49-F238E27FC236}">
                    <a16:creationId xmlns:a16="http://schemas.microsoft.com/office/drawing/2014/main" id="{D88E795E-CB8E-469D-BAEF-0BD0C7D7CAB3}"/>
                  </a:ext>
                </a:extLst>
              </p:cNvPr>
              <p:cNvSpPr>
                <a:spLocks/>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solidFill>
                <a:srgbClr val="9D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6">
                <a:extLst>
                  <a:ext uri="{FF2B5EF4-FFF2-40B4-BE49-F238E27FC236}">
                    <a16:creationId xmlns:a16="http://schemas.microsoft.com/office/drawing/2014/main" id="{DB694571-DF95-41A5-9918-1407EBA167CF}"/>
                  </a:ext>
                </a:extLst>
              </p:cNvPr>
              <p:cNvSpPr>
                <a:spLocks/>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solidFill>
                <a:srgbClr val="9D9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7">
                <a:extLst>
                  <a:ext uri="{FF2B5EF4-FFF2-40B4-BE49-F238E27FC236}">
                    <a16:creationId xmlns:a16="http://schemas.microsoft.com/office/drawing/2014/main" id="{DF3AC05C-E4E5-47E1-955A-B1ED9308D9E4}"/>
                  </a:ext>
                </a:extLst>
              </p:cNvPr>
              <p:cNvSpPr>
                <a:spLocks/>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solidFill>
                <a:srgbClr val="9E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
                <a:extLst>
                  <a:ext uri="{FF2B5EF4-FFF2-40B4-BE49-F238E27FC236}">
                    <a16:creationId xmlns:a16="http://schemas.microsoft.com/office/drawing/2014/main" id="{F220E08C-F6F4-4A97-A1F2-8A44EF7F8E48}"/>
                  </a:ext>
                </a:extLst>
              </p:cNvPr>
              <p:cNvSpPr>
                <a:spLocks/>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solidFill>
                <a:srgbClr val="9F9F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9">
                <a:extLst>
                  <a:ext uri="{FF2B5EF4-FFF2-40B4-BE49-F238E27FC236}">
                    <a16:creationId xmlns:a16="http://schemas.microsoft.com/office/drawing/2014/main" id="{2DAF3CB1-C347-4772-A901-FF466EBC9E1B}"/>
                  </a:ext>
                </a:extLst>
              </p:cNvPr>
              <p:cNvSpPr>
                <a:spLocks/>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solidFill>
                <a:srgbClr val="9F9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0">
                <a:extLst>
                  <a:ext uri="{FF2B5EF4-FFF2-40B4-BE49-F238E27FC236}">
                    <a16:creationId xmlns:a16="http://schemas.microsoft.com/office/drawing/2014/main" id="{7D1D6FA5-6598-4011-A6EC-17642EB9986C}"/>
                  </a:ext>
                </a:extLst>
              </p:cNvPr>
              <p:cNvSpPr>
                <a:spLocks/>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solidFill>
                <a:srgbClr val="A0A0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1">
                <a:extLst>
                  <a:ext uri="{FF2B5EF4-FFF2-40B4-BE49-F238E27FC236}">
                    <a16:creationId xmlns:a16="http://schemas.microsoft.com/office/drawing/2014/main" id="{83B02AE9-2BED-4DB3-A7CE-466D6756F934}"/>
                  </a:ext>
                </a:extLst>
              </p:cNvPr>
              <p:cNvSpPr>
                <a:spLocks/>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solidFill>
                <a:srgbClr val="A1A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2">
                <a:extLst>
                  <a:ext uri="{FF2B5EF4-FFF2-40B4-BE49-F238E27FC236}">
                    <a16:creationId xmlns:a16="http://schemas.microsoft.com/office/drawing/2014/main" id="{A3AC6306-A643-4419-A1B1-2D52AF79FB9B}"/>
                  </a:ext>
                </a:extLst>
              </p:cNvPr>
              <p:cNvSpPr>
                <a:spLocks/>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solidFill>
                <a:srgbClr val="A1A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3">
                <a:extLst>
                  <a:ext uri="{FF2B5EF4-FFF2-40B4-BE49-F238E27FC236}">
                    <a16:creationId xmlns:a16="http://schemas.microsoft.com/office/drawing/2014/main" id="{22D822D0-B2A9-4C87-87EB-021B51113A4B}"/>
                  </a:ext>
                </a:extLst>
              </p:cNvPr>
              <p:cNvSpPr>
                <a:spLocks/>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solidFill>
                <a:srgbClr val="A2A2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4">
                <a:extLst>
                  <a:ext uri="{FF2B5EF4-FFF2-40B4-BE49-F238E27FC236}">
                    <a16:creationId xmlns:a16="http://schemas.microsoft.com/office/drawing/2014/main" id="{54C78442-8B74-4BAB-B7CD-CB39F933FD1B}"/>
                  </a:ext>
                </a:extLst>
              </p:cNvPr>
              <p:cNvSpPr>
                <a:spLocks/>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solidFill>
                <a:srgbClr val="A2A2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5">
                <a:extLst>
                  <a:ext uri="{FF2B5EF4-FFF2-40B4-BE49-F238E27FC236}">
                    <a16:creationId xmlns:a16="http://schemas.microsoft.com/office/drawing/2014/main" id="{B839516A-CFF5-4AC3-96B5-FC3B02B84CA6}"/>
                  </a:ext>
                </a:extLst>
              </p:cNvPr>
              <p:cNvSpPr>
                <a:spLocks/>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solidFill>
                <a:srgbClr val="A3A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6">
                <a:extLst>
                  <a:ext uri="{FF2B5EF4-FFF2-40B4-BE49-F238E27FC236}">
                    <a16:creationId xmlns:a16="http://schemas.microsoft.com/office/drawing/2014/main" id="{2A88347E-7E24-4527-9964-A4B67701266A}"/>
                  </a:ext>
                </a:extLst>
              </p:cNvPr>
              <p:cNvSpPr>
                <a:spLocks/>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solidFill>
                <a:srgbClr val="A4A4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7">
                <a:extLst>
                  <a:ext uri="{FF2B5EF4-FFF2-40B4-BE49-F238E27FC236}">
                    <a16:creationId xmlns:a16="http://schemas.microsoft.com/office/drawing/2014/main" id="{213AC169-CB41-4B78-A3EF-CBB2C9F2F2B8}"/>
                  </a:ext>
                </a:extLst>
              </p:cNvPr>
              <p:cNvSpPr>
                <a:spLocks/>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solidFill>
                <a:srgbClr val="A4A4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8">
                <a:extLst>
                  <a:ext uri="{FF2B5EF4-FFF2-40B4-BE49-F238E27FC236}">
                    <a16:creationId xmlns:a16="http://schemas.microsoft.com/office/drawing/2014/main" id="{D4576B9B-57EA-4D72-BC07-CED30FFBEF79}"/>
                  </a:ext>
                </a:extLst>
              </p:cNvPr>
              <p:cNvSpPr>
                <a:spLocks/>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solidFill>
                <a:srgbClr val="A5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9">
                <a:extLst>
                  <a:ext uri="{FF2B5EF4-FFF2-40B4-BE49-F238E27FC236}">
                    <a16:creationId xmlns:a16="http://schemas.microsoft.com/office/drawing/2014/main" id="{9071672D-6E83-49A2-A1DB-6853F7D1C994}"/>
                  </a:ext>
                </a:extLst>
              </p:cNvPr>
              <p:cNvSpPr>
                <a:spLocks/>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solidFill>
                <a:srgbClr val="A6A6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0">
                <a:extLst>
                  <a:ext uri="{FF2B5EF4-FFF2-40B4-BE49-F238E27FC236}">
                    <a16:creationId xmlns:a16="http://schemas.microsoft.com/office/drawing/2014/main" id="{8DEF94BF-A1AC-4135-8EAF-12A69ADD62AA}"/>
                  </a:ext>
                </a:extLst>
              </p:cNvPr>
              <p:cNvSpPr>
                <a:spLocks/>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solidFill>
                <a:srgbClr val="A6A6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1">
                <a:extLst>
                  <a:ext uri="{FF2B5EF4-FFF2-40B4-BE49-F238E27FC236}">
                    <a16:creationId xmlns:a16="http://schemas.microsoft.com/office/drawing/2014/main" id="{A0BB9C94-98F3-462A-9999-34D4552BCF34}"/>
                  </a:ext>
                </a:extLst>
              </p:cNvPr>
              <p:cNvSpPr>
                <a:spLocks/>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solidFill>
                <a:srgbClr val="A7A7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2">
                <a:extLst>
                  <a:ext uri="{FF2B5EF4-FFF2-40B4-BE49-F238E27FC236}">
                    <a16:creationId xmlns:a16="http://schemas.microsoft.com/office/drawing/2014/main" id="{482E0E86-FAC9-4D62-A8A2-DA2AF0BC93C1}"/>
                  </a:ext>
                </a:extLst>
              </p:cNvPr>
              <p:cNvSpPr>
                <a:spLocks/>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solidFill>
                <a:srgbClr val="A7A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3">
                <a:extLst>
                  <a:ext uri="{FF2B5EF4-FFF2-40B4-BE49-F238E27FC236}">
                    <a16:creationId xmlns:a16="http://schemas.microsoft.com/office/drawing/2014/main" id="{A28CAC17-7817-43D3-B380-E5DA8F36DAA3}"/>
                  </a:ext>
                </a:extLst>
              </p:cNvPr>
              <p:cNvSpPr>
                <a:spLocks/>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solidFill>
                <a:srgbClr val="A8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4">
                <a:extLst>
                  <a:ext uri="{FF2B5EF4-FFF2-40B4-BE49-F238E27FC236}">
                    <a16:creationId xmlns:a16="http://schemas.microsoft.com/office/drawing/2014/main" id="{50BDFFF1-C60D-4970-A238-3508567014A5}"/>
                  </a:ext>
                </a:extLst>
              </p:cNvPr>
              <p:cNvSpPr>
                <a:spLocks/>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solidFill>
                <a:srgbClr val="A9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5">
                <a:extLst>
                  <a:ext uri="{FF2B5EF4-FFF2-40B4-BE49-F238E27FC236}">
                    <a16:creationId xmlns:a16="http://schemas.microsoft.com/office/drawing/2014/main" id="{329758D4-9E84-4F06-8DA4-865B77B299A1}"/>
                  </a:ext>
                </a:extLst>
              </p:cNvPr>
              <p:cNvSpPr>
                <a:spLocks/>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solidFill>
                <a:srgbClr val="A9A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6">
                <a:extLst>
                  <a:ext uri="{FF2B5EF4-FFF2-40B4-BE49-F238E27FC236}">
                    <a16:creationId xmlns:a16="http://schemas.microsoft.com/office/drawing/2014/main" id="{F6E081E4-10E5-434F-A5B0-E3D88C1A3B8E}"/>
                  </a:ext>
                </a:extLst>
              </p:cNvPr>
              <p:cNvSpPr>
                <a:spLocks/>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solidFill>
                <a:srgbClr val="AAAA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7">
                <a:extLst>
                  <a:ext uri="{FF2B5EF4-FFF2-40B4-BE49-F238E27FC236}">
                    <a16:creationId xmlns:a16="http://schemas.microsoft.com/office/drawing/2014/main" id="{CCB7F221-1959-44A3-8CEA-DF788C404447}"/>
                  </a:ext>
                </a:extLst>
              </p:cNvPr>
              <p:cNvSpPr>
                <a:spLocks/>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solidFill>
                <a:srgbClr val="AAAA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8">
                <a:extLst>
                  <a:ext uri="{FF2B5EF4-FFF2-40B4-BE49-F238E27FC236}">
                    <a16:creationId xmlns:a16="http://schemas.microsoft.com/office/drawing/2014/main" id="{4242873B-A596-4050-8FDC-AE50F4A30C66}"/>
                  </a:ext>
                </a:extLst>
              </p:cNvPr>
              <p:cNvSpPr>
                <a:spLocks/>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solidFill>
                <a:srgbClr val="ABAB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9">
                <a:extLst>
                  <a:ext uri="{FF2B5EF4-FFF2-40B4-BE49-F238E27FC236}">
                    <a16:creationId xmlns:a16="http://schemas.microsoft.com/office/drawing/2014/main" id="{318D7C25-B4F1-4F18-9969-F6EE15E26261}"/>
                  </a:ext>
                </a:extLst>
              </p:cNvPr>
              <p:cNvSpPr>
                <a:spLocks/>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solidFill>
                <a:srgbClr val="ACA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0">
                <a:extLst>
                  <a:ext uri="{FF2B5EF4-FFF2-40B4-BE49-F238E27FC236}">
                    <a16:creationId xmlns:a16="http://schemas.microsoft.com/office/drawing/2014/main" id="{B4E4505B-D11C-41F4-945B-CC456CE6A909}"/>
                  </a:ext>
                </a:extLst>
              </p:cNvPr>
              <p:cNvSpPr>
                <a:spLocks/>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solidFill>
                <a:srgbClr val="ACA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1">
                <a:extLst>
                  <a:ext uri="{FF2B5EF4-FFF2-40B4-BE49-F238E27FC236}">
                    <a16:creationId xmlns:a16="http://schemas.microsoft.com/office/drawing/2014/main" id="{284C929C-4167-40F2-9DD0-7186944200D8}"/>
                  </a:ext>
                </a:extLst>
              </p:cNvPr>
              <p:cNvSpPr>
                <a:spLocks/>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solidFill>
                <a:srgbClr val="ADAD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2">
                <a:extLst>
                  <a:ext uri="{FF2B5EF4-FFF2-40B4-BE49-F238E27FC236}">
                    <a16:creationId xmlns:a16="http://schemas.microsoft.com/office/drawing/2014/main" id="{1B1ECF58-26C6-442C-8097-E6ED09228D86}"/>
                  </a:ext>
                </a:extLst>
              </p:cNvPr>
              <p:cNvSpPr>
                <a:spLocks/>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solidFill>
                <a:srgbClr val="AEAE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3">
                <a:extLst>
                  <a:ext uri="{FF2B5EF4-FFF2-40B4-BE49-F238E27FC236}">
                    <a16:creationId xmlns:a16="http://schemas.microsoft.com/office/drawing/2014/main" id="{DA0CB00F-04DB-4372-8A8C-6F037A1C3D6A}"/>
                  </a:ext>
                </a:extLst>
              </p:cNvPr>
              <p:cNvSpPr>
                <a:spLocks/>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solidFill>
                <a:srgbClr val="AEAE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4">
                <a:extLst>
                  <a:ext uri="{FF2B5EF4-FFF2-40B4-BE49-F238E27FC236}">
                    <a16:creationId xmlns:a16="http://schemas.microsoft.com/office/drawing/2014/main" id="{743538E5-9345-4E3D-BBF4-57E7A92B7D32}"/>
                  </a:ext>
                </a:extLst>
              </p:cNvPr>
              <p:cNvSpPr>
                <a:spLocks/>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solidFill>
                <a:srgbClr val="AFA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5">
                <a:extLst>
                  <a:ext uri="{FF2B5EF4-FFF2-40B4-BE49-F238E27FC236}">
                    <a16:creationId xmlns:a16="http://schemas.microsoft.com/office/drawing/2014/main" id="{B5F8C380-D3D9-451A-B003-30376B374219}"/>
                  </a:ext>
                </a:extLst>
              </p:cNvPr>
              <p:cNvSpPr>
                <a:spLocks/>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solidFill>
                <a:srgbClr val="AF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66">
                <a:extLst>
                  <a:ext uri="{FF2B5EF4-FFF2-40B4-BE49-F238E27FC236}">
                    <a16:creationId xmlns:a16="http://schemas.microsoft.com/office/drawing/2014/main" id="{837135FA-890C-417F-A34C-E638AF353F81}"/>
                  </a:ext>
                </a:extLst>
              </p:cNvPr>
              <p:cNvSpPr>
                <a:spLocks/>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solidFill>
                <a:srgbClr val="B0B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7">
                <a:extLst>
                  <a:ext uri="{FF2B5EF4-FFF2-40B4-BE49-F238E27FC236}">
                    <a16:creationId xmlns:a16="http://schemas.microsoft.com/office/drawing/2014/main" id="{15612848-40B6-4216-A521-0B86B1EC9D9E}"/>
                  </a:ext>
                </a:extLst>
              </p:cNvPr>
              <p:cNvSpPr>
                <a:spLocks/>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solidFill>
                <a:srgbClr val="B1B1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8">
                <a:extLst>
                  <a:ext uri="{FF2B5EF4-FFF2-40B4-BE49-F238E27FC236}">
                    <a16:creationId xmlns:a16="http://schemas.microsoft.com/office/drawing/2014/main" id="{6CAB7077-6EC9-4047-A7A7-D06E1D4C399D}"/>
                  </a:ext>
                </a:extLst>
              </p:cNvPr>
              <p:cNvSpPr>
                <a:spLocks/>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solidFill>
                <a:srgbClr val="B1B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9">
                <a:extLst>
                  <a:ext uri="{FF2B5EF4-FFF2-40B4-BE49-F238E27FC236}">
                    <a16:creationId xmlns:a16="http://schemas.microsoft.com/office/drawing/2014/main" id="{FCB370BC-B9B7-4CA4-A75E-01B8D032994B}"/>
                  </a:ext>
                </a:extLst>
              </p:cNvPr>
              <p:cNvSpPr>
                <a:spLocks/>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solidFill>
                <a:srgbClr val="B2B2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0">
                <a:extLst>
                  <a:ext uri="{FF2B5EF4-FFF2-40B4-BE49-F238E27FC236}">
                    <a16:creationId xmlns:a16="http://schemas.microsoft.com/office/drawing/2014/main" id="{B8C4B19E-DE41-4BBC-960A-3C5637F8C25E}"/>
                  </a:ext>
                </a:extLst>
              </p:cNvPr>
              <p:cNvSpPr>
                <a:spLocks/>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solidFill>
                <a:srgbClr val="B2B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1">
                <a:extLst>
                  <a:ext uri="{FF2B5EF4-FFF2-40B4-BE49-F238E27FC236}">
                    <a16:creationId xmlns:a16="http://schemas.microsoft.com/office/drawing/2014/main" id="{E66851BF-D495-475B-9E84-FF8A6F723433}"/>
                  </a:ext>
                </a:extLst>
              </p:cNvPr>
              <p:cNvSpPr>
                <a:spLocks/>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solidFill>
                <a:srgbClr val="B3B3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2">
                <a:extLst>
                  <a:ext uri="{FF2B5EF4-FFF2-40B4-BE49-F238E27FC236}">
                    <a16:creationId xmlns:a16="http://schemas.microsoft.com/office/drawing/2014/main" id="{FA7E7839-315D-40EB-9106-F3234C9DC12E}"/>
                  </a:ext>
                </a:extLst>
              </p:cNvPr>
              <p:cNvSpPr>
                <a:spLocks/>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solidFill>
                <a:srgbClr val="B4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3">
                <a:extLst>
                  <a:ext uri="{FF2B5EF4-FFF2-40B4-BE49-F238E27FC236}">
                    <a16:creationId xmlns:a16="http://schemas.microsoft.com/office/drawing/2014/main" id="{38D48FB1-278C-4FC4-B747-32331CA0B303}"/>
                  </a:ext>
                </a:extLst>
              </p:cNvPr>
              <p:cNvSpPr>
                <a:spLocks/>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solidFill>
                <a:srgbClr val="B4B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4">
                <a:extLst>
                  <a:ext uri="{FF2B5EF4-FFF2-40B4-BE49-F238E27FC236}">
                    <a16:creationId xmlns:a16="http://schemas.microsoft.com/office/drawing/2014/main" id="{86A97F3F-0164-4DF1-8100-3883BE29E8DF}"/>
                  </a:ext>
                </a:extLst>
              </p:cNvPr>
              <p:cNvSpPr>
                <a:spLocks/>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solidFill>
                <a:srgbClr val="B5B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5">
                <a:extLst>
                  <a:ext uri="{FF2B5EF4-FFF2-40B4-BE49-F238E27FC236}">
                    <a16:creationId xmlns:a16="http://schemas.microsoft.com/office/drawing/2014/main" id="{073D98D4-2042-4595-81D0-1CB7F5EBBDE2}"/>
                  </a:ext>
                </a:extLst>
              </p:cNvPr>
              <p:cNvSpPr>
                <a:spLocks/>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solidFill>
                <a:srgbClr val="B6B6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6">
                <a:extLst>
                  <a:ext uri="{FF2B5EF4-FFF2-40B4-BE49-F238E27FC236}">
                    <a16:creationId xmlns:a16="http://schemas.microsoft.com/office/drawing/2014/main" id="{FD86713E-C4AC-4D50-9A3C-E1521C84B93F}"/>
                  </a:ext>
                </a:extLst>
              </p:cNvPr>
              <p:cNvSpPr>
                <a:spLocks/>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solidFill>
                <a:srgbClr val="B6B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7">
                <a:extLst>
                  <a:ext uri="{FF2B5EF4-FFF2-40B4-BE49-F238E27FC236}">
                    <a16:creationId xmlns:a16="http://schemas.microsoft.com/office/drawing/2014/main" id="{4C414AA7-C011-478D-A7B1-458ED514F629}"/>
                  </a:ext>
                </a:extLst>
              </p:cNvPr>
              <p:cNvSpPr>
                <a:spLocks/>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solidFill>
                <a:srgbClr val="B7B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8">
                <a:extLst>
                  <a:ext uri="{FF2B5EF4-FFF2-40B4-BE49-F238E27FC236}">
                    <a16:creationId xmlns:a16="http://schemas.microsoft.com/office/drawing/2014/main" id="{C03E3A1B-3C61-4B23-AD8D-559784B5E96B}"/>
                  </a:ext>
                </a:extLst>
              </p:cNvPr>
              <p:cNvSpPr>
                <a:spLocks/>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solidFill>
                <a:srgbClr val="B7B7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9">
                <a:extLst>
                  <a:ext uri="{FF2B5EF4-FFF2-40B4-BE49-F238E27FC236}">
                    <a16:creationId xmlns:a16="http://schemas.microsoft.com/office/drawing/2014/main" id="{FA149C9E-F68B-4D8E-8126-D6135BDB119A}"/>
                  </a:ext>
                </a:extLst>
              </p:cNvPr>
              <p:cNvSpPr>
                <a:spLocks/>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solidFill>
                <a:srgbClr val="B8B8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0">
                <a:extLst>
                  <a:ext uri="{FF2B5EF4-FFF2-40B4-BE49-F238E27FC236}">
                    <a16:creationId xmlns:a16="http://schemas.microsoft.com/office/drawing/2014/main" id="{649D2E7E-95F7-4276-958C-E322EC8F9490}"/>
                  </a:ext>
                </a:extLst>
              </p:cNvPr>
              <p:cNvSpPr>
                <a:spLocks/>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solidFill>
                <a:srgbClr val="B9B9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a:extLst>
                  <a:ext uri="{FF2B5EF4-FFF2-40B4-BE49-F238E27FC236}">
                    <a16:creationId xmlns:a16="http://schemas.microsoft.com/office/drawing/2014/main" id="{E31BB878-9986-4CE7-9481-D70235A8BA92}"/>
                  </a:ext>
                </a:extLst>
              </p:cNvPr>
              <p:cNvSpPr>
                <a:spLocks/>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solidFill>
                <a:srgbClr val="B9B9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a:extLst>
                  <a:ext uri="{FF2B5EF4-FFF2-40B4-BE49-F238E27FC236}">
                    <a16:creationId xmlns:a16="http://schemas.microsoft.com/office/drawing/2014/main" id="{740546A1-9DB3-4249-8F40-D4F94357C249}"/>
                  </a:ext>
                </a:extLst>
              </p:cNvPr>
              <p:cNvSpPr>
                <a:spLocks/>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solidFill>
                <a:srgbClr val="BABA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a:extLst>
                  <a:ext uri="{FF2B5EF4-FFF2-40B4-BE49-F238E27FC236}">
                    <a16:creationId xmlns:a16="http://schemas.microsoft.com/office/drawing/2014/main" id="{4550305F-E05C-4AC3-B7B2-CA6AF7080465}"/>
                  </a:ext>
                </a:extLst>
              </p:cNvPr>
              <p:cNvSpPr>
                <a:spLocks/>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solidFill>
                <a:srgbClr val="BBBB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a:extLst>
                  <a:ext uri="{FF2B5EF4-FFF2-40B4-BE49-F238E27FC236}">
                    <a16:creationId xmlns:a16="http://schemas.microsoft.com/office/drawing/2014/main" id="{F67BAA38-1A63-42BA-8ED4-F72B85778D87}"/>
                  </a:ext>
                </a:extLst>
              </p:cNvPr>
              <p:cNvSpPr>
                <a:spLocks/>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solidFill>
                <a:srgbClr val="BBB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a:extLst>
                  <a:ext uri="{FF2B5EF4-FFF2-40B4-BE49-F238E27FC236}">
                    <a16:creationId xmlns:a16="http://schemas.microsoft.com/office/drawing/2014/main" id="{15A8E3F4-B072-4B42-95A4-EE59BA3ABE6B}"/>
                  </a:ext>
                </a:extLst>
              </p:cNvPr>
              <p:cNvSpPr>
                <a:spLocks/>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solidFill>
                <a:srgbClr val="BCB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a:extLst>
                  <a:ext uri="{FF2B5EF4-FFF2-40B4-BE49-F238E27FC236}">
                    <a16:creationId xmlns:a16="http://schemas.microsoft.com/office/drawing/2014/main" id="{26622512-72B7-45C1-9A04-0948F477AA78}"/>
                  </a:ext>
                </a:extLst>
              </p:cNvPr>
              <p:cNvSpPr>
                <a:spLocks/>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solidFill>
                <a:srgbClr val="BCB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7">
                <a:extLst>
                  <a:ext uri="{FF2B5EF4-FFF2-40B4-BE49-F238E27FC236}">
                    <a16:creationId xmlns:a16="http://schemas.microsoft.com/office/drawing/2014/main" id="{CB7D97A6-61E1-4F62-863C-EB492E492CD7}"/>
                  </a:ext>
                </a:extLst>
              </p:cNvPr>
              <p:cNvSpPr>
                <a:spLocks/>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solidFill>
                <a:srgbClr val="BDBD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8">
                <a:extLst>
                  <a:ext uri="{FF2B5EF4-FFF2-40B4-BE49-F238E27FC236}">
                    <a16:creationId xmlns:a16="http://schemas.microsoft.com/office/drawing/2014/main" id="{DCD93AFA-3C37-44E5-99FF-721A2EEA85F4}"/>
                  </a:ext>
                </a:extLst>
              </p:cNvPr>
              <p:cNvSpPr>
                <a:spLocks/>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solidFill>
                <a:srgbClr val="BEBE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9">
                <a:extLst>
                  <a:ext uri="{FF2B5EF4-FFF2-40B4-BE49-F238E27FC236}">
                    <a16:creationId xmlns:a16="http://schemas.microsoft.com/office/drawing/2014/main" id="{88831879-7C86-4A1D-806A-EA7189C684B1}"/>
                  </a:ext>
                </a:extLst>
              </p:cNvPr>
              <p:cNvSpPr>
                <a:spLocks/>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solidFill>
                <a:srgbClr val="BEB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0">
                <a:extLst>
                  <a:ext uri="{FF2B5EF4-FFF2-40B4-BE49-F238E27FC236}">
                    <a16:creationId xmlns:a16="http://schemas.microsoft.com/office/drawing/2014/main" id="{9BEF1BC1-39F6-4CA0-A1F6-7B068B3CF684}"/>
                  </a:ext>
                </a:extLst>
              </p:cNvPr>
              <p:cNvSpPr>
                <a:spLocks/>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solidFill>
                <a:srgbClr val="BF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1">
                <a:extLst>
                  <a:ext uri="{FF2B5EF4-FFF2-40B4-BE49-F238E27FC236}">
                    <a16:creationId xmlns:a16="http://schemas.microsoft.com/office/drawing/2014/main" id="{1E74B8B2-1D7F-48C7-A05F-C4650B2A7D54}"/>
                  </a:ext>
                </a:extLst>
              </p:cNvPr>
              <p:cNvSpPr>
                <a:spLocks/>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solidFill>
                <a:srgbClr val="BF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92">
                <a:extLst>
                  <a:ext uri="{FF2B5EF4-FFF2-40B4-BE49-F238E27FC236}">
                    <a16:creationId xmlns:a16="http://schemas.microsoft.com/office/drawing/2014/main" id="{CA41FF22-45E8-4C39-9BFE-AC9D3AEB34DD}"/>
                  </a:ext>
                </a:extLst>
              </p:cNvPr>
              <p:cNvSpPr>
                <a:spLocks/>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solidFill>
                <a:srgbClr val="C0C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3">
                <a:extLst>
                  <a:ext uri="{FF2B5EF4-FFF2-40B4-BE49-F238E27FC236}">
                    <a16:creationId xmlns:a16="http://schemas.microsoft.com/office/drawing/2014/main" id="{28E94890-14B7-411F-801A-AAF823F07C88}"/>
                  </a:ext>
                </a:extLst>
              </p:cNvPr>
              <p:cNvSpPr>
                <a:spLocks/>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solidFill>
                <a:srgbClr val="C1C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94">
                <a:extLst>
                  <a:ext uri="{FF2B5EF4-FFF2-40B4-BE49-F238E27FC236}">
                    <a16:creationId xmlns:a16="http://schemas.microsoft.com/office/drawing/2014/main" id="{A139078A-941D-4ADF-BE72-95DC365349D3}"/>
                  </a:ext>
                </a:extLst>
              </p:cNvPr>
              <p:cNvSpPr>
                <a:spLocks/>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solidFill>
                <a:srgbClr val="C1C1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5">
                <a:extLst>
                  <a:ext uri="{FF2B5EF4-FFF2-40B4-BE49-F238E27FC236}">
                    <a16:creationId xmlns:a16="http://schemas.microsoft.com/office/drawing/2014/main" id="{6A4F8DC1-764C-4116-8A24-19662992B264}"/>
                  </a:ext>
                </a:extLst>
              </p:cNvPr>
              <p:cNvSpPr>
                <a:spLocks/>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solidFill>
                <a:srgbClr val="C2C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6">
                <a:extLst>
                  <a:ext uri="{FF2B5EF4-FFF2-40B4-BE49-F238E27FC236}">
                    <a16:creationId xmlns:a16="http://schemas.microsoft.com/office/drawing/2014/main" id="{13D7FDAB-F1E1-45E9-91DC-CA8307FE8178}"/>
                  </a:ext>
                </a:extLst>
              </p:cNvPr>
              <p:cNvSpPr>
                <a:spLocks/>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solidFill>
                <a:srgbClr val="C3C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7">
                <a:extLst>
                  <a:ext uri="{FF2B5EF4-FFF2-40B4-BE49-F238E27FC236}">
                    <a16:creationId xmlns:a16="http://schemas.microsoft.com/office/drawing/2014/main" id="{CA9313DD-6ACE-41D4-A641-8353691C0B75}"/>
                  </a:ext>
                </a:extLst>
              </p:cNvPr>
              <p:cNvSpPr>
                <a:spLocks/>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solidFill>
                <a:srgbClr val="C3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8">
                <a:extLst>
                  <a:ext uri="{FF2B5EF4-FFF2-40B4-BE49-F238E27FC236}">
                    <a16:creationId xmlns:a16="http://schemas.microsoft.com/office/drawing/2014/main" id="{E785EF60-E4AD-4ACD-8353-EDFFB9197999}"/>
                  </a:ext>
                </a:extLst>
              </p:cNvPr>
              <p:cNvSpPr>
                <a:spLocks/>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solidFill>
                <a:srgbClr val="C4C4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99">
                <a:extLst>
                  <a:ext uri="{FF2B5EF4-FFF2-40B4-BE49-F238E27FC236}">
                    <a16:creationId xmlns:a16="http://schemas.microsoft.com/office/drawing/2014/main" id="{1D0CA589-F781-49FE-9C66-62950ABDC06F}"/>
                  </a:ext>
                </a:extLst>
              </p:cNvPr>
              <p:cNvSpPr>
                <a:spLocks/>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solidFill>
                <a:srgbClr val="C4C4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0">
                <a:extLst>
                  <a:ext uri="{FF2B5EF4-FFF2-40B4-BE49-F238E27FC236}">
                    <a16:creationId xmlns:a16="http://schemas.microsoft.com/office/drawing/2014/main" id="{D7B4BEB4-A9F9-4C28-9BF6-D96A2055035E}"/>
                  </a:ext>
                </a:extLst>
              </p:cNvPr>
              <p:cNvSpPr>
                <a:spLocks/>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7956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584" y="213458"/>
            <a:ext cx="10349501" cy="769441"/>
          </a:xfrm>
          <a:prstGeom prst="rect">
            <a:avLst/>
          </a:prstGeom>
        </p:spPr>
        <p:txBody>
          <a:bodyPr wrap="none">
            <a:spAutoFit/>
          </a:bodyPr>
          <a:lstStyle/>
          <a:p>
            <a:r>
              <a:rPr lang="en-US" sz="4400" b="1" dirty="0">
                <a:solidFill>
                  <a:schemeClr val="accent6"/>
                </a:solidFill>
              </a:rPr>
              <a:t>Abstract Generator - Online Abstract Maker</a:t>
            </a:r>
            <a:endParaRPr lang="en-US" sz="4400" dirty="0">
              <a:solidFill>
                <a:schemeClr val="accent6"/>
              </a:solidFill>
              <a:effectLst/>
            </a:endParaRPr>
          </a:p>
        </p:txBody>
      </p:sp>
      <p:sp>
        <p:nvSpPr>
          <p:cNvPr id="3" name="Rectangle 2"/>
          <p:cNvSpPr/>
          <p:nvPr/>
        </p:nvSpPr>
        <p:spPr>
          <a:xfrm>
            <a:off x="690584" y="1189732"/>
            <a:ext cx="11140611" cy="2457083"/>
          </a:xfrm>
          <a:prstGeom prst="rect">
            <a:avLst/>
          </a:prstGeom>
        </p:spPr>
        <p:txBody>
          <a:bodyPr wrap="square">
            <a:spAutoFit/>
          </a:bodyPr>
          <a:lstStyle/>
          <a:p>
            <a:pPr marL="342900" lvl="0" indent="-342900" algn="l" rtl="0">
              <a:lnSpc>
                <a:spcPct val="150000"/>
              </a:lnSpc>
              <a:spcAft>
                <a:spcPts val="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2"/>
              </a:rPr>
              <a:t>https://www.editpad.org/tool/abstract-generator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3"/>
              </a:rPr>
              <a:t>https://quillbot.com/summarize?utm_medium=paid_search&amp;utm_source=google&amp;utm_campaign=summarize_premium&amp;campaign_type=search</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4"/>
              </a:rPr>
              <a:t>https://www.phdresearchproposal.org/abstract-generator/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5"/>
              </a:rPr>
              <a:t>https://www.classgist.com/abstract-generator.aspx</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6"/>
              </a:rPr>
              <a:t>https://www.scholarcy.com/what-makes-a-good-abstract/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80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7"/>
              </a:rPr>
              <a:t>https://assignzen.com/free-writing-tools/abstract-generator/</a:t>
            </a:r>
            <a:endParaRPr lang="en-US" sz="1400" u="sng"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800"/>
              </a:spcAft>
              <a:buFont typeface="+mj-lt"/>
              <a:buAutoNum type="arabicPeriod"/>
            </a:pPr>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8"/>
              </a:rPr>
              <a:t>https://www.nelsenso.net/en/abstract-online.aspx</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stretch>
            <a:fillRect/>
          </a:stretch>
        </p:blipFill>
        <p:spPr>
          <a:xfrm>
            <a:off x="7809844" y="2510947"/>
            <a:ext cx="2051221" cy="2051221"/>
          </a:xfrm>
          <a:prstGeom prst="rect">
            <a:avLst/>
          </a:prstGeom>
        </p:spPr>
      </p:pic>
    </p:spTree>
    <p:extLst>
      <p:ext uri="{BB962C8B-B14F-4D97-AF65-F5344CB8AC3E}">
        <p14:creationId xmlns:p14="http://schemas.microsoft.com/office/powerpoint/2010/main" val="259525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מלבן 3"/>
          <p:cNvSpPr/>
          <p:nvPr/>
        </p:nvSpPr>
        <p:spPr>
          <a:xfrm>
            <a:off x="3653078" y="147482"/>
            <a:ext cx="4654351" cy="769441"/>
          </a:xfrm>
          <a:prstGeom prst="rect">
            <a:avLst/>
          </a:prstGeom>
          <a:noFill/>
        </p:spPr>
        <p:txBody>
          <a:bodyPr wrap="none" lIns="91440" tIns="45720" rIns="91440" bIns="45720">
            <a:spAutoFit/>
          </a:bodyPr>
          <a:lstStyle/>
          <a:p>
            <a:pPr algn="l" rtl="0"/>
            <a:r>
              <a:rPr lang="en-US" sz="4400" dirty="0">
                <a:solidFill>
                  <a:schemeClr val="accent6"/>
                </a:solidFill>
              </a:rPr>
              <a:t>Text summarization</a:t>
            </a:r>
            <a:endParaRPr lang="en-US" sz="4400" dirty="0">
              <a:solidFill>
                <a:schemeClr val="accent6"/>
              </a:solidFill>
              <a:effectLst/>
            </a:endParaRPr>
          </a:p>
        </p:txBody>
      </p:sp>
      <p:pic>
        <p:nvPicPr>
          <p:cNvPr id="1026" name="Picture 2"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13" y="1484055"/>
            <a:ext cx="5451340" cy="235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1-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243" y="1742381"/>
            <a:ext cx="54006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630518" y="960289"/>
            <a:ext cx="4134845" cy="369332"/>
          </a:xfrm>
          <a:prstGeom prst="rect">
            <a:avLst/>
          </a:prstGeom>
        </p:spPr>
        <p:txBody>
          <a:bodyPr wrap="square">
            <a:spAutoFit/>
          </a:bodyPr>
          <a:lstStyle/>
          <a:p>
            <a:pPr algn="l" rtl="0">
              <a:spcAft>
                <a:spcPts val="800"/>
              </a:spcAft>
            </a:pPr>
            <a:r>
              <a:rPr lang="en-US" b="1" dirty="0">
                <a:solidFill>
                  <a:schemeClr val="accent6"/>
                </a:solidFill>
              </a:rPr>
              <a:t>Text summarization based on output type</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p:txBody>
      </p:sp>
      <p:sp>
        <p:nvSpPr>
          <p:cNvPr id="18" name="Rectangle 17"/>
          <p:cNvSpPr/>
          <p:nvPr/>
        </p:nvSpPr>
        <p:spPr>
          <a:xfrm>
            <a:off x="1367766" y="960289"/>
            <a:ext cx="3244719" cy="369332"/>
          </a:xfrm>
          <a:prstGeom prst="rect">
            <a:avLst/>
          </a:prstGeom>
        </p:spPr>
        <p:txBody>
          <a:bodyPr wrap="square">
            <a:spAutoFit/>
          </a:bodyPr>
          <a:lstStyle/>
          <a:p>
            <a:pPr algn="l" rtl="0">
              <a:spcAft>
                <a:spcPts val="800"/>
              </a:spcAft>
            </a:pPr>
            <a:r>
              <a:rPr lang="en-US" b="1" dirty="0">
                <a:solidFill>
                  <a:schemeClr val="accent6"/>
                </a:solidFill>
              </a:rPr>
              <a:t>Automated text summarization</a:t>
            </a:r>
            <a:endParaRPr lang="en-US" b="1" dirty="0">
              <a:solidFill>
                <a:schemeClr val="accent6"/>
              </a:solidFill>
              <a:latin typeface="Calibri Light" panose="020F0302020204030204" pitchFamily="34" charset="0"/>
              <a:ea typeface="Calibri" panose="020F0502020204030204" pitchFamily="34" charset="0"/>
              <a:cs typeface="Arial" panose="020B0604020202020204" pitchFamily="34" charset="0"/>
            </a:endParaRPr>
          </a:p>
        </p:txBody>
      </p:sp>
      <p:sp>
        <p:nvSpPr>
          <p:cNvPr id="13" name="Rectangle 12"/>
          <p:cNvSpPr/>
          <p:nvPr/>
        </p:nvSpPr>
        <p:spPr>
          <a:xfrm>
            <a:off x="0" y="4059007"/>
            <a:ext cx="5980253" cy="2339102"/>
          </a:xfrm>
          <a:prstGeom prst="rect">
            <a:avLst/>
          </a:prstGeom>
        </p:spPr>
        <p:txBody>
          <a:bodyPr wrap="square">
            <a:spAutoFit/>
          </a:bodyPr>
          <a:lstStyle/>
          <a:p>
            <a:pPr marL="457200" algn="l" rtl="0"/>
            <a:r>
              <a:rPr lang="en-US" b="1" dirty="0">
                <a:solidFill>
                  <a:schemeClr val="accent6"/>
                </a:solidFill>
                <a:latin typeface="Calibri Light" panose="020F0302020204030204" pitchFamily="34" charset="0"/>
              </a:rPr>
              <a:t>Extractive</a:t>
            </a:r>
            <a:endParaRPr lang="en-US" dirty="0">
              <a:solidFill>
                <a:schemeClr val="accent6"/>
              </a:solidFill>
            </a:endParaRPr>
          </a:p>
          <a:p>
            <a:pPr marL="457200" indent="261938" algn="just" rtl="0"/>
            <a:r>
              <a:rPr lang="en-US" sz="1600" dirty="0">
                <a:latin typeface="Times New Roman" panose="02020603050405020304" pitchFamily="18" charset="0"/>
                <a:cs typeface="Times New Roman" panose="02020603050405020304" pitchFamily="18" charset="0"/>
              </a:rPr>
              <a:t> Extractive summarization methods work just like that. It takes the text, ranks all the sentences according to the understanding and relevance of the text, and presents you with the most important sentences.</a:t>
            </a:r>
          </a:p>
          <a:p>
            <a:pPr marL="457200" indent="261938" algn="just" rtl="0"/>
            <a:r>
              <a:rPr lang="en-US" sz="1600" dirty="0">
                <a:latin typeface="Times New Roman" panose="02020603050405020304" pitchFamily="18" charset="0"/>
                <a:cs typeface="Times New Roman" panose="02020603050405020304" pitchFamily="18" charset="0"/>
              </a:rPr>
              <a:t>This method does not create new words or phrases, it just takes the already existing words and phrases and presents only that. You can imagine this as taking a page of text and marking the most important sentences using a highlighter.</a:t>
            </a:r>
            <a:endParaRPr lang="en-US" sz="1600" dirty="0">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649941" y="4012739"/>
            <a:ext cx="6096000" cy="2092881"/>
          </a:xfrm>
          <a:prstGeom prst="rect">
            <a:avLst/>
          </a:prstGeom>
        </p:spPr>
        <p:txBody>
          <a:bodyPr>
            <a:spAutoFit/>
          </a:bodyPr>
          <a:lstStyle/>
          <a:p>
            <a:pPr marL="457200" algn="l" rtl="0"/>
            <a:r>
              <a:rPr lang="en-US" b="1" dirty="0">
                <a:solidFill>
                  <a:schemeClr val="accent6"/>
                </a:solidFill>
                <a:latin typeface="Calibri Light" panose="020F0302020204030204" pitchFamily="34" charset="0"/>
              </a:rPr>
              <a:t>Abstractive</a:t>
            </a:r>
          </a:p>
          <a:p>
            <a:pPr marL="457200" indent="261938" algn="just" rtl="0"/>
            <a:r>
              <a:rPr lang="en-US" sz="1600" dirty="0">
                <a:latin typeface="Times New Roman" panose="02020603050405020304" pitchFamily="18" charset="0"/>
                <a:cs typeface="Times New Roman" panose="02020603050405020304" pitchFamily="18" charset="0"/>
              </a:rPr>
              <a:t>Abstractive summarization, on the other hand, tries to guess the meaning of the whole text and presents the meaning to you. It creates words and phrases, puts them together in a meaningful way, and along with that, adds the most important facts found in the text. This way, abstractive summarization techniques are more complex than extractive summarization techniques and are also computationally more expensive.</a:t>
            </a:r>
          </a:p>
        </p:txBody>
      </p:sp>
    </p:spTree>
    <p:extLst>
      <p:ext uri="{BB962C8B-B14F-4D97-AF65-F5344CB8AC3E}">
        <p14:creationId xmlns:p14="http://schemas.microsoft.com/office/powerpoint/2010/main" val="142957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4577" y="320159"/>
            <a:ext cx="4727704" cy="769441"/>
          </a:xfrm>
          <a:prstGeom prst="rect">
            <a:avLst/>
          </a:prstGeom>
        </p:spPr>
        <p:txBody>
          <a:bodyPr wrap="none">
            <a:spAutoFit/>
          </a:bodyPr>
          <a:lstStyle/>
          <a:p>
            <a:pPr algn="l" rtl="0"/>
            <a:r>
              <a:rPr lang="en-US" sz="4400" dirty="0">
                <a:solidFill>
                  <a:schemeClr val="accent6"/>
                </a:solidFill>
              </a:rPr>
              <a:t>System architecture</a:t>
            </a:r>
          </a:p>
        </p:txBody>
      </p:sp>
      <p:pic>
        <p:nvPicPr>
          <p:cNvPr id="19" name="Picture 18" descr="C:\Users\genadko\AppData\Local\Microsoft\Windows\INetCache\Content.Word\1-s2.0-S0957417420305030-gr4_lrg.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00" y="3335585"/>
            <a:ext cx="3176877" cy="1490037"/>
          </a:xfrm>
          <a:prstGeom prst="rect">
            <a:avLst/>
          </a:prstGeom>
          <a:noFill/>
          <a:ln>
            <a:noFill/>
          </a:ln>
        </p:spPr>
      </p:pic>
      <p:sp>
        <p:nvSpPr>
          <p:cNvPr id="5" name="Rectangle 4"/>
          <p:cNvSpPr/>
          <p:nvPr/>
        </p:nvSpPr>
        <p:spPr>
          <a:xfrm>
            <a:off x="798283" y="2765184"/>
            <a:ext cx="3086294" cy="369332"/>
          </a:xfrm>
          <a:prstGeom prst="rect">
            <a:avLst/>
          </a:prstGeom>
        </p:spPr>
        <p:txBody>
          <a:bodyPr wrap="none">
            <a:spAutoFit/>
          </a:bodyPr>
          <a:lstStyle/>
          <a:p>
            <a:r>
              <a:rPr lang="en-US" b="1" dirty="0">
                <a:solidFill>
                  <a:schemeClr val="accent6"/>
                </a:solidFill>
              </a:rPr>
              <a:t>Extractive text summarization </a:t>
            </a:r>
          </a:p>
        </p:txBody>
      </p:sp>
      <p:pic>
        <p:nvPicPr>
          <p:cNvPr id="2050" name="Picture 2" descr="1-s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8991" y="3335585"/>
            <a:ext cx="3176877" cy="14657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1-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1710" y="3330101"/>
            <a:ext cx="3176877" cy="147127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448499" y="2766621"/>
            <a:ext cx="2782878" cy="369332"/>
          </a:xfrm>
          <a:prstGeom prst="rect">
            <a:avLst/>
          </a:prstGeom>
        </p:spPr>
        <p:txBody>
          <a:bodyPr wrap="none">
            <a:spAutoFit/>
          </a:bodyPr>
          <a:lstStyle/>
          <a:p>
            <a:pPr algn="l" rtl="0"/>
            <a:r>
              <a:rPr lang="en-US" b="1" dirty="0">
                <a:solidFill>
                  <a:schemeClr val="accent6"/>
                </a:solidFill>
              </a:rPr>
              <a:t>Hybrid text summarization </a:t>
            </a:r>
          </a:p>
        </p:txBody>
      </p:sp>
      <p:sp>
        <p:nvSpPr>
          <p:cNvPr id="21" name="Rectangle 20"/>
          <p:cNvSpPr/>
          <p:nvPr/>
        </p:nvSpPr>
        <p:spPr>
          <a:xfrm>
            <a:off x="4528991" y="2766621"/>
            <a:ext cx="3233899" cy="369332"/>
          </a:xfrm>
          <a:prstGeom prst="rect">
            <a:avLst/>
          </a:prstGeom>
        </p:spPr>
        <p:txBody>
          <a:bodyPr wrap="none">
            <a:spAutoFit/>
          </a:bodyPr>
          <a:lstStyle/>
          <a:p>
            <a:r>
              <a:rPr lang="en-US" b="1" dirty="0">
                <a:solidFill>
                  <a:schemeClr val="accent6"/>
                </a:solidFill>
              </a:rPr>
              <a:t>Abstractive text summarization </a:t>
            </a:r>
          </a:p>
        </p:txBody>
      </p:sp>
      <p:sp>
        <p:nvSpPr>
          <p:cNvPr id="11" name="Rectangle 10"/>
          <p:cNvSpPr/>
          <p:nvPr/>
        </p:nvSpPr>
        <p:spPr>
          <a:xfrm>
            <a:off x="602977" y="1557342"/>
            <a:ext cx="10905610" cy="738664"/>
          </a:xfrm>
          <a:prstGeom prst="rect">
            <a:avLst/>
          </a:prstGeom>
        </p:spPr>
        <p:txBody>
          <a:bodyPr wrap="square">
            <a:spAutoFit/>
          </a:bodyPr>
          <a:lstStyle/>
          <a:p>
            <a:pPr indent="360363" algn="just" rtl="0"/>
            <a:r>
              <a:rPr lang="en-US" sz="1400" dirty="0">
                <a:latin typeface="Times New Roman" panose="02020603050405020304" pitchFamily="18" charset="0"/>
                <a:cs typeface="Times New Roman" panose="02020603050405020304" pitchFamily="18" charset="0"/>
              </a:rPr>
              <a:t>The challenge of how to make computer understand the document with any extension and how to make it generate the summary is the main motivation. Reducing the time and effort of the user of reading through entire document to know what the document is about is also the driving force behind this work. To summarize large documents of the text will be difficult for human beings</a:t>
            </a:r>
          </a:p>
        </p:txBody>
      </p:sp>
    </p:spTree>
    <p:extLst>
      <p:ext uri="{BB962C8B-B14F-4D97-AF65-F5344CB8AC3E}">
        <p14:creationId xmlns:p14="http://schemas.microsoft.com/office/powerpoint/2010/main" val="209663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830" y="1093379"/>
            <a:ext cx="2892321" cy="3940958"/>
          </a:xfrm>
          <a:prstGeom prst="rect">
            <a:avLst/>
          </a:prstGeom>
        </p:spPr>
      </p:pic>
      <p:sp>
        <p:nvSpPr>
          <p:cNvPr id="3" name="Rectangle 2"/>
          <p:cNvSpPr/>
          <p:nvPr/>
        </p:nvSpPr>
        <p:spPr>
          <a:xfrm>
            <a:off x="2324470" y="322521"/>
            <a:ext cx="7293087" cy="769441"/>
          </a:xfrm>
          <a:prstGeom prst="rect">
            <a:avLst/>
          </a:prstGeom>
        </p:spPr>
        <p:txBody>
          <a:bodyPr wrap="none">
            <a:spAutoFit/>
          </a:bodyPr>
          <a:lstStyle/>
          <a:p>
            <a:r>
              <a:rPr lang="en-US" sz="4400" b="1" dirty="0">
                <a:solidFill>
                  <a:schemeClr val="accent6"/>
                </a:solidFill>
              </a:rPr>
              <a:t>Extractive text summarization </a:t>
            </a:r>
          </a:p>
        </p:txBody>
      </p:sp>
      <p:sp>
        <p:nvSpPr>
          <p:cNvPr id="4" name="Rectangle 3"/>
          <p:cNvSpPr/>
          <p:nvPr/>
        </p:nvSpPr>
        <p:spPr>
          <a:xfrm>
            <a:off x="657545" y="1451557"/>
            <a:ext cx="6914509" cy="2954655"/>
          </a:xfrm>
          <a:prstGeom prst="rect">
            <a:avLst/>
          </a:prstGeom>
        </p:spPr>
        <p:txBody>
          <a:bodyPr wrap="square">
            <a:spAutoFit/>
          </a:bodyPr>
          <a:lstStyle/>
          <a:p>
            <a:pPr algn="l"/>
            <a:r>
              <a:rPr lang="en-US" dirty="0">
                <a:latin typeface="Calibri Light" panose="020F0302020204030204" pitchFamily="34" charset="0"/>
                <a:ea typeface="Calibri" panose="020F0502020204030204" pitchFamily="34" charset="0"/>
                <a:cs typeface="+mj-cs"/>
              </a:rPr>
              <a:t> </a:t>
            </a:r>
            <a:r>
              <a:rPr lang="en-US" sz="1600" b="1" u="sng" dirty="0">
                <a:solidFill>
                  <a:schemeClr val="accent6"/>
                </a:solidFill>
                <a:cs typeface="+mj-cs"/>
              </a:rPr>
              <a:t>The extractive text summarization system architecture that consists of:</a:t>
            </a: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Pre-processing of the input text.</a:t>
            </a:r>
            <a:endParaRPr lang="en-US" sz="1400" dirty="0">
              <a:latin typeface="Calibri" panose="020F0502020204030204" pitchFamily="34" charset="0"/>
              <a:ea typeface="Calibri" panose="020F0502020204030204" pitchFamily="34" charset="0"/>
              <a:cs typeface="+mj-cs"/>
            </a:endParaRP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Post-processing like: reordering the extracted sentences, replacing pronouns with their antecedents, replacing the relative temporal expression with actual dates, etc. [3]. </a:t>
            </a:r>
            <a:endParaRPr lang="he-IL" sz="1400" dirty="0">
              <a:latin typeface="Calibri Light" panose="020F0302020204030204" pitchFamily="34" charset="0"/>
              <a:ea typeface="Calibri" panose="020F0502020204030204" pitchFamily="34" charset="0"/>
              <a:cs typeface="+mj-cs"/>
            </a:endParaRPr>
          </a:p>
          <a:p>
            <a:pPr marL="342900" lvl="0" indent="-342900" algn="just" rtl="0">
              <a:spcAft>
                <a:spcPts val="0"/>
              </a:spcAft>
              <a:buFont typeface="+mj-lt"/>
              <a:buAutoNum type="arabicPeriod"/>
            </a:pPr>
            <a:r>
              <a:rPr lang="en-US" sz="1400" dirty="0">
                <a:latin typeface="Calibri Light" panose="020F0302020204030204" pitchFamily="34" charset="0"/>
                <a:ea typeface="Calibri" panose="020F0502020204030204" pitchFamily="34" charset="0"/>
                <a:cs typeface="+mj-cs"/>
              </a:rPr>
              <a:t>The processing tasks as follows:</a:t>
            </a:r>
            <a:endParaRPr lang="en-US" sz="1400" dirty="0">
              <a:latin typeface="Calibri" panose="020F0502020204030204" pitchFamily="34" charset="0"/>
              <a:ea typeface="Calibri" panose="020F0502020204030204" pitchFamily="34" charset="0"/>
              <a:cs typeface="+mj-cs"/>
            </a:endParaRPr>
          </a:p>
          <a:p>
            <a:pPr marL="800100" lvl="1" indent="-342900" algn="just" rtl="0">
              <a:buFont typeface="+mj-lt"/>
              <a:buAutoNum type="romanUcPeriod"/>
            </a:pPr>
            <a:r>
              <a:rPr lang="en-US" sz="1400" dirty="0">
                <a:latin typeface="Calibri Light" panose="020F0302020204030204" pitchFamily="34" charset="0"/>
                <a:ea typeface="Calibri" panose="020F0502020204030204" pitchFamily="34" charset="0"/>
                <a:cs typeface="+mj-cs"/>
              </a:rPr>
              <a:t>Creating a suitable representation of the input text to facilitate the text analysis (e.g. N-gram, bag-of-words, graphs, etc.) [4].</a:t>
            </a:r>
            <a:endParaRPr lang="en-US" sz="1400" dirty="0">
              <a:latin typeface="Calibri" panose="020F0502020204030204" pitchFamily="34" charset="0"/>
              <a:ea typeface="Calibri" panose="020F0502020204030204" pitchFamily="34" charset="0"/>
              <a:cs typeface="+mj-cs"/>
            </a:endParaRPr>
          </a:p>
          <a:p>
            <a:pPr marL="800100" lvl="1" indent="-342900" algn="just" rtl="0">
              <a:buFont typeface="+mj-lt"/>
              <a:buAutoNum type="romanUcPeriod"/>
            </a:pPr>
            <a:r>
              <a:rPr lang="en-US" sz="1400" dirty="0">
                <a:latin typeface="Calibri Light" panose="020F0302020204030204" pitchFamily="34" charset="0"/>
                <a:ea typeface="Calibri" panose="020F0502020204030204" pitchFamily="34" charset="0"/>
                <a:cs typeface="+mj-cs"/>
              </a:rPr>
              <a:t>Scoring of sentences: ranking sentences based on the input text representation [5].</a:t>
            </a:r>
            <a:endParaRPr lang="en-US" sz="1400" dirty="0">
              <a:latin typeface="Calibri" panose="020F0502020204030204" pitchFamily="34" charset="0"/>
              <a:ea typeface="Calibri" panose="020F0502020204030204" pitchFamily="34" charset="0"/>
              <a:cs typeface="+mj-cs"/>
            </a:endParaRPr>
          </a:p>
          <a:p>
            <a:pPr marL="800100" lvl="1" indent="-342900" algn="just" rtl="0">
              <a:spcAft>
                <a:spcPts val="800"/>
              </a:spcAft>
              <a:buFont typeface="+mj-lt"/>
              <a:buAutoNum type="romanUcPeriod"/>
            </a:pPr>
            <a:r>
              <a:rPr lang="en-US" sz="1400" dirty="0">
                <a:latin typeface="Calibri Light" panose="020F0302020204030204" pitchFamily="34" charset="0"/>
                <a:ea typeface="Calibri" panose="020F0502020204030204" pitchFamily="34" charset="0"/>
                <a:cs typeface="+mj-cs"/>
              </a:rPr>
              <a:t>Extraction of high-scored sentences: selecting the most important sentences from the input document(s) and concatenating them to create the [5, 6]. The generated summary length depends on the preferred compression rate using a length cutoff or threshold to limit the size of the summary and preserve the same order of the generated sentences as the input text [7].</a:t>
            </a:r>
            <a:endParaRPr lang="en-US" sz="1400" dirty="0">
              <a:latin typeface="Calibri" panose="020F0502020204030204" pitchFamily="34" charset="0"/>
              <a:ea typeface="Calibri" panose="020F0502020204030204" pitchFamily="34" charset="0"/>
              <a:cs typeface="+mj-cs"/>
            </a:endParaRPr>
          </a:p>
        </p:txBody>
      </p:sp>
      <p:sp>
        <p:nvSpPr>
          <p:cNvPr id="5" name="מלבן 3">
            <a:extLst>
              <a:ext uri="{FF2B5EF4-FFF2-40B4-BE49-F238E27FC236}">
                <a16:creationId xmlns:a16="http://schemas.microsoft.com/office/drawing/2014/main" id="{F69E3CAF-A68A-46E3-95CB-97BFD47C5377}"/>
              </a:ext>
            </a:extLst>
          </p:cNvPr>
          <p:cNvSpPr/>
          <p:nvPr/>
        </p:nvSpPr>
        <p:spPr>
          <a:xfrm>
            <a:off x="431552" y="5202381"/>
            <a:ext cx="11328896" cy="1446550"/>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just" rtl="0"/>
            <a:r>
              <a:rPr lang="en-US" sz="1100" baseline="30000" dirty="0"/>
              <a:t>3 </a:t>
            </a:r>
            <a:r>
              <a:rPr lang="en-US" sz="1100" dirty="0"/>
              <a:t>Gupta, S., &amp; Gupta, S. K. (2019). Abstractive summarization: An overview of the state of the art. Expert Systems with Applications, 121, 49-65.</a:t>
            </a:r>
          </a:p>
          <a:p>
            <a:pPr lvl="0" algn="just" rtl="0"/>
            <a:r>
              <a:rPr lang="en-US" sz="1100" baseline="30000" dirty="0"/>
              <a:t>4 </a:t>
            </a:r>
            <a:r>
              <a:rPr lang="en-US" sz="1100" dirty="0"/>
              <a:t>Joshi, M., Wang, H., &amp; McClean, S. (2018). Dense semantic graph and its application in single document </a:t>
            </a:r>
            <a:r>
              <a:rPr lang="en-US" sz="1100" dirty="0" err="1"/>
              <a:t>summarisation</a:t>
            </a:r>
            <a:r>
              <a:rPr lang="en-US" sz="1100" dirty="0"/>
              <a:t>. In Emerging Ideas on Information Filtering and Retrieval (pp. 55-67). Springer, Cham.</a:t>
            </a:r>
          </a:p>
          <a:p>
            <a:pPr lvl="0" algn="just" rtl="0"/>
            <a:r>
              <a:rPr lang="en-US" sz="1100" baseline="30000" dirty="0"/>
              <a:t>5</a:t>
            </a:r>
            <a:r>
              <a:rPr lang="en-US" sz="1100" dirty="0"/>
              <a:t>Nenkova, A., &amp; </a:t>
            </a:r>
            <a:r>
              <a:rPr lang="en-US" sz="1100" dirty="0" err="1"/>
              <a:t>McKeown</a:t>
            </a:r>
            <a:r>
              <a:rPr lang="en-US" sz="1100" dirty="0"/>
              <a:t>, K. (2012). A survey of text summarization techniques. In Mining text data (pp. 43-76). Springer, Boston, MA</a:t>
            </a:r>
          </a:p>
          <a:p>
            <a:pPr algn="just" rtl="0"/>
            <a:r>
              <a:rPr lang="en-US" sz="1100" baseline="30000" dirty="0"/>
              <a:t>6</a:t>
            </a:r>
            <a:r>
              <a:rPr lang="en-US" sz="1100" dirty="0"/>
              <a:t>Zhu, J., Zhou, L., Li, H., Zhang, J., Zhou, Y., &amp; </a:t>
            </a:r>
            <a:r>
              <a:rPr lang="en-US" sz="1100" dirty="0" err="1"/>
              <a:t>Zong</a:t>
            </a:r>
            <a:r>
              <a:rPr lang="en-US" sz="1100" dirty="0"/>
              <a:t>, C. (2017, November). Augmenting neural sentence summarization through extractive summarization. In National CCF Conference on Natural Language Processing and Chinese Computing (pp. 16-28). Springer, Cham.</a:t>
            </a:r>
          </a:p>
          <a:p>
            <a:pPr algn="just" rtl="0"/>
            <a:r>
              <a:rPr lang="en-US" sz="1100" baseline="30000" dirty="0"/>
              <a:t>7</a:t>
            </a:r>
            <a:r>
              <a:rPr lang="en-US" sz="1100" dirty="0"/>
              <a:t>Wang, S., Zhao, X., Li, B., Ge, B., &amp; Tang, D. (2017, June). Integrating extractive and abstractive models for long text summarization. In 2017 IEEE International Congress on Big Data (</a:t>
            </a:r>
            <a:r>
              <a:rPr lang="en-US" sz="1100" dirty="0" err="1"/>
              <a:t>BigData</a:t>
            </a:r>
            <a:r>
              <a:rPr lang="en-US" sz="1100" dirty="0"/>
              <a:t> Congress) (pp. 305-312). IEEE.</a:t>
            </a:r>
          </a:p>
        </p:txBody>
      </p:sp>
    </p:spTree>
    <p:extLst>
      <p:ext uri="{BB962C8B-B14F-4D97-AF65-F5344CB8AC3E}">
        <p14:creationId xmlns:p14="http://schemas.microsoft.com/office/powerpoint/2010/main" val="147357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3586" y="305925"/>
            <a:ext cx="7293087" cy="769441"/>
          </a:xfrm>
          <a:prstGeom prst="rect">
            <a:avLst/>
          </a:prstGeom>
        </p:spPr>
        <p:txBody>
          <a:bodyPr wrap="none">
            <a:spAutoFit/>
          </a:bodyPr>
          <a:lstStyle/>
          <a:p>
            <a:r>
              <a:rPr lang="en-US" sz="4400" b="1" dirty="0">
                <a:solidFill>
                  <a:schemeClr val="accent6"/>
                </a:solidFill>
              </a:rPr>
              <a:t>Extractive text summarization </a:t>
            </a:r>
          </a:p>
        </p:txBody>
      </p:sp>
      <p:sp>
        <p:nvSpPr>
          <p:cNvPr id="3" name="Rectangle 2"/>
          <p:cNvSpPr/>
          <p:nvPr/>
        </p:nvSpPr>
        <p:spPr>
          <a:xfrm>
            <a:off x="5924765" y="1335089"/>
            <a:ext cx="5376809" cy="984885"/>
          </a:xfrm>
          <a:prstGeom prst="rect">
            <a:avLst/>
          </a:prstGeom>
        </p:spPr>
        <p:txBody>
          <a:bodyPr wrap="square">
            <a:spAutoFit/>
          </a:bodyPr>
          <a:lstStyle/>
          <a:p>
            <a:pPr algn="just" rtl="0"/>
            <a:r>
              <a:rPr lang="en-US" sz="1600" b="1" u="sng" dirty="0">
                <a:solidFill>
                  <a:schemeClr val="accent6"/>
                </a:solidFill>
                <a:latin typeface="Times New Roman" panose="02020603050405020304" pitchFamily="18" charset="0"/>
                <a:cs typeface="Times New Roman" panose="02020603050405020304" pitchFamily="18" charset="0"/>
              </a:rPr>
              <a:t>Advantages:</a:t>
            </a:r>
            <a:r>
              <a:rPr lang="en-US" sz="1400" dirty="0">
                <a:latin typeface="Times New Roman" panose="02020603050405020304" pitchFamily="18" charset="0"/>
                <a:cs typeface="Times New Roman" panose="02020603050405020304" pitchFamily="18" charset="0"/>
              </a:rPr>
              <a:t> The extractive approach is faster and simpler than the abstractive approach. This approach leads to a higher accuracy because of the direct extraction of sentences so readers read the summary with the exact terminologies that exist in the original text [10].</a:t>
            </a:r>
            <a:endParaRPr lang="en-US" sz="140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344185" y="1335089"/>
            <a:ext cx="5284341" cy="3642023"/>
          </a:xfrm>
          <a:prstGeom prst="rect">
            <a:avLst/>
          </a:prstGeom>
        </p:spPr>
        <p:txBody>
          <a:bodyPr wrap="square">
            <a:spAutoFit/>
          </a:bodyPr>
          <a:lstStyle/>
          <a:p>
            <a:pPr algn="just" rtl="0">
              <a:spcAft>
                <a:spcPts val="800"/>
              </a:spcAft>
            </a:pPr>
            <a:r>
              <a:rPr lang="en-US" sz="1600" b="1" u="sng"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Disadvantages:</a:t>
            </a:r>
            <a:r>
              <a:rPr lang="en-US" sz="1400" dirty="0">
                <a:latin typeface="Times New Roman" panose="02020603050405020304" pitchFamily="18" charset="0"/>
                <a:ea typeface="Calibri" panose="020F0502020204030204" pitchFamily="34" charset="0"/>
                <a:cs typeface="Times New Roman" panose="02020603050405020304" pitchFamily="18" charset="0"/>
              </a:rPr>
              <a:t> The extractive approach is far from the method that human experts write summaries [8]. Drawbacks of the generated extractive summary include:</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Redundancy in some summary sentences [8].</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Extracted sentences can be longer than average [3].</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Temporal expressions conflicts in the multi-document case because extractive summaries are selected from different input documents [3].</a:t>
            </a:r>
          </a:p>
          <a:p>
            <a:pPr marL="342900" lvl="0" indent="-342900" algn="just" rtl="0">
              <a:spcAft>
                <a:spcPts val="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Lack of semantics and cohesion in summary sentences [8] because of the incorrect link between sentences and non-resolved co-reference relationships [9] and “dangling” anaphora (Gupta &amp; </a:t>
            </a:r>
            <a:r>
              <a:rPr lang="en-US" sz="1400" dirty="0" err="1">
                <a:latin typeface="Times New Roman" panose="02020603050405020304" pitchFamily="18" charset="0"/>
                <a:ea typeface="Calibri" panose="020F0502020204030204" pitchFamily="34" charset="0"/>
                <a:cs typeface="Times New Roman" panose="02020603050405020304" pitchFamily="18" charset="0"/>
              </a:rPr>
              <a:t>Lehal</a:t>
            </a:r>
            <a:r>
              <a:rPr lang="en-US" sz="1400" dirty="0">
                <a:latin typeface="Times New Roman" panose="02020603050405020304" pitchFamily="18" charset="0"/>
                <a:ea typeface="Calibri" panose="020F0502020204030204" pitchFamily="34" charset="0"/>
                <a:cs typeface="Times New Roman" panose="02020603050405020304" pitchFamily="18" charset="0"/>
              </a:rPr>
              <a:t>, 2010).</a:t>
            </a:r>
          </a:p>
          <a:p>
            <a:pPr marL="342900" lvl="0" indent="-342900" algn="just" rtl="0">
              <a:spcAft>
                <a:spcPts val="800"/>
              </a:spcAft>
              <a:buFont typeface="+mj-lt"/>
              <a:buAutoNum type="arabicPeriod"/>
            </a:pPr>
            <a:r>
              <a:rPr lang="en-US" sz="1400" dirty="0">
                <a:latin typeface="Times New Roman" panose="02020603050405020304" pitchFamily="18" charset="0"/>
                <a:ea typeface="Calibri" panose="020F0502020204030204" pitchFamily="34" charset="0"/>
                <a:cs typeface="Times New Roman" panose="02020603050405020304" pitchFamily="18" charset="0"/>
              </a:rPr>
              <a:t>Important information spread across sentences. Conflicting information may not be covered [3]. The output summary may be unfair for input texts that consist of several topics [8]. Summaries can overcome this issue only if the summary is long enough.</a:t>
            </a:r>
          </a:p>
        </p:txBody>
      </p:sp>
      <p:sp>
        <p:nvSpPr>
          <p:cNvPr id="5" name="מלבן 3">
            <a:extLst>
              <a:ext uri="{FF2B5EF4-FFF2-40B4-BE49-F238E27FC236}">
                <a16:creationId xmlns:a16="http://schemas.microsoft.com/office/drawing/2014/main" id="{F69E3CAF-A68A-46E3-95CB-97BFD47C5377}"/>
              </a:ext>
            </a:extLst>
          </p:cNvPr>
          <p:cNvSpPr/>
          <p:nvPr/>
        </p:nvSpPr>
        <p:spPr>
          <a:xfrm>
            <a:off x="389563" y="5458922"/>
            <a:ext cx="11613140" cy="938719"/>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r>
              <a:rPr lang="he-IL" sz="1100" baseline="30000" dirty="0">
                <a:cs typeface="+mj-cs"/>
              </a:rPr>
              <a:t>8</a:t>
            </a:r>
            <a:r>
              <a:rPr lang="en-US" sz="1100" baseline="30000" dirty="0">
                <a:cs typeface="+mj-cs"/>
              </a:rPr>
              <a:t> </a:t>
            </a:r>
            <a:r>
              <a:rPr lang="en-US" sz="1100" dirty="0" err="1">
                <a:cs typeface="+mj-cs"/>
              </a:rPr>
              <a:t>Moratanch</a:t>
            </a:r>
            <a:r>
              <a:rPr lang="en-US" sz="1100" dirty="0">
                <a:cs typeface="+mj-cs"/>
              </a:rPr>
              <a:t>, N., &amp; </a:t>
            </a:r>
            <a:r>
              <a:rPr lang="en-US" sz="1100" dirty="0" err="1">
                <a:cs typeface="+mj-cs"/>
              </a:rPr>
              <a:t>Chitrakala</a:t>
            </a:r>
            <a:r>
              <a:rPr lang="en-US" sz="1100" dirty="0">
                <a:cs typeface="+mj-cs"/>
              </a:rPr>
              <a:t>, S. (2017, January). A survey on extractive text summarization. In 2017 international conference on computer, communication and signal processing (ICCCSP) (pp. 1-6). IEEE.</a:t>
            </a:r>
          </a:p>
          <a:p>
            <a:pPr lvl="0" algn="just" rtl="0"/>
            <a:r>
              <a:rPr lang="en-US" sz="1100" baseline="30000" dirty="0">
                <a:cs typeface="+mj-cs"/>
              </a:rPr>
              <a:t>9</a:t>
            </a:r>
            <a:r>
              <a:rPr lang="en-US" sz="1100" dirty="0">
                <a:cs typeface="+mj-cs"/>
              </a:rPr>
              <a:t> </a:t>
            </a:r>
            <a:r>
              <a:rPr lang="en-US" sz="1100" dirty="0" err="1">
                <a:cs typeface="+mj-cs"/>
              </a:rPr>
              <a:t>Lloret</a:t>
            </a:r>
            <a:r>
              <a:rPr lang="en-US" sz="1100" dirty="0">
                <a:cs typeface="+mj-cs"/>
              </a:rPr>
              <a:t>, E., </a:t>
            </a:r>
            <a:r>
              <a:rPr lang="en-US" sz="1100" dirty="0" err="1">
                <a:cs typeface="+mj-cs"/>
              </a:rPr>
              <a:t>Romá-Ferri</a:t>
            </a:r>
            <a:r>
              <a:rPr lang="en-US" sz="1100" dirty="0">
                <a:cs typeface="+mj-cs"/>
              </a:rPr>
              <a:t>, M. T. &amp; Palomar, M. (2011). COMPENDIUM: A text summarization system for generating abstracts of research papers. Paper presented at the natural language processing and information systems, Berlin, Heidelberg.</a:t>
            </a:r>
          </a:p>
          <a:p>
            <a:pPr algn="just" rtl="0"/>
            <a:r>
              <a:rPr lang="en-US" sz="1100" baseline="30000" dirty="0">
                <a:cs typeface="+mj-cs"/>
              </a:rPr>
              <a:t>10  </a:t>
            </a:r>
            <a:r>
              <a:rPr lang="en-US" sz="1100" dirty="0" err="1">
                <a:cs typeface="+mj-cs"/>
              </a:rPr>
              <a:t>Tandel</a:t>
            </a:r>
            <a:r>
              <a:rPr lang="en-US" sz="1100" dirty="0">
                <a:cs typeface="+mj-cs"/>
              </a:rPr>
              <a:t>, A., Modi, B., Gupta, P., Wagle, S. &amp; </a:t>
            </a:r>
            <a:r>
              <a:rPr lang="en-US" sz="1100" dirty="0" err="1">
                <a:cs typeface="+mj-cs"/>
              </a:rPr>
              <a:t>Khedkar</a:t>
            </a:r>
            <a:r>
              <a:rPr lang="en-US" sz="1100" dirty="0">
                <a:cs typeface="+mj-cs"/>
              </a:rPr>
              <a:t>, S. (2016). Multi-document text summarization – a survey. Paper presented at the 2016 International Conference on Data Mining and Advanced Computing (SAPIENCE).</a:t>
            </a:r>
          </a:p>
        </p:txBody>
      </p:sp>
      <p:pic>
        <p:nvPicPr>
          <p:cNvPr id="1030" name="Picture 6" descr="Emoticon Smiley Yellow - Free image on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8168" y="3155050"/>
            <a:ext cx="1527176" cy="12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8129" y="336747"/>
            <a:ext cx="5860450" cy="1261884"/>
          </a:xfrm>
          <a:prstGeom prst="rect">
            <a:avLst/>
          </a:prstGeom>
        </p:spPr>
        <p:txBody>
          <a:bodyPr wrap="none">
            <a:spAutoFit/>
          </a:bodyPr>
          <a:lstStyle/>
          <a:p>
            <a:r>
              <a:rPr lang="en-US" sz="4400" b="1" dirty="0">
                <a:solidFill>
                  <a:schemeClr val="accent6"/>
                </a:solidFill>
              </a:rPr>
              <a:t>Project implementation</a:t>
            </a:r>
          </a:p>
          <a:p>
            <a:pPr algn="ctr" rtl="0"/>
            <a:r>
              <a:rPr lang="en-US" sz="3200" b="1" dirty="0">
                <a:solidFill>
                  <a:schemeClr val="accent6"/>
                </a:solidFill>
              </a:rPr>
              <a:t>Method</a:t>
            </a:r>
          </a:p>
        </p:txBody>
      </p:sp>
      <p:sp>
        <p:nvSpPr>
          <p:cNvPr id="3" name="Rectangle 2"/>
          <p:cNvSpPr/>
          <p:nvPr/>
        </p:nvSpPr>
        <p:spPr>
          <a:xfrm>
            <a:off x="627647" y="1578286"/>
            <a:ext cx="4736055" cy="1015663"/>
          </a:xfrm>
          <a:prstGeom prst="rect">
            <a:avLst/>
          </a:prstGeom>
        </p:spPr>
        <p:txBody>
          <a:bodyPr wrap="square">
            <a:spAutoFit/>
          </a:bodyPr>
          <a:lstStyle/>
          <a:p>
            <a:pPr algn="just" rtl="0">
              <a:spcAft>
                <a:spcPts val="800"/>
              </a:spcAft>
            </a:pPr>
            <a:r>
              <a:rPr lang="en-US" sz="1600" b="1" u="sng" dirty="0">
                <a:solidFill>
                  <a:schemeClr val="accent6"/>
                </a:solidFill>
              </a:rPr>
              <a:t>Statistical-Based</a:t>
            </a:r>
            <a:r>
              <a:rPr lang="en-US" dirty="0"/>
              <a:t> </a:t>
            </a:r>
            <a:r>
              <a:rPr lang="en-US" sz="1400" dirty="0"/>
              <a:t>- </a:t>
            </a:r>
            <a:r>
              <a:rPr lang="en-US" sz="1400" dirty="0">
                <a:latin typeface="Times New Roman" panose="02020603050405020304" pitchFamily="18" charset="0"/>
                <a:cs typeface="Times New Roman" panose="02020603050405020304" pitchFamily="18" charset="0"/>
              </a:rPr>
              <a:t>these methods extract important sentences and words from the source text based on the statistical analysis of a set of features. The “most important” sentence is defined as the “most favorably positioned”, the “most frequent”, etc.</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6158352" y="1598631"/>
            <a:ext cx="5102124" cy="1015663"/>
          </a:xfrm>
          <a:prstGeom prst="rect">
            <a:avLst/>
          </a:prstGeom>
        </p:spPr>
        <p:txBody>
          <a:bodyPr wrap="square">
            <a:spAutoFit/>
          </a:bodyPr>
          <a:lstStyle/>
          <a:p>
            <a:pPr algn="just" rtl="0">
              <a:spcAft>
                <a:spcPts val="800"/>
              </a:spcAft>
            </a:pPr>
            <a:r>
              <a:rPr lang="en-US" sz="1600" b="1" u="sng" dirty="0">
                <a:solidFill>
                  <a:schemeClr val="accent6"/>
                </a:solidFill>
                <a:latin typeface="Times New Roman" panose="02020603050405020304" pitchFamily="18" charset="0"/>
                <a:cs typeface="Times New Roman" panose="02020603050405020304" pitchFamily="18" charset="0"/>
              </a:rPr>
              <a:t>Semantic-Based</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Latent Semantic Analysis (LSA) is a commonly used semantic-based extractive ATS method. LSA is an unsupervised technique that represents text semantics based on the observed co-occurrence of words.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Down Arrow 4"/>
          <p:cNvSpPr/>
          <p:nvPr/>
        </p:nvSpPr>
        <p:spPr>
          <a:xfrm>
            <a:off x="2873505" y="2643524"/>
            <a:ext cx="35462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8532102" y="2643524"/>
            <a:ext cx="35462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95675" y="3211365"/>
            <a:ext cx="2511866" cy="1631216"/>
          </a:xfrm>
          <a:prstGeom prst="rect">
            <a:avLst/>
          </a:prstGeom>
        </p:spPr>
        <p:txBody>
          <a:bodyPr wrap="square">
            <a:spAutoFit/>
          </a:bodyPr>
          <a:lstStyle/>
          <a:p>
            <a:pPr algn="just" rtl="0">
              <a:spcAft>
                <a:spcPts val="800"/>
              </a:spcAft>
            </a:pPr>
            <a:r>
              <a:rPr lang="en-US" sz="1600" dirty="0">
                <a:solidFill>
                  <a:schemeClr val="accent6"/>
                </a:solidFill>
              </a:rPr>
              <a:t>Cons: </a:t>
            </a:r>
            <a:r>
              <a:rPr lang="en-US" sz="1400" dirty="0"/>
              <a:t>Some important sentences may be not included in the summary because they have less score than others. Similar sentences may be included in the summary because they have high scores.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538951" y="3211365"/>
            <a:ext cx="2511866" cy="1415772"/>
          </a:xfrm>
          <a:prstGeom prst="rect">
            <a:avLst/>
          </a:prstGeom>
        </p:spPr>
        <p:txBody>
          <a:bodyPr wrap="square">
            <a:spAutoFit/>
          </a:bodyPr>
          <a:lstStyle/>
          <a:p>
            <a:pPr algn="just" rtl="0">
              <a:spcAft>
                <a:spcPts val="800"/>
              </a:spcAft>
            </a:pPr>
            <a:r>
              <a:rPr lang="en-US" sz="1600" dirty="0">
                <a:solidFill>
                  <a:schemeClr val="accent6"/>
                </a:solidFill>
              </a:rPr>
              <a:t>Pros: </a:t>
            </a:r>
            <a:r>
              <a:rPr lang="en-US" sz="1400" dirty="0"/>
              <a:t>It requires less processor capacity and memory [11]. It does not require any extra linguistic knowledge or complex linguistic processing and it is language independent [12].</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8788537" y="3137721"/>
            <a:ext cx="2545338" cy="2708434"/>
          </a:xfrm>
          <a:prstGeom prst="rect">
            <a:avLst/>
          </a:prstGeom>
        </p:spPr>
        <p:txBody>
          <a:bodyPr wrap="square">
            <a:spAutoFit/>
          </a:bodyPr>
          <a:lstStyle/>
          <a:p>
            <a:pPr algn="just" rtl="0">
              <a:spcAft>
                <a:spcPts val="800"/>
              </a:spcAft>
            </a:pPr>
            <a:r>
              <a:rPr lang="en-US" sz="1600" dirty="0">
                <a:solidFill>
                  <a:schemeClr val="accent6"/>
                </a:solidFill>
              </a:rPr>
              <a:t>Cons: </a:t>
            </a:r>
            <a:r>
              <a:rPr lang="en-US" sz="1400" dirty="0"/>
              <a:t>The generated summary depends on the quality of the semantic representation of the input text. Computing SVD consumes a large time [11]. </a:t>
            </a:r>
            <a:r>
              <a:rPr lang="en-US" sz="1400" dirty="0">
                <a:latin typeface="Times New Roman" panose="02020603050405020304" pitchFamily="18" charset="0"/>
                <a:ea typeface="Calibri" panose="020F0502020204030204" pitchFamily="34" charset="0"/>
                <a:cs typeface="Times New Roman" panose="02020603050405020304" pitchFamily="18" charset="0"/>
              </a:rPr>
              <a:t>It requires a large data set of manually created extractive summaries such that each sentence in the original training documents can be labeled as either “summary” or “non-summary” [8]</a:t>
            </a:r>
          </a:p>
        </p:txBody>
      </p:sp>
      <p:sp>
        <p:nvSpPr>
          <p:cNvPr id="10" name="Rectangle 9"/>
          <p:cNvSpPr/>
          <p:nvPr/>
        </p:nvSpPr>
        <p:spPr>
          <a:xfrm>
            <a:off x="6139597" y="3161469"/>
            <a:ext cx="2545338" cy="2492990"/>
          </a:xfrm>
          <a:prstGeom prst="rect">
            <a:avLst/>
          </a:prstGeom>
        </p:spPr>
        <p:txBody>
          <a:bodyPr wrap="square">
            <a:spAutoFit/>
          </a:bodyPr>
          <a:lstStyle/>
          <a:p>
            <a:pPr algn="just" rtl="0">
              <a:spcAft>
                <a:spcPts val="800"/>
              </a:spcAft>
            </a:pPr>
            <a:r>
              <a:rPr lang="en-US" sz="1600" dirty="0">
                <a:solidFill>
                  <a:schemeClr val="accent6"/>
                </a:solidFill>
              </a:rPr>
              <a:t>Pros: </a:t>
            </a:r>
            <a:r>
              <a:rPr lang="en-US" sz="1400" dirty="0"/>
              <a:t>LSA is a language-independent technique and generates semantically related sentences in the summary [11]. To improve the sentence selection for the summary, a large set of training data is required [8]. Relatively simple regression models can achieve better results than other classifiers [11]. </a:t>
            </a:r>
          </a:p>
        </p:txBody>
      </p:sp>
      <p:sp>
        <p:nvSpPr>
          <p:cNvPr id="11" name="מלבן 3">
            <a:extLst>
              <a:ext uri="{FF2B5EF4-FFF2-40B4-BE49-F238E27FC236}">
                <a16:creationId xmlns:a16="http://schemas.microsoft.com/office/drawing/2014/main" id="{F69E3CAF-A68A-46E3-95CB-97BFD47C5377}"/>
              </a:ext>
            </a:extLst>
          </p:cNvPr>
          <p:cNvSpPr/>
          <p:nvPr/>
        </p:nvSpPr>
        <p:spPr>
          <a:xfrm>
            <a:off x="267203" y="6037851"/>
            <a:ext cx="11924797" cy="430887"/>
          </a:xfrm>
          <a:prstGeom prst="rect">
            <a:avLst/>
          </a:prstGeom>
          <a:noFill/>
        </p:spPr>
        <p:txBody>
          <a:bodyPr wrap="square" lIns="91440" tIns="45720" rIns="91440" bIns="45720">
            <a:spAutoFit/>
          </a:bodyPr>
          <a:ls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just" rtl="0"/>
            <a:r>
              <a:rPr lang="en-US" sz="1100" baseline="30000" dirty="0"/>
              <a:t>11</a:t>
            </a:r>
            <a:r>
              <a:rPr lang="en-US" sz="1100" dirty="0"/>
              <a:t> Agarwal, P., &amp; Mehta, S. (2018). Empirical analysis of five nature-inspired algorithms on real parameter optimization problems. </a:t>
            </a:r>
            <a:r>
              <a:rPr lang="en-US" sz="1100" i="1" dirty="0"/>
              <a:t>Artificial Intelligence Review</a:t>
            </a:r>
            <a:r>
              <a:rPr lang="en-US" sz="1100" dirty="0"/>
              <a:t>, </a:t>
            </a:r>
            <a:r>
              <a:rPr lang="en-US" sz="1100" i="1" dirty="0"/>
              <a:t>50</a:t>
            </a:r>
            <a:r>
              <a:rPr lang="en-US" sz="1100" dirty="0"/>
              <a:t>(3), 383-439.</a:t>
            </a:r>
          </a:p>
          <a:p>
            <a:pPr algn="just" rtl="0"/>
            <a:r>
              <a:rPr lang="en-US" sz="1100" baseline="30000" dirty="0"/>
              <a:t>12 </a:t>
            </a:r>
            <a:r>
              <a:rPr lang="en-US" sz="1100" dirty="0" err="1"/>
              <a:t>Ko</a:t>
            </a:r>
            <a:r>
              <a:rPr lang="en-US" sz="1100" dirty="0"/>
              <a:t>, Y., &amp; </a:t>
            </a:r>
            <a:r>
              <a:rPr lang="en-US" sz="1100" dirty="0" err="1"/>
              <a:t>Seo</a:t>
            </a:r>
            <a:r>
              <a:rPr lang="en-US" sz="1100" dirty="0"/>
              <a:t>, J. (2008). An effective sentence-extraction technique using contextual information and statistical approaches for text summarization. Pattern Recognition Letters, 29(9), 1366-1371</a:t>
            </a:r>
          </a:p>
        </p:txBody>
      </p:sp>
    </p:spTree>
    <p:extLst>
      <p:ext uri="{BB962C8B-B14F-4D97-AF65-F5344CB8AC3E}">
        <p14:creationId xmlns:p14="http://schemas.microsoft.com/office/powerpoint/2010/main" val="389279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7918"/>
            <a:ext cx="6096000" cy="1261884"/>
          </a:xfrm>
          <a:prstGeom prst="rect">
            <a:avLst/>
          </a:prstGeom>
        </p:spPr>
        <p:txBody>
          <a:bodyPr>
            <a:spAutoFit/>
          </a:bodyPr>
          <a:lstStyle/>
          <a:p>
            <a:pPr algn="ctr"/>
            <a:r>
              <a:rPr lang="en-US" sz="4400" b="1" dirty="0">
                <a:solidFill>
                  <a:schemeClr val="accent6"/>
                </a:solidFill>
              </a:rPr>
              <a:t>Project implementation</a:t>
            </a:r>
          </a:p>
          <a:p>
            <a:pPr algn="ctr" rtl="0"/>
            <a:r>
              <a:rPr lang="en-US" sz="3200" b="1" dirty="0">
                <a:solidFill>
                  <a:schemeClr val="accent6"/>
                </a:solidFill>
              </a:rPr>
              <a:t>Details of the steps, part 1</a:t>
            </a:r>
          </a:p>
        </p:txBody>
      </p:sp>
      <p:sp>
        <p:nvSpPr>
          <p:cNvPr id="3" name="Oval 2"/>
          <p:cNvSpPr/>
          <p:nvPr/>
        </p:nvSpPr>
        <p:spPr>
          <a:xfrm>
            <a:off x="5063447" y="2048057"/>
            <a:ext cx="2065105" cy="88357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Data</a:t>
            </a:r>
          </a:p>
        </p:txBody>
      </p:sp>
      <p:sp>
        <p:nvSpPr>
          <p:cNvPr id="4" name="Oval 3"/>
          <p:cNvSpPr/>
          <p:nvPr/>
        </p:nvSpPr>
        <p:spPr>
          <a:xfrm>
            <a:off x="8463342" y="2077167"/>
            <a:ext cx="2065105" cy="854468"/>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Data pre-processing</a:t>
            </a:r>
          </a:p>
        </p:txBody>
      </p:sp>
      <p:sp>
        <p:nvSpPr>
          <p:cNvPr id="5" name="Rectangle 4"/>
          <p:cNvSpPr/>
          <p:nvPr/>
        </p:nvSpPr>
        <p:spPr>
          <a:xfrm>
            <a:off x="1617323" y="2305615"/>
            <a:ext cx="2218294" cy="2246769"/>
          </a:xfrm>
          <a:prstGeom prst="rect">
            <a:avLst/>
          </a:prstGeom>
        </p:spPr>
        <p:txBody>
          <a:bodyPr wrap="square">
            <a:spAutoFit/>
          </a:bodyPr>
          <a:lstStyle/>
          <a:p>
            <a:pPr algn="just" rtl="0">
              <a:spcAft>
                <a:spcPts val="800"/>
              </a:spcAft>
            </a:pPr>
            <a:r>
              <a:rPr lang="en-US" sz="1600" b="1" u="sng" dirty="0">
                <a:solidFill>
                  <a:schemeClr val="accent6"/>
                </a:solidFill>
              </a:rPr>
              <a:t>Requirements:</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pdf2docx</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docx2txt</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pandasnltk</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bert_extractive_summarizer</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torch</a:t>
            </a:r>
          </a:p>
          <a:p>
            <a:pPr algn="just" rtl="0">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rouge_score</a:t>
            </a:r>
          </a:p>
        </p:txBody>
      </p:sp>
      <p:sp>
        <p:nvSpPr>
          <p:cNvPr id="6" name="Rectangle 5"/>
          <p:cNvSpPr/>
          <p:nvPr/>
        </p:nvSpPr>
        <p:spPr>
          <a:xfrm>
            <a:off x="511996" y="5909804"/>
            <a:ext cx="5217752" cy="369332"/>
          </a:xfrm>
          <a:prstGeom prst="rect">
            <a:avLst/>
          </a:prstGeom>
        </p:spPr>
        <p:txBody>
          <a:bodyPr wrap="square">
            <a:spAutoFit/>
          </a:bodyPr>
          <a:lstStyle/>
          <a:p>
            <a:pPr algn="l"/>
            <a:r>
              <a:rPr lang="en-US" dirty="0"/>
              <a:t>https://github.com/genakogan/information-retrieval</a:t>
            </a:r>
          </a:p>
        </p:txBody>
      </p:sp>
      <p:sp>
        <p:nvSpPr>
          <p:cNvPr id="7" name="Rectangle 6"/>
          <p:cNvSpPr/>
          <p:nvPr/>
        </p:nvSpPr>
        <p:spPr>
          <a:xfrm>
            <a:off x="8463342" y="3429000"/>
            <a:ext cx="2408542" cy="1579920"/>
          </a:xfrm>
          <a:prstGeom prst="rect">
            <a:avLst/>
          </a:prstGeom>
        </p:spPr>
        <p:txBody>
          <a:bodyPr wrap="square">
            <a:spAutoFit/>
          </a:bodyPr>
          <a:lstStyle/>
          <a:p>
            <a:pPr algn="just" rtl="0">
              <a:spcAft>
                <a:spcPts val="800"/>
              </a:spcAft>
            </a:pPr>
            <a:r>
              <a:rPr lang="en-US" sz="1400" dirty="0">
                <a:latin typeface="Times New Roman" panose="02020603050405020304" pitchFamily="18" charset="0"/>
                <a:cs typeface="Times New Roman" panose="02020603050405020304" pitchFamily="18" charset="0"/>
              </a:rPr>
              <a:t>read_only_pdf_text(self)</a:t>
            </a:r>
          </a:p>
          <a:p>
            <a:pPr algn="just" rtl="0">
              <a:spcAft>
                <a:spcPts val="800"/>
              </a:spcAft>
            </a:pPr>
            <a:r>
              <a:rPr lang="en-US" sz="1400" dirty="0">
                <a:latin typeface="Times New Roman" panose="02020603050405020304" pitchFamily="18" charset="0"/>
                <a:cs typeface="Times New Roman" panose="02020603050405020304" pitchFamily="18" charset="0"/>
              </a:rPr>
              <a:t>remove_abstract_from_pdf()</a:t>
            </a:r>
          </a:p>
          <a:p>
            <a:pPr algn="just" rtl="0">
              <a:spcAft>
                <a:spcPts val="800"/>
              </a:spcAft>
            </a:pPr>
            <a:r>
              <a:rPr lang="en-US" sz="1400" dirty="0">
                <a:latin typeface="Times New Roman" panose="02020603050405020304" pitchFamily="18" charset="0"/>
                <a:cs typeface="Times New Roman" panose="02020603050405020304" pitchFamily="18" charset="0"/>
              </a:rPr>
              <a:t>pdf_preprocessing()</a:t>
            </a:r>
          </a:p>
          <a:p>
            <a:pPr algn="just" rtl="0">
              <a:spcAft>
                <a:spcPts val="800"/>
              </a:spcAft>
            </a:pPr>
            <a:r>
              <a:rPr lang="en-US" sz="1400" dirty="0">
                <a:latin typeface="Times New Roman" panose="02020603050405020304" pitchFamily="18" charset="0"/>
                <a:cs typeface="Times New Roman" panose="02020603050405020304" pitchFamily="18" charset="0"/>
              </a:rPr>
              <a:t>get_blocks_from_pdf()</a:t>
            </a:r>
          </a:p>
          <a:p>
            <a:pPr algn="just" rtl="0">
              <a:spcAft>
                <a:spcPts val="800"/>
              </a:spcAft>
            </a:pPr>
            <a:r>
              <a:rPr lang="en-US" sz="1400" dirty="0">
                <a:latin typeface="Times New Roman" panose="02020603050405020304" pitchFamily="18" charset="0"/>
                <a:cs typeface="Times New Roman" panose="02020603050405020304" pitchFamily="18" charset="0"/>
              </a:rPr>
              <a:t>get_data_from_blocks()</a:t>
            </a:r>
          </a:p>
        </p:txBody>
      </p:sp>
      <p:sp>
        <p:nvSpPr>
          <p:cNvPr id="9" name="TextBox 8">
            <a:extLst>
              <a:ext uri="{FF2B5EF4-FFF2-40B4-BE49-F238E27FC236}">
                <a16:creationId xmlns:a16="http://schemas.microsoft.com/office/drawing/2014/main" id="{BA1D9A6B-D3F2-8AC6-CC22-0DA0F5DDACBF}"/>
              </a:ext>
            </a:extLst>
          </p:cNvPr>
          <p:cNvSpPr txBox="1"/>
          <p:nvPr/>
        </p:nvSpPr>
        <p:spPr>
          <a:xfrm>
            <a:off x="4550227" y="3193038"/>
            <a:ext cx="3091543" cy="1815882"/>
          </a:xfrm>
          <a:prstGeom prst="rect">
            <a:avLst/>
          </a:prstGeom>
          <a:noFill/>
        </p:spPr>
        <p:txBody>
          <a:bodyPr wrap="square">
            <a:spAutoFit/>
          </a:bodyPr>
          <a:lstStyle/>
          <a:p>
            <a:pPr marL="285750" indent="-285750" algn="just" rtl="0">
              <a:buFont typeface="Arial" panose="020B0604020202020204" pitchFamily="34" charset="0"/>
              <a:buChar char="•"/>
            </a:pPr>
            <a:r>
              <a:rPr lang="en-US" sz="1400" dirty="0"/>
              <a:t>Selecting 10 (see slide 14) journals belong to the fields of computer and education study. In this journals researches using.</a:t>
            </a:r>
          </a:p>
          <a:p>
            <a:pPr marL="285750" indent="-285750" algn="just" rtl="0">
              <a:buFont typeface="Arial" panose="020B0604020202020204" pitchFamily="34" charset="0"/>
              <a:buChar char="•"/>
            </a:pPr>
            <a:r>
              <a:rPr lang="en-US" sz="1400" dirty="0"/>
              <a:t>The </a:t>
            </a:r>
            <a:r>
              <a:rPr lang="en-US" sz="1400" b="1" dirty="0"/>
              <a:t>Technology Acceptance Model</a:t>
            </a:r>
            <a:r>
              <a:rPr lang="en-US" sz="1400" dirty="0"/>
              <a:t> (</a:t>
            </a:r>
            <a:r>
              <a:rPr lang="en-US" sz="1400" b="1" dirty="0"/>
              <a:t>TAM</a:t>
            </a:r>
            <a:r>
              <a:rPr lang="en-US" sz="1400" dirty="0"/>
              <a:t>) is an information system theory that models how users come to accept and use a technology.</a:t>
            </a:r>
          </a:p>
        </p:txBody>
      </p:sp>
    </p:spTree>
    <p:extLst>
      <p:ext uri="{BB962C8B-B14F-4D97-AF65-F5344CB8AC3E}">
        <p14:creationId xmlns:p14="http://schemas.microsoft.com/office/powerpoint/2010/main" val="77997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שמימי">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שמימ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מימי">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3881</TotalTime>
  <Words>3064</Words>
  <Application>Microsoft Office PowerPoint</Application>
  <PresentationFormat>Widescreen</PresentationFormat>
  <Paragraphs>267</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Lato</vt:lpstr>
      <vt:lpstr>Times New Roman</vt:lpstr>
      <vt:lpstr>Wingdings</vt:lpstr>
      <vt:lpstr>שמימי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Aviel-PC</dc:creator>
  <cp:lastModifiedBy>Genady Kogan</cp:lastModifiedBy>
  <cp:revision>166</cp:revision>
  <dcterms:created xsi:type="dcterms:W3CDTF">2020-08-04T13:28:53Z</dcterms:created>
  <dcterms:modified xsi:type="dcterms:W3CDTF">2023-01-08T22:05:27Z</dcterms:modified>
</cp:coreProperties>
</file>