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8" r:id="rId1"/>
  </p:sldMasterIdLst>
  <p:notesMasterIdLst>
    <p:notesMasterId r:id="rId15"/>
  </p:notesMasterIdLst>
  <p:sldIdLst>
    <p:sldId id="256" r:id="rId2"/>
    <p:sldId id="276" r:id="rId3"/>
    <p:sldId id="282" r:id="rId4"/>
    <p:sldId id="283" r:id="rId5"/>
    <p:sldId id="286" r:id="rId6"/>
    <p:sldId id="268" r:id="rId7"/>
    <p:sldId id="281" r:id="rId8"/>
    <p:sldId id="269" r:id="rId9"/>
    <p:sldId id="284" r:id="rId10"/>
    <p:sldId id="279" r:id="rId11"/>
    <p:sldId id="285" r:id="rId12"/>
    <p:sldId id="287" r:id="rId13"/>
    <p:sldId id="267" r:id="rId14"/>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C896A-01B7-46DC-A1F4-316819A684AC}" v="4031" dt="2021-11-06T12:01:46.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404" autoAdjust="0"/>
  </p:normalViewPr>
  <p:slideViewPr>
    <p:cSldViewPr snapToGrid="0">
      <p:cViewPr varScale="1">
        <p:scale>
          <a:sx n="93" d="100"/>
          <a:sy n="93" d="100"/>
        </p:scale>
        <p:origin x="11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gan Gennady" userId="b1712c13557fc3a7" providerId="LiveId" clId="{9D550C70-BF4C-42F8-9E10-ABF7A36E205C}"/>
    <pc:docChg chg="undo custSel modSld">
      <pc:chgData name="Kogan Gennady" userId="b1712c13557fc3a7" providerId="LiveId" clId="{9D550C70-BF4C-42F8-9E10-ABF7A36E205C}" dt="2021-11-05T14:50:20.456" v="17" actId="478"/>
      <pc:docMkLst>
        <pc:docMk/>
      </pc:docMkLst>
      <pc:sldChg chg="modSp mod">
        <pc:chgData name="Kogan Gennady" userId="b1712c13557fc3a7" providerId="LiveId" clId="{9D550C70-BF4C-42F8-9E10-ABF7A36E205C}" dt="2021-11-05T14:50:06.918" v="14" actId="20577"/>
        <pc:sldMkLst>
          <pc:docMk/>
          <pc:sldMk cId="2567067617" sldId="256"/>
        </pc:sldMkLst>
        <pc:spChg chg="mod">
          <ac:chgData name="Kogan Gennady" userId="b1712c13557fc3a7" providerId="LiveId" clId="{9D550C70-BF4C-42F8-9E10-ABF7A36E205C}" dt="2021-11-05T14:50:06.918" v="14" actId="20577"/>
          <ac:spMkLst>
            <pc:docMk/>
            <pc:sldMk cId="2567067617" sldId="256"/>
            <ac:spMk id="4" creationId="{00000000-0000-0000-0000-000000000000}"/>
          </ac:spMkLst>
        </pc:spChg>
      </pc:sldChg>
      <pc:sldChg chg="addSp delSp mod addAnim delAnim">
        <pc:chgData name="Kogan Gennady" userId="b1712c13557fc3a7" providerId="LiveId" clId="{9D550C70-BF4C-42F8-9E10-ABF7A36E205C}" dt="2021-11-05T14:50:20.456" v="17" actId="478"/>
        <pc:sldMkLst>
          <pc:docMk/>
          <pc:sldMk cId="1679560566" sldId="276"/>
        </pc:sldMkLst>
        <pc:picChg chg="add del">
          <ac:chgData name="Kogan Gennady" userId="b1712c13557fc3a7" providerId="LiveId" clId="{9D550C70-BF4C-42F8-9E10-ABF7A36E205C}" dt="2021-11-05T14:50:20.456" v="17" actId="478"/>
          <ac:picMkLst>
            <pc:docMk/>
            <pc:sldMk cId="1679560566" sldId="276"/>
            <ac:picMk id="2" creationId="{00000000-0000-0000-0000-000000000000}"/>
          </ac:picMkLst>
        </pc:picChg>
      </pc:sldChg>
    </pc:docChg>
  </pc:docChgLst>
  <pc:docChgLst>
    <pc:chgData name="Kogan Gennady" userId="b1712c13557fc3a7" providerId="LiveId" clId="{A44C896A-01B7-46DC-A1F4-316819A684AC}"/>
    <pc:docChg chg="undo redo custSel addSld delSld modSld sldOrd">
      <pc:chgData name="Kogan Gennady" userId="b1712c13557fc3a7" providerId="LiveId" clId="{A44C896A-01B7-46DC-A1F4-316819A684AC}" dt="2021-11-06T12:01:59.229" v="4858" actId="1076"/>
      <pc:docMkLst>
        <pc:docMk/>
      </pc:docMkLst>
      <pc:sldChg chg="modSp mod modNotesTx">
        <pc:chgData name="Kogan Gennady" userId="b1712c13557fc3a7" providerId="LiveId" clId="{A44C896A-01B7-46DC-A1F4-316819A684AC}" dt="2021-11-06T09:18:57.374" v="4722" actId="1076"/>
        <pc:sldMkLst>
          <pc:docMk/>
          <pc:sldMk cId="2567067617" sldId="256"/>
        </pc:sldMkLst>
        <pc:spChg chg="mod">
          <ac:chgData name="Kogan Gennady" userId="b1712c13557fc3a7" providerId="LiveId" clId="{A44C896A-01B7-46DC-A1F4-316819A684AC}" dt="2021-11-06T09:18:57.374" v="4722" actId="1076"/>
          <ac:spMkLst>
            <pc:docMk/>
            <pc:sldMk cId="2567067617" sldId="256"/>
            <ac:spMk id="5" creationId="{00000000-0000-0000-0000-000000000000}"/>
          </ac:spMkLst>
        </pc:spChg>
      </pc:sldChg>
      <pc:sldChg chg="del">
        <pc:chgData name="Kogan Gennady" userId="b1712c13557fc3a7" providerId="LiveId" clId="{A44C896A-01B7-46DC-A1F4-316819A684AC}" dt="2021-11-06T06:56:22.514" v="2076" actId="47"/>
        <pc:sldMkLst>
          <pc:docMk/>
          <pc:sldMk cId="3555201417" sldId="258"/>
        </pc:sldMkLst>
      </pc:sldChg>
      <pc:sldChg chg="delSp del modAnim">
        <pc:chgData name="Kogan Gennady" userId="b1712c13557fc3a7" providerId="LiveId" clId="{A44C896A-01B7-46DC-A1F4-316819A684AC}" dt="2021-11-06T06:57:16.220" v="2090" actId="47"/>
        <pc:sldMkLst>
          <pc:docMk/>
          <pc:sldMk cId="1831603857" sldId="259"/>
        </pc:sldMkLst>
        <pc:grpChg chg="del">
          <ac:chgData name="Kogan Gennady" userId="b1712c13557fc3a7" providerId="LiveId" clId="{A44C896A-01B7-46DC-A1F4-316819A684AC}" dt="2021-11-06T06:56:36.874" v="2079" actId="21"/>
          <ac:grpSpMkLst>
            <pc:docMk/>
            <pc:sldMk cId="1831603857" sldId="259"/>
            <ac:grpSpMk id="15" creationId="{00000000-0000-0000-0000-000000000000}"/>
          </ac:grpSpMkLst>
        </pc:grpChg>
      </pc:sldChg>
      <pc:sldChg chg="add del">
        <pc:chgData name="Kogan Gennady" userId="b1712c13557fc3a7" providerId="LiveId" clId="{A44C896A-01B7-46DC-A1F4-316819A684AC}" dt="2021-11-06T06:59:58.997" v="2126" actId="47"/>
        <pc:sldMkLst>
          <pc:docMk/>
          <pc:sldMk cId="3050518623" sldId="261"/>
        </pc:sldMkLst>
      </pc:sldChg>
      <pc:sldChg chg="del">
        <pc:chgData name="Kogan Gennady" userId="b1712c13557fc3a7" providerId="LiveId" clId="{A44C896A-01B7-46DC-A1F4-316819A684AC}" dt="2021-11-06T06:57:10.236" v="2088" actId="47"/>
        <pc:sldMkLst>
          <pc:docMk/>
          <pc:sldMk cId="270766223" sldId="263"/>
        </pc:sldMkLst>
      </pc:sldChg>
      <pc:sldChg chg="delSp modSp del mod delAnim">
        <pc:chgData name="Kogan Gennady" userId="b1712c13557fc3a7" providerId="LiveId" clId="{A44C896A-01B7-46DC-A1F4-316819A684AC}" dt="2021-11-06T06:57:23.986" v="2092" actId="47"/>
        <pc:sldMkLst>
          <pc:docMk/>
          <pc:sldMk cId="1759367983" sldId="265"/>
        </pc:sldMkLst>
        <pc:grpChg chg="del">
          <ac:chgData name="Kogan Gennady" userId="b1712c13557fc3a7" providerId="LiveId" clId="{A44C896A-01B7-46DC-A1F4-316819A684AC}" dt="2021-11-06T06:57:21.951" v="2091" actId="478"/>
          <ac:grpSpMkLst>
            <pc:docMk/>
            <pc:sldMk cId="1759367983" sldId="265"/>
            <ac:grpSpMk id="4" creationId="{00000000-0000-0000-0000-000000000000}"/>
          </ac:grpSpMkLst>
        </pc:grpChg>
        <pc:cxnChg chg="mod">
          <ac:chgData name="Kogan Gennady" userId="b1712c13557fc3a7" providerId="LiveId" clId="{A44C896A-01B7-46DC-A1F4-316819A684AC}" dt="2021-11-06T06:57:21.951" v="2091" actId="478"/>
          <ac:cxnSpMkLst>
            <pc:docMk/>
            <pc:sldMk cId="1759367983" sldId="265"/>
            <ac:cxnSpMk id="34" creationId="{00000000-0000-0000-0000-000000000000}"/>
          </ac:cxnSpMkLst>
        </pc:cxnChg>
      </pc:sldChg>
      <pc:sldChg chg="add del">
        <pc:chgData name="Kogan Gennady" userId="b1712c13557fc3a7" providerId="LiveId" clId="{A44C896A-01B7-46DC-A1F4-316819A684AC}" dt="2021-11-06T06:59:53.651" v="2121" actId="47"/>
        <pc:sldMkLst>
          <pc:docMk/>
          <pc:sldMk cId="679540449" sldId="267"/>
        </pc:sldMkLst>
      </pc:sldChg>
      <pc:sldChg chg="addSp delSp modSp mod delAnim modAnim">
        <pc:chgData name="Kogan Gennady" userId="b1712c13557fc3a7" providerId="LiveId" clId="{A44C896A-01B7-46DC-A1F4-316819A684AC}" dt="2021-11-06T08:31:18.308" v="4370" actId="1076"/>
        <pc:sldMkLst>
          <pc:docMk/>
          <pc:sldMk cId="2997142205" sldId="268"/>
        </pc:sldMkLst>
        <pc:spChg chg="del mod">
          <ac:chgData name="Kogan Gennady" userId="b1712c13557fc3a7" providerId="LiveId" clId="{A44C896A-01B7-46DC-A1F4-316819A684AC}" dt="2021-11-05T18:01:18.161" v="1044" actId="478"/>
          <ac:spMkLst>
            <pc:docMk/>
            <pc:sldMk cId="2997142205" sldId="268"/>
            <ac:spMk id="4" creationId="{00000000-0000-0000-0000-000000000000}"/>
          </ac:spMkLst>
        </pc:spChg>
        <pc:spChg chg="del">
          <ac:chgData name="Kogan Gennady" userId="b1712c13557fc3a7" providerId="LiveId" clId="{A44C896A-01B7-46DC-A1F4-316819A684AC}" dt="2021-11-05T18:01:08.048" v="1035" actId="478"/>
          <ac:spMkLst>
            <pc:docMk/>
            <pc:sldMk cId="2997142205" sldId="268"/>
            <ac:spMk id="5" creationId="{00000000-0000-0000-0000-000000000000}"/>
          </ac:spMkLst>
        </pc:spChg>
        <pc:spChg chg="add del mod">
          <ac:chgData name="Kogan Gennady" userId="b1712c13557fc3a7" providerId="LiveId" clId="{A44C896A-01B7-46DC-A1F4-316819A684AC}" dt="2021-11-06T06:56:34.620" v="2078"/>
          <ac:spMkLst>
            <pc:docMk/>
            <pc:sldMk cId="2997142205" sldId="268"/>
            <ac:spMk id="6" creationId="{64824EDA-923A-41BA-9E99-17D3465CD2E8}"/>
          </ac:spMkLst>
        </pc:spChg>
        <pc:spChg chg="mod">
          <ac:chgData name="Kogan Gennady" userId="b1712c13557fc3a7" providerId="LiveId" clId="{A44C896A-01B7-46DC-A1F4-316819A684AC}" dt="2021-11-06T08:31:18.308" v="4370" actId="1076"/>
          <ac:spMkLst>
            <pc:docMk/>
            <pc:sldMk cId="2997142205" sldId="268"/>
            <ac:spMk id="10" creationId="{66185A32-C451-45A2-A511-B7D6D813E9BB}"/>
          </ac:spMkLst>
        </pc:spChg>
        <pc:spChg chg="mod">
          <ac:chgData name="Kogan Gennady" userId="b1712c13557fc3a7" providerId="LiveId" clId="{A44C896A-01B7-46DC-A1F4-316819A684AC}" dt="2021-11-06T08:31:18.308" v="4370" actId="1076"/>
          <ac:spMkLst>
            <pc:docMk/>
            <pc:sldMk cId="2997142205" sldId="268"/>
            <ac:spMk id="11" creationId="{C1C2837F-FE13-4ED7-BDCC-66BC1FD665EF}"/>
          </ac:spMkLst>
        </pc:spChg>
        <pc:spChg chg="mod">
          <ac:chgData name="Kogan Gennady" userId="b1712c13557fc3a7" providerId="LiveId" clId="{A44C896A-01B7-46DC-A1F4-316819A684AC}" dt="2021-11-06T08:31:18.308" v="4370" actId="1076"/>
          <ac:spMkLst>
            <pc:docMk/>
            <pc:sldMk cId="2997142205" sldId="268"/>
            <ac:spMk id="12" creationId="{E0BE58E6-2B65-4181-8A65-B6B026C923BF}"/>
          </ac:spMkLst>
        </pc:spChg>
        <pc:spChg chg="mod">
          <ac:chgData name="Kogan Gennady" userId="b1712c13557fc3a7" providerId="LiveId" clId="{A44C896A-01B7-46DC-A1F4-316819A684AC}" dt="2021-11-06T08:31:18.308" v="4370" actId="1076"/>
          <ac:spMkLst>
            <pc:docMk/>
            <pc:sldMk cId="2997142205" sldId="268"/>
            <ac:spMk id="13" creationId="{82AE5EA5-C580-4A2C-86BE-EE38E35C6985}"/>
          </ac:spMkLst>
        </pc:spChg>
        <pc:spChg chg="mod">
          <ac:chgData name="Kogan Gennady" userId="b1712c13557fc3a7" providerId="LiveId" clId="{A44C896A-01B7-46DC-A1F4-316819A684AC}" dt="2021-11-06T08:31:18.308" v="4370" actId="1076"/>
          <ac:spMkLst>
            <pc:docMk/>
            <pc:sldMk cId="2997142205" sldId="268"/>
            <ac:spMk id="14" creationId="{8BC80C64-185D-4B19-9D36-F46925D41204}"/>
          </ac:spMkLst>
        </pc:spChg>
        <pc:spChg chg="mod">
          <ac:chgData name="Kogan Gennady" userId="b1712c13557fc3a7" providerId="LiveId" clId="{A44C896A-01B7-46DC-A1F4-316819A684AC}" dt="2021-11-06T08:31:18.308" v="4370" actId="1076"/>
          <ac:spMkLst>
            <pc:docMk/>
            <pc:sldMk cId="2997142205" sldId="268"/>
            <ac:spMk id="15" creationId="{F2A7CAFF-EBFE-446C-B22E-1455BFFA6FEF}"/>
          </ac:spMkLst>
        </pc:spChg>
        <pc:spChg chg="mod">
          <ac:chgData name="Kogan Gennady" userId="b1712c13557fc3a7" providerId="LiveId" clId="{A44C896A-01B7-46DC-A1F4-316819A684AC}" dt="2021-11-06T08:31:18.308" v="4370" actId="1076"/>
          <ac:spMkLst>
            <pc:docMk/>
            <pc:sldMk cId="2997142205" sldId="268"/>
            <ac:spMk id="16" creationId="{B4E41FF8-7790-47BA-BA83-9EDCA07A1C2A}"/>
          </ac:spMkLst>
        </pc:spChg>
        <pc:spChg chg="mod">
          <ac:chgData name="Kogan Gennady" userId="b1712c13557fc3a7" providerId="LiveId" clId="{A44C896A-01B7-46DC-A1F4-316819A684AC}" dt="2021-11-06T08:31:18.308" v="4370" actId="1076"/>
          <ac:spMkLst>
            <pc:docMk/>
            <pc:sldMk cId="2997142205" sldId="268"/>
            <ac:spMk id="17" creationId="{1B4F29B0-77E4-4CF6-A3DF-CBCBD4870EBC}"/>
          </ac:spMkLst>
        </pc:spChg>
        <pc:spChg chg="mod">
          <ac:chgData name="Kogan Gennady" userId="b1712c13557fc3a7" providerId="LiveId" clId="{A44C896A-01B7-46DC-A1F4-316819A684AC}" dt="2021-11-06T08:31:18.308" v="4370" actId="1076"/>
          <ac:spMkLst>
            <pc:docMk/>
            <pc:sldMk cId="2997142205" sldId="268"/>
            <ac:spMk id="18" creationId="{DDC6A88C-64D6-4F2B-AFF4-850D8F96E13D}"/>
          </ac:spMkLst>
        </pc:spChg>
        <pc:spChg chg="mod">
          <ac:chgData name="Kogan Gennady" userId="b1712c13557fc3a7" providerId="LiveId" clId="{A44C896A-01B7-46DC-A1F4-316819A684AC}" dt="2021-11-06T08:31:18.308" v="4370" actId="1076"/>
          <ac:spMkLst>
            <pc:docMk/>
            <pc:sldMk cId="2997142205" sldId="268"/>
            <ac:spMk id="19" creationId="{4A746E55-68EC-41EC-89EC-00C2BCAE2274}"/>
          </ac:spMkLst>
        </pc:spChg>
        <pc:spChg chg="mod">
          <ac:chgData name="Kogan Gennady" userId="b1712c13557fc3a7" providerId="LiveId" clId="{A44C896A-01B7-46DC-A1F4-316819A684AC}" dt="2021-11-05T18:01:11.012" v="1040" actId="6549"/>
          <ac:spMkLst>
            <pc:docMk/>
            <pc:sldMk cId="2997142205" sldId="268"/>
            <ac:spMk id="20" creationId="{00000000-0000-0000-0000-000000000000}"/>
          </ac:spMkLst>
        </pc:spChg>
        <pc:spChg chg="mod">
          <ac:chgData name="Kogan Gennady" userId="b1712c13557fc3a7" providerId="LiveId" clId="{A44C896A-01B7-46DC-A1F4-316819A684AC}" dt="2021-11-06T08:31:18.308" v="4370" actId="1076"/>
          <ac:spMkLst>
            <pc:docMk/>
            <pc:sldMk cId="2997142205" sldId="268"/>
            <ac:spMk id="20" creationId="{6CD9B2B1-3285-43D7-95A6-50D425037125}"/>
          </ac:spMkLst>
        </pc:spChg>
        <pc:spChg chg="mod">
          <ac:chgData name="Kogan Gennady" userId="b1712c13557fc3a7" providerId="LiveId" clId="{A44C896A-01B7-46DC-A1F4-316819A684AC}" dt="2021-11-06T08:31:18.308" v="4370" actId="1076"/>
          <ac:spMkLst>
            <pc:docMk/>
            <pc:sldMk cId="2997142205" sldId="268"/>
            <ac:spMk id="21" creationId="{9D571E1D-94D1-4028-94CB-E10943AB89BE}"/>
          </ac:spMkLst>
        </pc:spChg>
        <pc:spChg chg="mod">
          <ac:chgData name="Kogan Gennady" userId="b1712c13557fc3a7" providerId="LiveId" clId="{A44C896A-01B7-46DC-A1F4-316819A684AC}" dt="2021-11-06T08:31:18.308" v="4370" actId="1076"/>
          <ac:spMkLst>
            <pc:docMk/>
            <pc:sldMk cId="2997142205" sldId="268"/>
            <ac:spMk id="22" creationId="{694E6071-E1EF-4DA9-BEC6-53FD42D340CF}"/>
          </ac:spMkLst>
        </pc:spChg>
        <pc:spChg chg="mod">
          <ac:chgData name="Kogan Gennady" userId="b1712c13557fc3a7" providerId="LiveId" clId="{A44C896A-01B7-46DC-A1F4-316819A684AC}" dt="2021-11-06T08:31:18.308" v="4370" actId="1076"/>
          <ac:spMkLst>
            <pc:docMk/>
            <pc:sldMk cId="2997142205" sldId="268"/>
            <ac:spMk id="23" creationId="{600B9CB8-A713-4C92-A603-12CA69A523D9}"/>
          </ac:spMkLst>
        </pc:spChg>
        <pc:spChg chg="mod">
          <ac:chgData name="Kogan Gennady" userId="b1712c13557fc3a7" providerId="LiveId" clId="{A44C896A-01B7-46DC-A1F4-316819A684AC}" dt="2021-11-06T08:31:18.308" v="4370" actId="1076"/>
          <ac:spMkLst>
            <pc:docMk/>
            <pc:sldMk cId="2997142205" sldId="268"/>
            <ac:spMk id="24" creationId="{095EB3E7-69B7-492D-89AF-7E7286669275}"/>
          </ac:spMkLst>
        </pc:spChg>
        <pc:spChg chg="mod">
          <ac:chgData name="Kogan Gennady" userId="b1712c13557fc3a7" providerId="LiveId" clId="{A44C896A-01B7-46DC-A1F4-316819A684AC}" dt="2021-11-06T08:31:18.308" v="4370" actId="1076"/>
          <ac:spMkLst>
            <pc:docMk/>
            <pc:sldMk cId="2997142205" sldId="268"/>
            <ac:spMk id="25" creationId="{334C13E0-BA63-438D-98C1-31CC8F4FD9F5}"/>
          </ac:spMkLst>
        </pc:spChg>
        <pc:spChg chg="mod">
          <ac:chgData name="Kogan Gennady" userId="b1712c13557fc3a7" providerId="LiveId" clId="{A44C896A-01B7-46DC-A1F4-316819A684AC}" dt="2021-11-06T08:31:18.308" v="4370" actId="1076"/>
          <ac:spMkLst>
            <pc:docMk/>
            <pc:sldMk cId="2997142205" sldId="268"/>
            <ac:spMk id="26" creationId="{23C37343-54EA-4C89-8639-169F013973AB}"/>
          </ac:spMkLst>
        </pc:spChg>
        <pc:spChg chg="mod">
          <ac:chgData name="Kogan Gennady" userId="b1712c13557fc3a7" providerId="LiveId" clId="{A44C896A-01B7-46DC-A1F4-316819A684AC}" dt="2021-11-06T08:31:18.308" v="4370" actId="1076"/>
          <ac:spMkLst>
            <pc:docMk/>
            <pc:sldMk cId="2997142205" sldId="268"/>
            <ac:spMk id="27" creationId="{C865D2D6-FB12-42E0-92DA-64E5B32A3BF5}"/>
          </ac:spMkLst>
        </pc:spChg>
        <pc:spChg chg="mod">
          <ac:chgData name="Kogan Gennady" userId="b1712c13557fc3a7" providerId="LiveId" clId="{A44C896A-01B7-46DC-A1F4-316819A684AC}" dt="2021-11-06T08:31:18.308" v="4370" actId="1076"/>
          <ac:spMkLst>
            <pc:docMk/>
            <pc:sldMk cId="2997142205" sldId="268"/>
            <ac:spMk id="28" creationId="{029D945E-8B3D-4E98-9926-AD2356019772}"/>
          </ac:spMkLst>
        </pc:spChg>
        <pc:spChg chg="add mod">
          <ac:chgData name="Kogan Gennady" userId="b1712c13557fc3a7" providerId="LiveId" clId="{A44C896A-01B7-46DC-A1F4-316819A684AC}" dt="2021-11-05T18:37:54.995" v="1081" actId="20577"/>
          <ac:spMkLst>
            <pc:docMk/>
            <pc:sldMk cId="2997142205" sldId="268"/>
            <ac:spMk id="29" creationId="{8AC8A8C2-ABCB-476A-9A1A-A5967337F49D}"/>
          </ac:spMkLst>
        </pc:spChg>
        <pc:spChg chg="add mod">
          <ac:chgData name="Kogan Gennady" userId="b1712c13557fc3a7" providerId="LiveId" clId="{A44C896A-01B7-46DC-A1F4-316819A684AC}" dt="2021-11-06T08:30:42.434" v="4363" actId="1076"/>
          <ac:spMkLst>
            <pc:docMk/>
            <pc:sldMk cId="2997142205" sldId="268"/>
            <ac:spMk id="30" creationId="{9D9CCD65-F1F6-46D4-9B52-D970DFF37B0A}"/>
          </ac:spMkLst>
        </pc:spChg>
        <pc:spChg chg="add mod">
          <ac:chgData name="Kogan Gennady" userId="b1712c13557fc3a7" providerId="LiveId" clId="{A44C896A-01B7-46DC-A1F4-316819A684AC}" dt="2021-11-06T08:30:45.274" v="4364" actId="1076"/>
          <ac:spMkLst>
            <pc:docMk/>
            <pc:sldMk cId="2997142205" sldId="268"/>
            <ac:spMk id="31" creationId="{930BF0CA-C3B6-420C-9386-57BD486163CA}"/>
          </ac:spMkLst>
        </pc:spChg>
        <pc:spChg chg="add mod">
          <ac:chgData name="Kogan Gennady" userId="b1712c13557fc3a7" providerId="LiveId" clId="{A44C896A-01B7-46DC-A1F4-316819A684AC}" dt="2021-11-06T08:31:16.202" v="4369" actId="1076"/>
          <ac:spMkLst>
            <pc:docMk/>
            <pc:sldMk cId="2997142205" sldId="268"/>
            <ac:spMk id="32" creationId="{3D3B72AF-C7AF-4C1E-A907-D569C8753D90}"/>
          </ac:spMkLst>
        </pc:spChg>
        <pc:spChg chg="mod">
          <ac:chgData name="Kogan Gennady" userId="b1712c13557fc3a7" providerId="LiveId" clId="{A44C896A-01B7-46DC-A1F4-316819A684AC}" dt="2021-11-06T08:31:18.308" v="4370" actId="1076"/>
          <ac:spMkLst>
            <pc:docMk/>
            <pc:sldMk cId="2997142205" sldId="268"/>
            <ac:spMk id="33" creationId="{3F2E60C2-BFC9-4067-871B-5770073DDE41}"/>
          </ac:spMkLst>
        </pc:spChg>
        <pc:spChg chg="mod">
          <ac:chgData name="Kogan Gennady" userId="b1712c13557fc3a7" providerId="LiveId" clId="{A44C896A-01B7-46DC-A1F4-316819A684AC}" dt="2021-11-06T08:31:18.308" v="4370" actId="1076"/>
          <ac:spMkLst>
            <pc:docMk/>
            <pc:sldMk cId="2997142205" sldId="268"/>
            <ac:spMk id="34" creationId="{89306E3F-F609-4478-85D7-F4B79B84EDDF}"/>
          </ac:spMkLst>
        </pc:spChg>
        <pc:spChg chg="mod">
          <ac:chgData name="Kogan Gennady" userId="b1712c13557fc3a7" providerId="LiveId" clId="{A44C896A-01B7-46DC-A1F4-316819A684AC}" dt="2021-11-06T08:31:18.308" v="4370" actId="1076"/>
          <ac:spMkLst>
            <pc:docMk/>
            <pc:sldMk cId="2997142205" sldId="268"/>
            <ac:spMk id="35" creationId="{B03A5CEF-B61A-4372-8B76-BCBE7ACE3A17}"/>
          </ac:spMkLst>
        </pc:spChg>
        <pc:spChg chg="mod">
          <ac:chgData name="Kogan Gennady" userId="b1712c13557fc3a7" providerId="LiveId" clId="{A44C896A-01B7-46DC-A1F4-316819A684AC}" dt="2021-11-06T08:31:18.308" v="4370" actId="1076"/>
          <ac:spMkLst>
            <pc:docMk/>
            <pc:sldMk cId="2997142205" sldId="268"/>
            <ac:spMk id="36" creationId="{7F2A5078-85FC-49CB-BA04-2CA73BE1165F}"/>
          </ac:spMkLst>
        </pc:spChg>
        <pc:spChg chg="mod">
          <ac:chgData name="Kogan Gennady" userId="b1712c13557fc3a7" providerId="LiveId" clId="{A44C896A-01B7-46DC-A1F4-316819A684AC}" dt="2021-11-06T08:31:18.308" v="4370" actId="1076"/>
          <ac:spMkLst>
            <pc:docMk/>
            <pc:sldMk cId="2997142205" sldId="268"/>
            <ac:spMk id="37" creationId="{441CE63F-5A7D-4A9D-B4C3-E4F510B64F16}"/>
          </ac:spMkLst>
        </pc:spChg>
        <pc:spChg chg="mod">
          <ac:chgData name="Kogan Gennady" userId="b1712c13557fc3a7" providerId="LiveId" clId="{A44C896A-01B7-46DC-A1F4-316819A684AC}" dt="2021-11-06T08:31:18.308" v="4370" actId="1076"/>
          <ac:spMkLst>
            <pc:docMk/>
            <pc:sldMk cId="2997142205" sldId="268"/>
            <ac:spMk id="38" creationId="{3D9434D2-BAC5-4254-A545-D1E9327557FA}"/>
          </ac:spMkLst>
        </pc:spChg>
        <pc:spChg chg="mod">
          <ac:chgData name="Kogan Gennady" userId="b1712c13557fc3a7" providerId="LiveId" clId="{A44C896A-01B7-46DC-A1F4-316819A684AC}" dt="2021-11-06T08:31:18.308" v="4370" actId="1076"/>
          <ac:spMkLst>
            <pc:docMk/>
            <pc:sldMk cId="2997142205" sldId="268"/>
            <ac:spMk id="39" creationId="{7C4380F1-0A07-4CBD-A594-42F191282AEB}"/>
          </ac:spMkLst>
        </pc:spChg>
        <pc:spChg chg="mod">
          <ac:chgData name="Kogan Gennady" userId="b1712c13557fc3a7" providerId="LiveId" clId="{A44C896A-01B7-46DC-A1F4-316819A684AC}" dt="2021-11-06T08:31:18.308" v="4370" actId="1076"/>
          <ac:spMkLst>
            <pc:docMk/>
            <pc:sldMk cId="2997142205" sldId="268"/>
            <ac:spMk id="40" creationId="{DF834C90-07A3-4C71-9D0F-D482E6A99974}"/>
          </ac:spMkLst>
        </pc:spChg>
        <pc:spChg chg="mod">
          <ac:chgData name="Kogan Gennady" userId="b1712c13557fc3a7" providerId="LiveId" clId="{A44C896A-01B7-46DC-A1F4-316819A684AC}" dt="2021-11-06T08:31:18.308" v="4370" actId="1076"/>
          <ac:spMkLst>
            <pc:docMk/>
            <pc:sldMk cId="2997142205" sldId="268"/>
            <ac:spMk id="41" creationId="{3791DA37-4C29-401A-9236-2CE14CD9462F}"/>
          </ac:spMkLst>
        </pc:spChg>
        <pc:spChg chg="mod">
          <ac:chgData name="Kogan Gennady" userId="b1712c13557fc3a7" providerId="LiveId" clId="{A44C896A-01B7-46DC-A1F4-316819A684AC}" dt="2021-11-06T08:31:18.308" v="4370" actId="1076"/>
          <ac:spMkLst>
            <pc:docMk/>
            <pc:sldMk cId="2997142205" sldId="268"/>
            <ac:spMk id="42" creationId="{85CC341D-E184-47A7-BC22-4818E8B3A795}"/>
          </ac:spMkLst>
        </pc:spChg>
        <pc:spChg chg="mod">
          <ac:chgData name="Kogan Gennady" userId="b1712c13557fc3a7" providerId="LiveId" clId="{A44C896A-01B7-46DC-A1F4-316819A684AC}" dt="2021-11-06T08:31:18.308" v="4370" actId="1076"/>
          <ac:spMkLst>
            <pc:docMk/>
            <pc:sldMk cId="2997142205" sldId="268"/>
            <ac:spMk id="43" creationId="{A1910552-783D-4E8F-B4D9-CD6C3C7658E0}"/>
          </ac:spMkLst>
        </pc:spChg>
        <pc:spChg chg="mod">
          <ac:chgData name="Kogan Gennady" userId="b1712c13557fc3a7" providerId="LiveId" clId="{A44C896A-01B7-46DC-A1F4-316819A684AC}" dt="2021-11-06T08:31:18.308" v="4370" actId="1076"/>
          <ac:spMkLst>
            <pc:docMk/>
            <pc:sldMk cId="2997142205" sldId="268"/>
            <ac:spMk id="44" creationId="{D88E795E-CB8E-469D-BAEF-0BD0C7D7CAB3}"/>
          </ac:spMkLst>
        </pc:spChg>
        <pc:spChg chg="mod">
          <ac:chgData name="Kogan Gennady" userId="b1712c13557fc3a7" providerId="LiveId" clId="{A44C896A-01B7-46DC-A1F4-316819A684AC}" dt="2021-11-06T08:31:18.308" v="4370" actId="1076"/>
          <ac:spMkLst>
            <pc:docMk/>
            <pc:sldMk cId="2997142205" sldId="268"/>
            <ac:spMk id="45" creationId="{DB694571-DF95-41A5-9918-1407EBA167CF}"/>
          </ac:spMkLst>
        </pc:spChg>
        <pc:spChg chg="mod">
          <ac:chgData name="Kogan Gennady" userId="b1712c13557fc3a7" providerId="LiveId" clId="{A44C896A-01B7-46DC-A1F4-316819A684AC}" dt="2021-11-06T08:31:18.308" v="4370" actId="1076"/>
          <ac:spMkLst>
            <pc:docMk/>
            <pc:sldMk cId="2997142205" sldId="268"/>
            <ac:spMk id="46" creationId="{DF3AC05C-E4E5-47E1-955A-B1ED9308D9E4}"/>
          </ac:spMkLst>
        </pc:spChg>
        <pc:spChg chg="mod">
          <ac:chgData name="Kogan Gennady" userId="b1712c13557fc3a7" providerId="LiveId" clId="{A44C896A-01B7-46DC-A1F4-316819A684AC}" dt="2021-11-06T08:31:18.308" v="4370" actId="1076"/>
          <ac:spMkLst>
            <pc:docMk/>
            <pc:sldMk cId="2997142205" sldId="268"/>
            <ac:spMk id="47" creationId="{F220E08C-F6F4-4A97-A1F2-8A44EF7F8E48}"/>
          </ac:spMkLst>
        </pc:spChg>
        <pc:spChg chg="mod">
          <ac:chgData name="Kogan Gennady" userId="b1712c13557fc3a7" providerId="LiveId" clId="{A44C896A-01B7-46DC-A1F4-316819A684AC}" dt="2021-11-06T08:31:18.308" v="4370" actId="1076"/>
          <ac:spMkLst>
            <pc:docMk/>
            <pc:sldMk cId="2997142205" sldId="268"/>
            <ac:spMk id="48" creationId="{2DAF3CB1-C347-4772-A901-FF466EBC9E1B}"/>
          </ac:spMkLst>
        </pc:spChg>
        <pc:spChg chg="mod">
          <ac:chgData name="Kogan Gennady" userId="b1712c13557fc3a7" providerId="LiveId" clId="{A44C896A-01B7-46DC-A1F4-316819A684AC}" dt="2021-11-06T08:31:18.308" v="4370" actId="1076"/>
          <ac:spMkLst>
            <pc:docMk/>
            <pc:sldMk cId="2997142205" sldId="268"/>
            <ac:spMk id="49" creationId="{7D1D6FA5-6598-4011-A6EC-17642EB9986C}"/>
          </ac:spMkLst>
        </pc:spChg>
        <pc:spChg chg="mod">
          <ac:chgData name="Kogan Gennady" userId="b1712c13557fc3a7" providerId="LiveId" clId="{A44C896A-01B7-46DC-A1F4-316819A684AC}" dt="2021-11-06T08:31:18.308" v="4370" actId="1076"/>
          <ac:spMkLst>
            <pc:docMk/>
            <pc:sldMk cId="2997142205" sldId="268"/>
            <ac:spMk id="50" creationId="{83B02AE9-2BED-4DB3-A7CE-466D6756F934}"/>
          </ac:spMkLst>
        </pc:spChg>
        <pc:spChg chg="mod">
          <ac:chgData name="Kogan Gennady" userId="b1712c13557fc3a7" providerId="LiveId" clId="{A44C896A-01B7-46DC-A1F4-316819A684AC}" dt="2021-11-06T08:31:18.308" v="4370" actId="1076"/>
          <ac:spMkLst>
            <pc:docMk/>
            <pc:sldMk cId="2997142205" sldId="268"/>
            <ac:spMk id="51" creationId="{A3AC6306-A643-4419-A1B1-2D52AF79FB9B}"/>
          </ac:spMkLst>
        </pc:spChg>
        <pc:spChg chg="mod">
          <ac:chgData name="Kogan Gennady" userId="b1712c13557fc3a7" providerId="LiveId" clId="{A44C896A-01B7-46DC-A1F4-316819A684AC}" dt="2021-11-06T08:31:18.308" v="4370" actId="1076"/>
          <ac:spMkLst>
            <pc:docMk/>
            <pc:sldMk cId="2997142205" sldId="268"/>
            <ac:spMk id="52" creationId="{22D822D0-B2A9-4C87-87EB-021B51113A4B}"/>
          </ac:spMkLst>
        </pc:spChg>
        <pc:spChg chg="mod">
          <ac:chgData name="Kogan Gennady" userId="b1712c13557fc3a7" providerId="LiveId" clId="{A44C896A-01B7-46DC-A1F4-316819A684AC}" dt="2021-11-06T08:31:18.308" v="4370" actId="1076"/>
          <ac:spMkLst>
            <pc:docMk/>
            <pc:sldMk cId="2997142205" sldId="268"/>
            <ac:spMk id="53" creationId="{54C78442-8B74-4BAB-B7CD-CB39F933FD1B}"/>
          </ac:spMkLst>
        </pc:spChg>
        <pc:spChg chg="mod">
          <ac:chgData name="Kogan Gennady" userId="b1712c13557fc3a7" providerId="LiveId" clId="{A44C896A-01B7-46DC-A1F4-316819A684AC}" dt="2021-11-06T08:31:18.308" v="4370" actId="1076"/>
          <ac:spMkLst>
            <pc:docMk/>
            <pc:sldMk cId="2997142205" sldId="268"/>
            <ac:spMk id="54" creationId="{B839516A-CFF5-4AC3-96B5-FC3B02B84CA6}"/>
          </ac:spMkLst>
        </pc:spChg>
        <pc:spChg chg="mod">
          <ac:chgData name="Kogan Gennady" userId="b1712c13557fc3a7" providerId="LiveId" clId="{A44C896A-01B7-46DC-A1F4-316819A684AC}" dt="2021-11-06T08:31:18.308" v="4370" actId="1076"/>
          <ac:spMkLst>
            <pc:docMk/>
            <pc:sldMk cId="2997142205" sldId="268"/>
            <ac:spMk id="55" creationId="{2A88347E-7E24-4527-9964-A4B67701266A}"/>
          </ac:spMkLst>
        </pc:spChg>
        <pc:spChg chg="mod">
          <ac:chgData name="Kogan Gennady" userId="b1712c13557fc3a7" providerId="LiveId" clId="{A44C896A-01B7-46DC-A1F4-316819A684AC}" dt="2021-11-06T08:31:18.308" v="4370" actId="1076"/>
          <ac:spMkLst>
            <pc:docMk/>
            <pc:sldMk cId="2997142205" sldId="268"/>
            <ac:spMk id="56" creationId="{213AC169-CB41-4B78-A3EF-CBB2C9F2F2B8}"/>
          </ac:spMkLst>
        </pc:spChg>
        <pc:spChg chg="mod">
          <ac:chgData name="Kogan Gennady" userId="b1712c13557fc3a7" providerId="LiveId" clId="{A44C896A-01B7-46DC-A1F4-316819A684AC}" dt="2021-11-06T08:31:18.308" v="4370" actId="1076"/>
          <ac:spMkLst>
            <pc:docMk/>
            <pc:sldMk cId="2997142205" sldId="268"/>
            <ac:spMk id="57" creationId="{D4576B9B-57EA-4D72-BC07-CED30FFBEF79}"/>
          </ac:spMkLst>
        </pc:spChg>
        <pc:spChg chg="mod">
          <ac:chgData name="Kogan Gennady" userId="b1712c13557fc3a7" providerId="LiveId" clId="{A44C896A-01B7-46DC-A1F4-316819A684AC}" dt="2021-11-06T08:31:18.308" v="4370" actId="1076"/>
          <ac:spMkLst>
            <pc:docMk/>
            <pc:sldMk cId="2997142205" sldId="268"/>
            <ac:spMk id="58" creationId="{9071672D-6E83-49A2-A1DB-6853F7D1C994}"/>
          </ac:spMkLst>
        </pc:spChg>
        <pc:spChg chg="mod">
          <ac:chgData name="Kogan Gennady" userId="b1712c13557fc3a7" providerId="LiveId" clId="{A44C896A-01B7-46DC-A1F4-316819A684AC}" dt="2021-11-06T08:31:18.308" v="4370" actId="1076"/>
          <ac:spMkLst>
            <pc:docMk/>
            <pc:sldMk cId="2997142205" sldId="268"/>
            <ac:spMk id="59" creationId="{8DEF94BF-A1AC-4135-8EAF-12A69ADD62AA}"/>
          </ac:spMkLst>
        </pc:spChg>
        <pc:spChg chg="mod">
          <ac:chgData name="Kogan Gennady" userId="b1712c13557fc3a7" providerId="LiveId" clId="{A44C896A-01B7-46DC-A1F4-316819A684AC}" dt="2021-11-06T08:31:18.308" v="4370" actId="1076"/>
          <ac:spMkLst>
            <pc:docMk/>
            <pc:sldMk cId="2997142205" sldId="268"/>
            <ac:spMk id="60" creationId="{A0BB9C94-98F3-462A-9999-34D4552BCF34}"/>
          </ac:spMkLst>
        </pc:spChg>
        <pc:spChg chg="mod">
          <ac:chgData name="Kogan Gennady" userId="b1712c13557fc3a7" providerId="LiveId" clId="{A44C896A-01B7-46DC-A1F4-316819A684AC}" dt="2021-11-06T08:31:18.308" v="4370" actId="1076"/>
          <ac:spMkLst>
            <pc:docMk/>
            <pc:sldMk cId="2997142205" sldId="268"/>
            <ac:spMk id="61" creationId="{482E0E86-FAC9-4D62-A8A2-DA2AF0BC93C1}"/>
          </ac:spMkLst>
        </pc:spChg>
        <pc:spChg chg="mod">
          <ac:chgData name="Kogan Gennady" userId="b1712c13557fc3a7" providerId="LiveId" clId="{A44C896A-01B7-46DC-A1F4-316819A684AC}" dt="2021-11-06T08:31:18.308" v="4370" actId="1076"/>
          <ac:spMkLst>
            <pc:docMk/>
            <pc:sldMk cId="2997142205" sldId="268"/>
            <ac:spMk id="62" creationId="{A28CAC17-7817-43D3-B380-E5DA8F36DAA3}"/>
          </ac:spMkLst>
        </pc:spChg>
        <pc:spChg chg="mod">
          <ac:chgData name="Kogan Gennady" userId="b1712c13557fc3a7" providerId="LiveId" clId="{A44C896A-01B7-46DC-A1F4-316819A684AC}" dt="2021-11-06T08:31:18.308" v="4370" actId="1076"/>
          <ac:spMkLst>
            <pc:docMk/>
            <pc:sldMk cId="2997142205" sldId="268"/>
            <ac:spMk id="63" creationId="{50BDFFF1-C60D-4970-A238-3508567014A5}"/>
          </ac:spMkLst>
        </pc:spChg>
        <pc:spChg chg="mod">
          <ac:chgData name="Kogan Gennady" userId="b1712c13557fc3a7" providerId="LiveId" clId="{A44C896A-01B7-46DC-A1F4-316819A684AC}" dt="2021-11-06T08:31:18.308" v="4370" actId="1076"/>
          <ac:spMkLst>
            <pc:docMk/>
            <pc:sldMk cId="2997142205" sldId="268"/>
            <ac:spMk id="64" creationId="{329758D4-9E84-4F06-8DA4-865B77B299A1}"/>
          </ac:spMkLst>
        </pc:spChg>
        <pc:spChg chg="mod">
          <ac:chgData name="Kogan Gennady" userId="b1712c13557fc3a7" providerId="LiveId" clId="{A44C896A-01B7-46DC-A1F4-316819A684AC}" dt="2021-11-06T08:31:18.308" v="4370" actId="1076"/>
          <ac:spMkLst>
            <pc:docMk/>
            <pc:sldMk cId="2997142205" sldId="268"/>
            <ac:spMk id="65" creationId="{F6E081E4-10E5-434F-A5B0-E3D88C1A3B8E}"/>
          </ac:spMkLst>
        </pc:spChg>
        <pc:spChg chg="mod">
          <ac:chgData name="Kogan Gennady" userId="b1712c13557fc3a7" providerId="LiveId" clId="{A44C896A-01B7-46DC-A1F4-316819A684AC}" dt="2021-11-06T08:31:18.308" v="4370" actId="1076"/>
          <ac:spMkLst>
            <pc:docMk/>
            <pc:sldMk cId="2997142205" sldId="268"/>
            <ac:spMk id="66" creationId="{CCB7F221-1959-44A3-8CEA-DF788C404447}"/>
          </ac:spMkLst>
        </pc:spChg>
        <pc:spChg chg="mod">
          <ac:chgData name="Kogan Gennady" userId="b1712c13557fc3a7" providerId="LiveId" clId="{A44C896A-01B7-46DC-A1F4-316819A684AC}" dt="2021-11-06T08:31:18.308" v="4370" actId="1076"/>
          <ac:spMkLst>
            <pc:docMk/>
            <pc:sldMk cId="2997142205" sldId="268"/>
            <ac:spMk id="67" creationId="{4242873B-A596-4050-8FDC-AE50F4A30C66}"/>
          </ac:spMkLst>
        </pc:spChg>
        <pc:spChg chg="mod">
          <ac:chgData name="Kogan Gennady" userId="b1712c13557fc3a7" providerId="LiveId" clId="{A44C896A-01B7-46DC-A1F4-316819A684AC}" dt="2021-11-06T08:31:18.308" v="4370" actId="1076"/>
          <ac:spMkLst>
            <pc:docMk/>
            <pc:sldMk cId="2997142205" sldId="268"/>
            <ac:spMk id="68" creationId="{318D7C25-B4F1-4F18-9969-F6EE15E26261}"/>
          </ac:spMkLst>
        </pc:spChg>
        <pc:spChg chg="mod">
          <ac:chgData name="Kogan Gennady" userId="b1712c13557fc3a7" providerId="LiveId" clId="{A44C896A-01B7-46DC-A1F4-316819A684AC}" dt="2021-11-06T08:31:18.308" v="4370" actId="1076"/>
          <ac:spMkLst>
            <pc:docMk/>
            <pc:sldMk cId="2997142205" sldId="268"/>
            <ac:spMk id="69" creationId="{B4E4505B-D11C-41F4-945B-CC456CE6A909}"/>
          </ac:spMkLst>
        </pc:spChg>
        <pc:spChg chg="mod">
          <ac:chgData name="Kogan Gennady" userId="b1712c13557fc3a7" providerId="LiveId" clId="{A44C896A-01B7-46DC-A1F4-316819A684AC}" dt="2021-11-06T08:31:18.308" v="4370" actId="1076"/>
          <ac:spMkLst>
            <pc:docMk/>
            <pc:sldMk cId="2997142205" sldId="268"/>
            <ac:spMk id="70" creationId="{284C929C-4167-40F2-9DD0-7186944200D8}"/>
          </ac:spMkLst>
        </pc:spChg>
        <pc:spChg chg="mod">
          <ac:chgData name="Kogan Gennady" userId="b1712c13557fc3a7" providerId="LiveId" clId="{A44C896A-01B7-46DC-A1F4-316819A684AC}" dt="2021-11-06T08:31:18.308" v="4370" actId="1076"/>
          <ac:spMkLst>
            <pc:docMk/>
            <pc:sldMk cId="2997142205" sldId="268"/>
            <ac:spMk id="71" creationId="{1B1ECF58-26C6-442C-8097-E6ED09228D86}"/>
          </ac:spMkLst>
        </pc:spChg>
        <pc:spChg chg="mod">
          <ac:chgData name="Kogan Gennady" userId="b1712c13557fc3a7" providerId="LiveId" clId="{A44C896A-01B7-46DC-A1F4-316819A684AC}" dt="2021-11-06T08:31:18.308" v="4370" actId="1076"/>
          <ac:spMkLst>
            <pc:docMk/>
            <pc:sldMk cId="2997142205" sldId="268"/>
            <ac:spMk id="72" creationId="{DA0CB00F-04DB-4372-8A8C-6F037A1C3D6A}"/>
          </ac:spMkLst>
        </pc:spChg>
        <pc:spChg chg="mod">
          <ac:chgData name="Kogan Gennady" userId="b1712c13557fc3a7" providerId="LiveId" clId="{A44C896A-01B7-46DC-A1F4-316819A684AC}" dt="2021-11-06T08:31:18.308" v="4370" actId="1076"/>
          <ac:spMkLst>
            <pc:docMk/>
            <pc:sldMk cId="2997142205" sldId="268"/>
            <ac:spMk id="73" creationId="{743538E5-9345-4E3D-BBF4-57E7A92B7D32}"/>
          </ac:spMkLst>
        </pc:spChg>
        <pc:spChg chg="mod">
          <ac:chgData name="Kogan Gennady" userId="b1712c13557fc3a7" providerId="LiveId" clId="{A44C896A-01B7-46DC-A1F4-316819A684AC}" dt="2021-11-06T08:31:18.308" v="4370" actId="1076"/>
          <ac:spMkLst>
            <pc:docMk/>
            <pc:sldMk cId="2997142205" sldId="268"/>
            <ac:spMk id="74" creationId="{B5F8C380-D3D9-451A-B003-30376B374219}"/>
          </ac:spMkLst>
        </pc:spChg>
        <pc:spChg chg="mod">
          <ac:chgData name="Kogan Gennady" userId="b1712c13557fc3a7" providerId="LiveId" clId="{A44C896A-01B7-46DC-A1F4-316819A684AC}" dt="2021-11-06T08:31:18.308" v="4370" actId="1076"/>
          <ac:spMkLst>
            <pc:docMk/>
            <pc:sldMk cId="2997142205" sldId="268"/>
            <ac:spMk id="75" creationId="{837135FA-890C-417F-A34C-E638AF353F81}"/>
          </ac:spMkLst>
        </pc:spChg>
        <pc:spChg chg="mod">
          <ac:chgData name="Kogan Gennady" userId="b1712c13557fc3a7" providerId="LiveId" clId="{A44C896A-01B7-46DC-A1F4-316819A684AC}" dt="2021-11-06T08:31:18.308" v="4370" actId="1076"/>
          <ac:spMkLst>
            <pc:docMk/>
            <pc:sldMk cId="2997142205" sldId="268"/>
            <ac:spMk id="76" creationId="{15612848-40B6-4216-A521-0B86B1EC9D9E}"/>
          </ac:spMkLst>
        </pc:spChg>
        <pc:spChg chg="mod">
          <ac:chgData name="Kogan Gennady" userId="b1712c13557fc3a7" providerId="LiveId" clId="{A44C896A-01B7-46DC-A1F4-316819A684AC}" dt="2021-11-06T08:31:18.308" v="4370" actId="1076"/>
          <ac:spMkLst>
            <pc:docMk/>
            <pc:sldMk cId="2997142205" sldId="268"/>
            <ac:spMk id="77" creationId="{6CAB7077-6EC9-4047-A7A7-D06E1D4C399D}"/>
          </ac:spMkLst>
        </pc:spChg>
        <pc:spChg chg="mod">
          <ac:chgData name="Kogan Gennady" userId="b1712c13557fc3a7" providerId="LiveId" clId="{A44C896A-01B7-46DC-A1F4-316819A684AC}" dt="2021-11-06T08:31:18.308" v="4370" actId="1076"/>
          <ac:spMkLst>
            <pc:docMk/>
            <pc:sldMk cId="2997142205" sldId="268"/>
            <ac:spMk id="78" creationId="{FCB370BC-B9B7-4CA4-A75E-01B8D032994B}"/>
          </ac:spMkLst>
        </pc:spChg>
        <pc:spChg chg="mod">
          <ac:chgData name="Kogan Gennady" userId="b1712c13557fc3a7" providerId="LiveId" clId="{A44C896A-01B7-46DC-A1F4-316819A684AC}" dt="2021-11-06T08:31:18.308" v="4370" actId="1076"/>
          <ac:spMkLst>
            <pc:docMk/>
            <pc:sldMk cId="2997142205" sldId="268"/>
            <ac:spMk id="79" creationId="{B8C4B19E-DE41-4BBC-960A-3C5637F8C25E}"/>
          </ac:spMkLst>
        </pc:spChg>
        <pc:spChg chg="mod">
          <ac:chgData name="Kogan Gennady" userId="b1712c13557fc3a7" providerId="LiveId" clId="{A44C896A-01B7-46DC-A1F4-316819A684AC}" dt="2021-11-06T08:31:18.308" v="4370" actId="1076"/>
          <ac:spMkLst>
            <pc:docMk/>
            <pc:sldMk cId="2997142205" sldId="268"/>
            <ac:spMk id="80" creationId="{E66851BF-D495-475B-9E84-FF8A6F723433}"/>
          </ac:spMkLst>
        </pc:spChg>
        <pc:spChg chg="mod">
          <ac:chgData name="Kogan Gennady" userId="b1712c13557fc3a7" providerId="LiveId" clId="{A44C896A-01B7-46DC-A1F4-316819A684AC}" dt="2021-11-06T08:31:18.308" v="4370" actId="1076"/>
          <ac:spMkLst>
            <pc:docMk/>
            <pc:sldMk cId="2997142205" sldId="268"/>
            <ac:spMk id="81" creationId="{FA7E7839-315D-40EB-9106-F3234C9DC12E}"/>
          </ac:spMkLst>
        </pc:spChg>
        <pc:spChg chg="mod">
          <ac:chgData name="Kogan Gennady" userId="b1712c13557fc3a7" providerId="LiveId" clId="{A44C896A-01B7-46DC-A1F4-316819A684AC}" dt="2021-11-06T08:31:18.308" v="4370" actId="1076"/>
          <ac:spMkLst>
            <pc:docMk/>
            <pc:sldMk cId="2997142205" sldId="268"/>
            <ac:spMk id="82" creationId="{38D48FB1-278C-4FC4-B747-32331CA0B303}"/>
          </ac:spMkLst>
        </pc:spChg>
        <pc:spChg chg="mod">
          <ac:chgData name="Kogan Gennady" userId="b1712c13557fc3a7" providerId="LiveId" clId="{A44C896A-01B7-46DC-A1F4-316819A684AC}" dt="2021-11-06T08:31:18.308" v="4370" actId="1076"/>
          <ac:spMkLst>
            <pc:docMk/>
            <pc:sldMk cId="2997142205" sldId="268"/>
            <ac:spMk id="83" creationId="{86A97F3F-0164-4DF1-8100-3883BE29E8DF}"/>
          </ac:spMkLst>
        </pc:spChg>
        <pc:spChg chg="mod">
          <ac:chgData name="Kogan Gennady" userId="b1712c13557fc3a7" providerId="LiveId" clId="{A44C896A-01B7-46DC-A1F4-316819A684AC}" dt="2021-11-06T08:31:18.308" v="4370" actId="1076"/>
          <ac:spMkLst>
            <pc:docMk/>
            <pc:sldMk cId="2997142205" sldId="268"/>
            <ac:spMk id="84" creationId="{073D98D4-2042-4595-81D0-1CB7F5EBBDE2}"/>
          </ac:spMkLst>
        </pc:spChg>
        <pc:spChg chg="mod">
          <ac:chgData name="Kogan Gennady" userId="b1712c13557fc3a7" providerId="LiveId" clId="{A44C896A-01B7-46DC-A1F4-316819A684AC}" dt="2021-11-06T08:31:18.308" v="4370" actId="1076"/>
          <ac:spMkLst>
            <pc:docMk/>
            <pc:sldMk cId="2997142205" sldId="268"/>
            <ac:spMk id="85" creationId="{FD86713E-C4AC-4D50-9A3C-E1521C84B93F}"/>
          </ac:spMkLst>
        </pc:spChg>
        <pc:spChg chg="mod">
          <ac:chgData name="Kogan Gennady" userId="b1712c13557fc3a7" providerId="LiveId" clId="{A44C896A-01B7-46DC-A1F4-316819A684AC}" dt="2021-11-06T08:31:18.308" v="4370" actId="1076"/>
          <ac:spMkLst>
            <pc:docMk/>
            <pc:sldMk cId="2997142205" sldId="268"/>
            <ac:spMk id="86" creationId="{4C414AA7-C011-478D-A7B1-458ED514F629}"/>
          </ac:spMkLst>
        </pc:spChg>
        <pc:spChg chg="mod">
          <ac:chgData name="Kogan Gennady" userId="b1712c13557fc3a7" providerId="LiveId" clId="{A44C896A-01B7-46DC-A1F4-316819A684AC}" dt="2021-11-06T08:31:18.308" v="4370" actId="1076"/>
          <ac:spMkLst>
            <pc:docMk/>
            <pc:sldMk cId="2997142205" sldId="268"/>
            <ac:spMk id="87" creationId="{C03E3A1B-3C61-4B23-AD8D-559784B5E96B}"/>
          </ac:spMkLst>
        </pc:spChg>
        <pc:spChg chg="mod">
          <ac:chgData name="Kogan Gennady" userId="b1712c13557fc3a7" providerId="LiveId" clId="{A44C896A-01B7-46DC-A1F4-316819A684AC}" dt="2021-11-06T08:31:18.308" v="4370" actId="1076"/>
          <ac:spMkLst>
            <pc:docMk/>
            <pc:sldMk cId="2997142205" sldId="268"/>
            <ac:spMk id="88" creationId="{FA149C9E-F68B-4D8E-8126-D6135BDB119A}"/>
          </ac:spMkLst>
        </pc:spChg>
        <pc:spChg chg="mod">
          <ac:chgData name="Kogan Gennady" userId="b1712c13557fc3a7" providerId="LiveId" clId="{A44C896A-01B7-46DC-A1F4-316819A684AC}" dt="2021-11-06T08:31:18.308" v="4370" actId="1076"/>
          <ac:spMkLst>
            <pc:docMk/>
            <pc:sldMk cId="2997142205" sldId="268"/>
            <ac:spMk id="89" creationId="{649D2E7E-95F7-4276-958C-E322EC8F9490}"/>
          </ac:spMkLst>
        </pc:spChg>
        <pc:spChg chg="mod">
          <ac:chgData name="Kogan Gennady" userId="b1712c13557fc3a7" providerId="LiveId" clId="{A44C896A-01B7-46DC-A1F4-316819A684AC}" dt="2021-11-06T08:31:18.308" v="4370" actId="1076"/>
          <ac:spMkLst>
            <pc:docMk/>
            <pc:sldMk cId="2997142205" sldId="268"/>
            <ac:spMk id="90" creationId="{E31BB878-9986-4CE7-9481-D70235A8BA92}"/>
          </ac:spMkLst>
        </pc:spChg>
        <pc:spChg chg="mod">
          <ac:chgData name="Kogan Gennady" userId="b1712c13557fc3a7" providerId="LiveId" clId="{A44C896A-01B7-46DC-A1F4-316819A684AC}" dt="2021-11-06T08:31:18.308" v="4370" actId="1076"/>
          <ac:spMkLst>
            <pc:docMk/>
            <pc:sldMk cId="2997142205" sldId="268"/>
            <ac:spMk id="91" creationId="{740546A1-9DB3-4249-8F40-D4F94357C249}"/>
          </ac:spMkLst>
        </pc:spChg>
        <pc:spChg chg="mod">
          <ac:chgData name="Kogan Gennady" userId="b1712c13557fc3a7" providerId="LiveId" clId="{A44C896A-01B7-46DC-A1F4-316819A684AC}" dt="2021-11-06T08:31:18.308" v="4370" actId="1076"/>
          <ac:spMkLst>
            <pc:docMk/>
            <pc:sldMk cId="2997142205" sldId="268"/>
            <ac:spMk id="92" creationId="{4550305F-E05C-4AC3-B7B2-CA6AF7080465}"/>
          </ac:spMkLst>
        </pc:spChg>
        <pc:spChg chg="mod">
          <ac:chgData name="Kogan Gennady" userId="b1712c13557fc3a7" providerId="LiveId" clId="{A44C896A-01B7-46DC-A1F4-316819A684AC}" dt="2021-11-06T08:31:18.308" v="4370" actId="1076"/>
          <ac:spMkLst>
            <pc:docMk/>
            <pc:sldMk cId="2997142205" sldId="268"/>
            <ac:spMk id="93" creationId="{F67BAA38-1A63-42BA-8ED4-F72B85778D87}"/>
          </ac:spMkLst>
        </pc:spChg>
        <pc:spChg chg="mod">
          <ac:chgData name="Kogan Gennady" userId="b1712c13557fc3a7" providerId="LiveId" clId="{A44C896A-01B7-46DC-A1F4-316819A684AC}" dt="2021-11-06T08:31:18.308" v="4370" actId="1076"/>
          <ac:spMkLst>
            <pc:docMk/>
            <pc:sldMk cId="2997142205" sldId="268"/>
            <ac:spMk id="94" creationId="{15A8E3F4-B072-4B42-95A4-EE59BA3ABE6B}"/>
          </ac:spMkLst>
        </pc:spChg>
        <pc:spChg chg="mod">
          <ac:chgData name="Kogan Gennady" userId="b1712c13557fc3a7" providerId="LiveId" clId="{A44C896A-01B7-46DC-A1F4-316819A684AC}" dt="2021-11-06T08:31:18.308" v="4370" actId="1076"/>
          <ac:spMkLst>
            <pc:docMk/>
            <pc:sldMk cId="2997142205" sldId="268"/>
            <ac:spMk id="95" creationId="{26622512-72B7-45C1-9A04-0948F477AA78}"/>
          </ac:spMkLst>
        </pc:spChg>
        <pc:spChg chg="mod">
          <ac:chgData name="Kogan Gennady" userId="b1712c13557fc3a7" providerId="LiveId" clId="{A44C896A-01B7-46DC-A1F4-316819A684AC}" dt="2021-11-06T08:31:18.308" v="4370" actId="1076"/>
          <ac:spMkLst>
            <pc:docMk/>
            <pc:sldMk cId="2997142205" sldId="268"/>
            <ac:spMk id="96" creationId="{CB7D97A6-61E1-4F62-863C-EB492E492CD7}"/>
          </ac:spMkLst>
        </pc:spChg>
        <pc:spChg chg="mod">
          <ac:chgData name="Kogan Gennady" userId="b1712c13557fc3a7" providerId="LiveId" clId="{A44C896A-01B7-46DC-A1F4-316819A684AC}" dt="2021-11-06T08:31:18.308" v="4370" actId="1076"/>
          <ac:spMkLst>
            <pc:docMk/>
            <pc:sldMk cId="2997142205" sldId="268"/>
            <ac:spMk id="97" creationId="{DCD93AFA-3C37-44E5-99FF-721A2EEA85F4}"/>
          </ac:spMkLst>
        </pc:spChg>
        <pc:spChg chg="mod">
          <ac:chgData name="Kogan Gennady" userId="b1712c13557fc3a7" providerId="LiveId" clId="{A44C896A-01B7-46DC-A1F4-316819A684AC}" dt="2021-11-06T08:31:18.308" v="4370" actId="1076"/>
          <ac:spMkLst>
            <pc:docMk/>
            <pc:sldMk cId="2997142205" sldId="268"/>
            <ac:spMk id="98" creationId="{88831879-7C86-4A1D-806A-EA7189C684B1}"/>
          </ac:spMkLst>
        </pc:spChg>
        <pc:spChg chg="mod">
          <ac:chgData name="Kogan Gennady" userId="b1712c13557fc3a7" providerId="LiveId" clId="{A44C896A-01B7-46DC-A1F4-316819A684AC}" dt="2021-11-06T08:31:18.308" v="4370" actId="1076"/>
          <ac:spMkLst>
            <pc:docMk/>
            <pc:sldMk cId="2997142205" sldId="268"/>
            <ac:spMk id="99" creationId="{9BEF1BC1-39F6-4CA0-A1F6-7B068B3CF684}"/>
          </ac:spMkLst>
        </pc:spChg>
        <pc:spChg chg="mod">
          <ac:chgData name="Kogan Gennady" userId="b1712c13557fc3a7" providerId="LiveId" clId="{A44C896A-01B7-46DC-A1F4-316819A684AC}" dt="2021-11-06T08:31:18.308" v="4370" actId="1076"/>
          <ac:spMkLst>
            <pc:docMk/>
            <pc:sldMk cId="2997142205" sldId="268"/>
            <ac:spMk id="100" creationId="{1E74B8B2-1D7F-48C7-A05F-C4650B2A7D54}"/>
          </ac:spMkLst>
        </pc:spChg>
        <pc:spChg chg="mod">
          <ac:chgData name="Kogan Gennady" userId="b1712c13557fc3a7" providerId="LiveId" clId="{A44C896A-01B7-46DC-A1F4-316819A684AC}" dt="2021-11-06T08:31:18.308" v="4370" actId="1076"/>
          <ac:spMkLst>
            <pc:docMk/>
            <pc:sldMk cId="2997142205" sldId="268"/>
            <ac:spMk id="101" creationId="{CA41FF22-45E8-4C39-9BFE-AC9D3AEB34DD}"/>
          </ac:spMkLst>
        </pc:spChg>
        <pc:spChg chg="mod">
          <ac:chgData name="Kogan Gennady" userId="b1712c13557fc3a7" providerId="LiveId" clId="{A44C896A-01B7-46DC-A1F4-316819A684AC}" dt="2021-11-06T08:31:18.308" v="4370" actId="1076"/>
          <ac:spMkLst>
            <pc:docMk/>
            <pc:sldMk cId="2997142205" sldId="268"/>
            <ac:spMk id="102" creationId="{28E94890-14B7-411F-801A-AAF823F07C88}"/>
          </ac:spMkLst>
        </pc:spChg>
        <pc:spChg chg="mod">
          <ac:chgData name="Kogan Gennady" userId="b1712c13557fc3a7" providerId="LiveId" clId="{A44C896A-01B7-46DC-A1F4-316819A684AC}" dt="2021-11-06T08:31:18.308" v="4370" actId="1076"/>
          <ac:spMkLst>
            <pc:docMk/>
            <pc:sldMk cId="2997142205" sldId="268"/>
            <ac:spMk id="103" creationId="{A139078A-941D-4ADF-BE72-95DC365349D3}"/>
          </ac:spMkLst>
        </pc:spChg>
        <pc:spChg chg="mod">
          <ac:chgData name="Kogan Gennady" userId="b1712c13557fc3a7" providerId="LiveId" clId="{A44C896A-01B7-46DC-A1F4-316819A684AC}" dt="2021-11-06T08:31:18.308" v="4370" actId="1076"/>
          <ac:spMkLst>
            <pc:docMk/>
            <pc:sldMk cId="2997142205" sldId="268"/>
            <ac:spMk id="104" creationId="{6A4F8DC1-764C-4116-8A24-19662992B264}"/>
          </ac:spMkLst>
        </pc:spChg>
        <pc:spChg chg="mod">
          <ac:chgData name="Kogan Gennady" userId="b1712c13557fc3a7" providerId="LiveId" clId="{A44C896A-01B7-46DC-A1F4-316819A684AC}" dt="2021-11-06T08:31:18.308" v="4370" actId="1076"/>
          <ac:spMkLst>
            <pc:docMk/>
            <pc:sldMk cId="2997142205" sldId="268"/>
            <ac:spMk id="105" creationId="{13D7FDAB-F1E1-45E9-91DC-CA8307FE8178}"/>
          </ac:spMkLst>
        </pc:spChg>
        <pc:spChg chg="mod">
          <ac:chgData name="Kogan Gennady" userId="b1712c13557fc3a7" providerId="LiveId" clId="{A44C896A-01B7-46DC-A1F4-316819A684AC}" dt="2021-11-06T08:31:18.308" v="4370" actId="1076"/>
          <ac:spMkLst>
            <pc:docMk/>
            <pc:sldMk cId="2997142205" sldId="268"/>
            <ac:spMk id="106" creationId="{CA9313DD-6ACE-41D4-A641-8353691C0B75}"/>
          </ac:spMkLst>
        </pc:spChg>
        <pc:spChg chg="mod">
          <ac:chgData name="Kogan Gennady" userId="b1712c13557fc3a7" providerId="LiveId" clId="{A44C896A-01B7-46DC-A1F4-316819A684AC}" dt="2021-11-06T08:31:18.308" v="4370" actId="1076"/>
          <ac:spMkLst>
            <pc:docMk/>
            <pc:sldMk cId="2997142205" sldId="268"/>
            <ac:spMk id="107" creationId="{E785EF60-E4AD-4ACD-8353-EDFFB9197999}"/>
          </ac:spMkLst>
        </pc:spChg>
        <pc:spChg chg="mod">
          <ac:chgData name="Kogan Gennady" userId="b1712c13557fc3a7" providerId="LiveId" clId="{A44C896A-01B7-46DC-A1F4-316819A684AC}" dt="2021-11-06T08:31:18.308" v="4370" actId="1076"/>
          <ac:spMkLst>
            <pc:docMk/>
            <pc:sldMk cId="2997142205" sldId="268"/>
            <ac:spMk id="108" creationId="{1D0CA589-F781-49FE-9C66-62950ABDC06F}"/>
          </ac:spMkLst>
        </pc:spChg>
        <pc:spChg chg="mod">
          <ac:chgData name="Kogan Gennady" userId="b1712c13557fc3a7" providerId="LiveId" clId="{A44C896A-01B7-46DC-A1F4-316819A684AC}" dt="2021-11-06T08:31:18.308" v="4370" actId="1076"/>
          <ac:spMkLst>
            <pc:docMk/>
            <pc:sldMk cId="2997142205" sldId="268"/>
            <ac:spMk id="109" creationId="{D7B4BEB4-A9F9-4C28-9BF6-D96A2055035E}"/>
          </ac:spMkLst>
        </pc:spChg>
        <pc:spChg chg="mod">
          <ac:chgData name="Kogan Gennady" userId="b1712c13557fc3a7" providerId="LiveId" clId="{A44C896A-01B7-46DC-A1F4-316819A684AC}" dt="2021-11-06T08:31:18.308" v="4370" actId="1076"/>
          <ac:spMkLst>
            <pc:docMk/>
            <pc:sldMk cId="2997142205" sldId="268"/>
            <ac:spMk id="110" creationId="{A7961B21-EE51-4179-925E-0AB9D250EA61}"/>
          </ac:spMkLst>
        </pc:spChg>
        <pc:spChg chg="mod">
          <ac:chgData name="Kogan Gennady" userId="b1712c13557fc3a7" providerId="LiveId" clId="{A44C896A-01B7-46DC-A1F4-316819A684AC}" dt="2021-11-06T08:31:18.308" v="4370" actId="1076"/>
          <ac:spMkLst>
            <pc:docMk/>
            <pc:sldMk cId="2997142205" sldId="268"/>
            <ac:spMk id="111" creationId="{070C0C10-6430-46A2-84CB-612B70E136CA}"/>
          </ac:spMkLst>
        </pc:spChg>
        <pc:spChg chg="mod">
          <ac:chgData name="Kogan Gennady" userId="b1712c13557fc3a7" providerId="LiveId" clId="{A44C896A-01B7-46DC-A1F4-316819A684AC}" dt="2021-11-06T08:31:18.308" v="4370" actId="1076"/>
          <ac:spMkLst>
            <pc:docMk/>
            <pc:sldMk cId="2997142205" sldId="268"/>
            <ac:spMk id="112" creationId="{E5E7E8E3-73BE-413E-8717-CCB6DA457A14}"/>
          </ac:spMkLst>
        </pc:spChg>
        <pc:spChg chg="mod">
          <ac:chgData name="Kogan Gennady" userId="b1712c13557fc3a7" providerId="LiveId" clId="{A44C896A-01B7-46DC-A1F4-316819A684AC}" dt="2021-11-06T08:31:18.308" v="4370" actId="1076"/>
          <ac:spMkLst>
            <pc:docMk/>
            <pc:sldMk cId="2997142205" sldId="268"/>
            <ac:spMk id="113" creationId="{B26600C3-13FD-4E2A-94D4-D8B6363CF8C4}"/>
          </ac:spMkLst>
        </pc:spChg>
        <pc:spChg chg="mod">
          <ac:chgData name="Kogan Gennady" userId="b1712c13557fc3a7" providerId="LiveId" clId="{A44C896A-01B7-46DC-A1F4-316819A684AC}" dt="2021-11-06T08:31:18.308" v="4370" actId="1076"/>
          <ac:spMkLst>
            <pc:docMk/>
            <pc:sldMk cId="2997142205" sldId="268"/>
            <ac:spMk id="114" creationId="{7E094A83-A409-4907-A1D0-A5C96E74454A}"/>
          </ac:spMkLst>
        </pc:spChg>
        <pc:spChg chg="mod">
          <ac:chgData name="Kogan Gennady" userId="b1712c13557fc3a7" providerId="LiveId" clId="{A44C896A-01B7-46DC-A1F4-316819A684AC}" dt="2021-11-06T08:31:18.308" v="4370" actId="1076"/>
          <ac:spMkLst>
            <pc:docMk/>
            <pc:sldMk cId="2997142205" sldId="268"/>
            <ac:spMk id="115" creationId="{2AE1E1DF-96BA-48DF-BE8D-5AE00F095AE1}"/>
          </ac:spMkLst>
        </pc:spChg>
        <pc:spChg chg="mod">
          <ac:chgData name="Kogan Gennady" userId="b1712c13557fc3a7" providerId="LiveId" clId="{A44C896A-01B7-46DC-A1F4-316819A684AC}" dt="2021-11-06T08:31:18.308" v="4370" actId="1076"/>
          <ac:spMkLst>
            <pc:docMk/>
            <pc:sldMk cId="2997142205" sldId="268"/>
            <ac:spMk id="116" creationId="{9D906CB1-1382-40E9-A1EC-6D08E0D82EE2}"/>
          </ac:spMkLst>
        </pc:spChg>
        <pc:spChg chg="mod">
          <ac:chgData name="Kogan Gennady" userId="b1712c13557fc3a7" providerId="LiveId" clId="{A44C896A-01B7-46DC-A1F4-316819A684AC}" dt="2021-11-06T08:31:18.308" v="4370" actId="1076"/>
          <ac:spMkLst>
            <pc:docMk/>
            <pc:sldMk cId="2997142205" sldId="268"/>
            <ac:spMk id="117" creationId="{6607B4DF-590E-4A9C-B4A5-A776B69A5B39}"/>
          </ac:spMkLst>
        </pc:spChg>
        <pc:spChg chg="mod">
          <ac:chgData name="Kogan Gennady" userId="b1712c13557fc3a7" providerId="LiveId" clId="{A44C896A-01B7-46DC-A1F4-316819A684AC}" dt="2021-11-06T08:31:18.308" v="4370" actId="1076"/>
          <ac:spMkLst>
            <pc:docMk/>
            <pc:sldMk cId="2997142205" sldId="268"/>
            <ac:spMk id="118" creationId="{0A2A45B3-A8A9-465F-9C8F-942E20ED5D62}"/>
          </ac:spMkLst>
        </pc:spChg>
        <pc:spChg chg="mod">
          <ac:chgData name="Kogan Gennady" userId="b1712c13557fc3a7" providerId="LiveId" clId="{A44C896A-01B7-46DC-A1F4-316819A684AC}" dt="2021-11-06T08:31:18.308" v="4370" actId="1076"/>
          <ac:spMkLst>
            <pc:docMk/>
            <pc:sldMk cId="2997142205" sldId="268"/>
            <ac:spMk id="119" creationId="{79EE922D-DC9F-493A-98D8-49CBE802D469}"/>
          </ac:spMkLst>
        </pc:spChg>
        <pc:spChg chg="mod">
          <ac:chgData name="Kogan Gennady" userId="b1712c13557fc3a7" providerId="LiveId" clId="{A44C896A-01B7-46DC-A1F4-316819A684AC}" dt="2021-11-06T08:31:18.308" v="4370" actId="1076"/>
          <ac:spMkLst>
            <pc:docMk/>
            <pc:sldMk cId="2997142205" sldId="268"/>
            <ac:spMk id="120" creationId="{9096933C-7C1D-460D-A058-761809087BC9}"/>
          </ac:spMkLst>
        </pc:spChg>
        <pc:spChg chg="mod">
          <ac:chgData name="Kogan Gennady" userId="b1712c13557fc3a7" providerId="LiveId" clId="{A44C896A-01B7-46DC-A1F4-316819A684AC}" dt="2021-11-06T08:31:18.308" v="4370" actId="1076"/>
          <ac:spMkLst>
            <pc:docMk/>
            <pc:sldMk cId="2997142205" sldId="268"/>
            <ac:spMk id="121" creationId="{AB26CC2B-E567-43A4-A071-BECE2FB4A2D7}"/>
          </ac:spMkLst>
        </pc:spChg>
        <pc:spChg chg="mod">
          <ac:chgData name="Kogan Gennady" userId="b1712c13557fc3a7" providerId="LiveId" clId="{A44C896A-01B7-46DC-A1F4-316819A684AC}" dt="2021-11-06T08:31:18.308" v="4370" actId="1076"/>
          <ac:spMkLst>
            <pc:docMk/>
            <pc:sldMk cId="2997142205" sldId="268"/>
            <ac:spMk id="122" creationId="{41563258-3983-4DDC-98E5-DA1A1622D506}"/>
          </ac:spMkLst>
        </pc:spChg>
        <pc:spChg chg="mod">
          <ac:chgData name="Kogan Gennady" userId="b1712c13557fc3a7" providerId="LiveId" clId="{A44C896A-01B7-46DC-A1F4-316819A684AC}" dt="2021-11-06T08:31:18.308" v="4370" actId="1076"/>
          <ac:spMkLst>
            <pc:docMk/>
            <pc:sldMk cId="2997142205" sldId="268"/>
            <ac:spMk id="123" creationId="{9AF879C9-1E33-4474-A298-A4E7B8A4D824}"/>
          </ac:spMkLst>
        </pc:spChg>
        <pc:spChg chg="mod">
          <ac:chgData name="Kogan Gennady" userId="b1712c13557fc3a7" providerId="LiveId" clId="{A44C896A-01B7-46DC-A1F4-316819A684AC}" dt="2021-11-06T08:31:18.308" v="4370" actId="1076"/>
          <ac:spMkLst>
            <pc:docMk/>
            <pc:sldMk cId="2997142205" sldId="268"/>
            <ac:spMk id="124" creationId="{2C88BAEE-A631-4141-A8F9-5DBC272FB732}"/>
          </ac:spMkLst>
        </pc:spChg>
        <pc:spChg chg="mod">
          <ac:chgData name="Kogan Gennady" userId="b1712c13557fc3a7" providerId="LiveId" clId="{A44C896A-01B7-46DC-A1F4-316819A684AC}" dt="2021-11-06T08:31:18.308" v="4370" actId="1076"/>
          <ac:spMkLst>
            <pc:docMk/>
            <pc:sldMk cId="2997142205" sldId="268"/>
            <ac:spMk id="125" creationId="{6C40FDD0-DC9F-4FEB-9E1B-D09F22AD42ED}"/>
          </ac:spMkLst>
        </pc:spChg>
        <pc:spChg chg="mod">
          <ac:chgData name="Kogan Gennady" userId="b1712c13557fc3a7" providerId="LiveId" clId="{A44C896A-01B7-46DC-A1F4-316819A684AC}" dt="2021-11-06T08:31:18.308" v="4370" actId="1076"/>
          <ac:spMkLst>
            <pc:docMk/>
            <pc:sldMk cId="2997142205" sldId="268"/>
            <ac:spMk id="126" creationId="{4129EBE9-0BB8-4085-8E18-BCBB8A3454A6}"/>
          </ac:spMkLst>
        </pc:spChg>
        <pc:spChg chg="mod">
          <ac:chgData name="Kogan Gennady" userId="b1712c13557fc3a7" providerId="LiveId" clId="{A44C896A-01B7-46DC-A1F4-316819A684AC}" dt="2021-11-06T08:31:18.308" v="4370" actId="1076"/>
          <ac:spMkLst>
            <pc:docMk/>
            <pc:sldMk cId="2997142205" sldId="268"/>
            <ac:spMk id="127" creationId="{FEDA0962-83EE-4F01-9669-DE2E14A736A1}"/>
          </ac:spMkLst>
        </pc:spChg>
        <pc:spChg chg="mod">
          <ac:chgData name="Kogan Gennady" userId="b1712c13557fc3a7" providerId="LiveId" clId="{A44C896A-01B7-46DC-A1F4-316819A684AC}" dt="2021-11-06T08:31:18.308" v="4370" actId="1076"/>
          <ac:spMkLst>
            <pc:docMk/>
            <pc:sldMk cId="2997142205" sldId="268"/>
            <ac:spMk id="128" creationId="{35CF9C8E-519E-4D94-A3DA-5AFD30425E99}"/>
          </ac:spMkLst>
        </pc:spChg>
        <pc:spChg chg="mod">
          <ac:chgData name="Kogan Gennady" userId="b1712c13557fc3a7" providerId="LiveId" clId="{A44C896A-01B7-46DC-A1F4-316819A684AC}" dt="2021-11-06T08:31:18.308" v="4370" actId="1076"/>
          <ac:spMkLst>
            <pc:docMk/>
            <pc:sldMk cId="2997142205" sldId="268"/>
            <ac:spMk id="129" creationId="{DC641425-4E23-4FD0-A094-948647978686}"/>
          </ac:spMkLst>
        </pc:spChg>
        <pc:spChg chg="mod">
          <ac:chgData name="Kogan Gennady" userId="b1712c13557fc3a7" providerId="LiveId" clId="{A44C896A-01B7-46DC-A1F4-316819A684AC}" dt="2021-11-06T08:31:18.308" v="4370" actId="1076"/>
          <ac:spMkLst>
            <pc:docMk/>
            <pc:sldMk cId="2997142205" sldId="268"/>
            <ac:spMk id="130" creationId="{796F7DF3-D4A2-4A6E-A6B5-D091B05BE44E}"/>
          </ac:spMkLst>
        </pc:spChg>
        <pc:spChg chg="mod">
          <ac:chgData name="Kogan Gennady" userId="b1712c13557fc3a7" providerId="LiveId" clId="{A44C896A-01B7-46DC-A1F4-316819A684AC}" dt="2021-11-06T08:31:18.308" v="4370" actId="1076"/>
          <ac:spMkLst>
            <pc:docMk/>
            <pc:sldMk cId="2997142205" sldId="268"/>
            <ac:spMk id="131" creationId="{B3AAA1C4-5D08-4282-AABF-653FB83B2B0E}"/>
          </ac:spMkLst>
        </pc:spChg>
        <pc:spChg chg="mod">
          <ac:chgData name="Kogan Gennady" userId="b1712c13557fc3a7" providerId="LiveId" clId="{A44C896A-01B7-46DC-A1F4-316819A684AC}" dt="2021-11-06T08:31:18.308" v="4370" actId="1076"/>
          <ac:spMkLst>
            <pc:docMk/>
            <pc:sldMk cId="2997142205" sldId="268"/>
            <ac:spMk id="132" creationId="{B889C785-CD40-47CF-B5E8-37B718065381}"/>
          </ac:spMkLst>
        </pc:spChg>
        <pc:spChg chg="mod">
          <ac:chgData name="Kogan Gennady" userId="b1712c13557fc3a7" providerId="LiveId" clId="{A44C896A-01B7-46DC-A1F4-316819A684AC}" dt="2021-11-06T08:31:18.308" v="4370" actId="1076"/>
          <ac:spMkLst>
            <pc:docMk/>
            <pc:sldMk cId="2997142205" sldId="268"/>
            <ac:spMk id="133" creationId="{5562D133-F80C-487E-A69F-BF6DC18D70DB}"/>
          </ac:spMkLst>
        </pc:spChg>
        <pc:spChg chg="mod">
          <ac:chgData name="Kogan Gennady" userId="b1712c13557fc3a7" providerId="LiveId" clId="{A44C896A-01B7-46DC-A1F4-316819A684AC}" dt="2021-11-06T08:31:18.308" v="4370" actId="1076"/>
          <ac:spMkLst>
            <pc:docMk/>
            <pc:sldMk cId="2997142205" sldId="268"/>
            <ac:spMk id="134" creationId="{44EE018A-A2C5-47CE-9BB7-3AD906EFEBE2}"/>
          </ac:spMkLst>
        </pc:spChg>
        <pc:spChg chg="mod">
          <ac:chgData name="Kogan Gennady" userId="b1712c13557fc3a7" providerId="LiveId" clId="{A44C896A-01B7-46DC-A1F4-316819A684AC}" dt="2021-11-06T08:31:18.308" v="4370" actId="1076"/>
          <ac:spMkLst>
            <pc:docMk/>
            <pc:sldMk cId="2997142205" sldId="268"/>
            <ac:spMk id="135" creationId="{64AF1417-B045-40D3-BAFF-A294874EBA20}"/>
          </ac:spMkLst>
        </pc:spChg>
        <pc:spChg chg="mod">
          <ac:chgData name="Kogan Gennady" userId="b1712c13557fc3a7" providerId="LiveId" clId="{A44C896A-01B7-46DC-A1F4-316819A684AC}" dt="2021-11-06T08:31:18.308" v="4370" actId="1076"/>
          <ac:spMkLst>
            <pc:docMk/>
            <pc:sldMk cId="2997142205" sldId="268"/>
            <ac:spMk id="136" creationId="{0447869A-EBE3-48AD-B776-1CDAF6D261C3}"/>
          </ac:spMkLst>
        </pc:spChg>
        <pc:spChg chg="mod">
          <ac:chgData name="Kogan Gennady" userId="b1712c13557fc3a7" providerId="LiveId" clId="{A44C896A-01B7-46DC-A1F4-316819A684AC}" dt="2021-11-06T08:31:18.308" v="4370" actId="1076"/>
          <ac:spMkLst>
            <pc:docMk/>
            <pc:sldMk cId="2997142205" sldId="268"/>
            <ac:spMk id="137" creationId="{87A897F4-C02A-44F1-899F-946682EA8576}"/>
          </ac:spMkLst>
        </pc:spChg>
        <pc:spChg chg="mod">
          <ac:chgData name="Kogan Gennady" userId="b1712c13557fc3a7" providerId="LiveId" clId="{A44C896A-01B7-46DC-A1F4-316819A684AC}" dt="2021-11-06T08:31:18.308" v="4370" actId="1076"/>
          <ac:spMkLst>
            <pc:docMk/>
            <pc:sldMk cId="2997142205" sldId="268"/>
            <ac:spMk id="138" creationId="{FCAF5A7B-B9E0-4A04-ADB8-99D266DCE111}"/>
          </ac:spMkLst>
        </pc:spChg>
        <pc:spChg chg="mod">
          <ac:chgData name="Kogan Gennady" userId="b1712c13557fc3a7" providerId="LiveId" clId="{A44C896A-01B7-46DC-A1F4-316819A684AC}" dt="2021-11-06T08:31:18.308" v="4370" actId="1076"/>
          <ac:spMkLst>
            <pc:docMk/>
            <pc:sldMk cId="2997142205" sldId="268"/>
            <ac:spMk id="139" creationId="{15814C81-F273-4054-996B-7A500C913DBF}"/>
          </ac:spMkLst>
        </pc:spChg>
        <pc:spChg chg="mod">
          <ac:chgData name="Kogan Gennady" userId="b1712c13557fc3a7" providerId="LiveId" clId="{A44C896A-01B7-46DC-A1F4-316819A684AC}" dt="2021-11-06T08:31:18.308" v="4370" actId="1076"/>
          <ac:spMkLst>
            <pc:docMk/>
            <pc:sldMk cId="2997142205" sldId="268"/>
            <ac:spMk id="140" creationId="{F7A79B94-B4A8-4C51-8529-39ECA427CDA3}"/>
          </ac:spMkLst>
        </pc:spChg>
        <pc:spChg chg="mod">
          <ac:chgData name="Kogan Gennady" userId="b1712c13557fc3a7" providerId="LiveId" clId="{A44C896A-01B7-46DC-A1F4-316819A684AC}" dt="2021-11-06T08:31:18.308" v="4370" actId="1076"/>
          <ac:spMkLst>
            <pc:docMk/>
            <pc:sldMk cId="2997142205" sldId="268"/>
            <ac:spMk id="141" creationId="{49D7ACEE-605E-429F-A188-E7542271BF79}"/>
          </ac:spMkLst>
        </pc:spChg>
        <pc:spChg chg="mod">
          <ac:chgData name="Kogan Gennady" userId="b1712c13557fc3a7" providerId="LiveId" clId="{A44C896A-01B7-46DC-A1F4-316819A684AC}" dt="2021-11-06T08:31:18.308" v="4370" actId="1076"/>
          <ac:spMkLst>
            <pc:docMk/>
            <pc:sldMk cId="2997142205" sldId="268"/>
            <ac:spMk id="142" creationId="{1FEDAA52-5689-468B-9FB3-4B876BBBE5C3}"/>
          </ac:spMkLst>
        </pc:spChg>
        <pc:spChg chg="mod">
          <ac:chgData name="Kogan Gennady" userId="b1712c13557fc3a7" providerId="LiveId" clId="{A44C896A-01B7-46DC-A1F4-316819A684AC}" dt="2021-11-06T08:31:18.308" v="4370" actId="1076"/>
          <ac:spMkLst>
            <pc:docMk/>
            <pc:sldMk cId="2997142205" sldId="268"/>
            <ac:spMk id="143" creationId="{0FB92007-8A41-4223-9F2F-8467C1434FD0}"/>
          </ac:spMkLst>
        </pc:spChg>
        <pc:spChg chg="mod">
          <ac:chgData name="Kogan Gennady" userId="b1712c13557fc3a7" providerId="LiveId" clId="{A44C896A-01B7-46DC-A1F4-316819A684AC}" dt="2021-11-06T08:31:18.308" v="4370" actId="1076"/>
          <ac:spMkLst>
            <pc:docMk/>
            <pc:sldMk cId="2997142205" sldId="268"/>
            <ac:spMk id="144" creationId="{BF466A96-81FD-48F2-9688-F45ABC74A468}"/>
          </ac:spMkLst>
        </pc:spChg>
        <pc:spChg chg="mod">
          <ac:chgData name="Kogan Gennady" userId="b1712c13557fc3a7" providerId="LiveId" clId="{A44C896A-01B7-46DC-A1F4-316819A684AC}" dt="2021-11-06T08:31:18.308" v="4370" actId="1076"/>
          <ac:spMkLst>
            <pc:docMk/>
            <pc:sldMk cId="2997142205" sldId="268"/>
            <ac:spMk id="145" creationId="{11D8FD44-F79F-45DD-BD71-DC79369C69BE}"/>
          </ac:spMkLst>
        </pc:spChg>
        <pc:spChg chg="mod">
          <ac:chgData name="Kogan Gennady" userId="b1712c13557fc3a7" providerId="LiveId" clId="{A44C896A-01B7-46DC-A1F4-316819A684AC}" dt="2021-11-06T08:31:18.308" v="4370" actId="1076"/>
          <ac:spMkLst>
            <pc:docMk/>
            <pc:sldMk cId="2997142205" sldId="268"/>
            <ac:spMk id="146" creationId="{E2FD29AE-E9E6-4644-B40E-A4F47F1BA90E}"/>
          </ac:spMkLst>
        </pc:spChg>
        <pc:spChg chg="mod">
          <ac:chgData name="Kogan Gennady" userId="b1712c13557fc3a7" providerId="LiveId" clId="{A44C896A-01B7-46DC-A1F4-316819A684AC}" dt="2021-11-06T08:31:18.308" v="4370" actId="1076"/>
          <ac:spMkLst>
            <pc:docMk/>
            <pc:sldMk cId="2997142205" sldId="268"/>
            <ac:spMk id="147" creationId="{86690D5A-D214-44ED-A853-AC8F32DC0DC1}"/>
          </ac:spMkLst>
        </pc:spChg>
        <pc:spChg chg="mod">
          <ac:chgData name="Kogan Gennady" userId="b1712c13557fc3a7" providerId="LiveId" clId="{A44C896A-01B7-46DC-A1F4-316819A684AC}" dt="2021-11-06T08:31:18.308" v="4370" actId="1076"/>
          <ac:spMkLst>
            <pc:docMk/>
            <pc:sldMk cId="2997142205" sldId="268"/>
            <ac:spMk id="148" creationId="{7E0CBFE3-8579-4D34-B5BD-ABD75F17FCEA}"/>
          </ac:spMkLst>
        </pc:spChg>
        <pc:spChg chg="mod">
          <ac:chgData name="Kogan Gennady" userId="b1712c13557fc3a7" providerId="LiveId" clId="{A44C896A-01B7-46DC-A1F4-316819A684AC}" dt="2021-11-06T08:31:18.308" v="4370" actId="1076"/>
          <ac:spMkLst>
            <pc:docMk/>
            <pc:sldMk cId="2997142205" sldId="268"/>
            <ac:spMk id="149" creationId="{20CFA5A6-E159-44A3-8A90-3F7EAFE789DB}"/>
          </ac:spMkLst>
        </pc:spChg>
        <pc:spChg chg="mod">
          <ac:chgData name="Kogan Gennady" userId="b1712c13557fc3a7" providerId="LiveId" clId="{A44C896A-01B7-46DC-A1F4-316819A684AC}" dt="2021-11-06T08:31:18.308" v="4370" actId="1076"/>
          <ac:spMkLst>
            <pc:docMk/>
            <pc:sldMk cId="2997142205" sldId="268"/>
            <ac:spMk id="150" creationId="{1BE34BF5-B97A-43C8-B8B2-15290B10730C}"/>
          </ac:spMkLst>
        </pc:spChg>
        <pc:spChg chg="mod">
          <ac:chgData name="Kogan Gennady" userId="b1712c13557fc3a7" providerId="LiveId" clId="{A44C896A-01B7-46DC-A1F4-316819A684AC}" dt="2021-11-06T08:31:18.308" v="4370" actId="1076"/>
          <ac:spMkLst>
            <pc:docMk/>
            <pc:sldMk cId="2997142205" sldId="268"/>
            <ac:spMk id="151" creationId="{0C103156-558E-47D1-ADBD-C6C557061D91}"/>
          </ac:spMkLst>
        </pc:spChg>
        <pc:spChg chg="mod">
          <ac:chgData name="Kogan Gennady" userId="b1712c13557fc3a7" providerId="LiveId" clId="{A44C896A-01B7-46DC-A1F4-316819A684AC}" dt="2021-11-06T08:31:18.308" v="4370" actId="1076"/>
          <ac:spMkLst>
            <pc:docMk/>
            <pc:sldMk cId="2997142205" sldId="268"/>
            <ac:spMk id="152" creationId="{32809219-EF20-455B-ABE1-1AF0ADBFFCAE}"/>
          </ac:spMkLst>
        </pc:spChg>
        <pc:spChg chg="mod">
          <ac:chgData name="Kogan Gennady" userId="b1712c13557fc3a7" providerId="LiveId" clId="{A44C896A-01B7-46DC-A1F4-316819A684AC}" dt="2021-11-06T08:31:18.308" v="4370" actId="1076"/>
          <ac:spMkLst>
            <pc:docMk/>
            <pc:sldMk cId="2997142205" sldId="268"/>
            <ac:spMk id="153" creationId="{58704750-206A-4982-BCFF-401BE83A7726}"/>
          </ac:spMkLst>
        </pc:spChg>
        <pc:spChg chg="mod">
          <ac:chgData name="Kogan Gennady" userId="b1712c13557fc3a7" providerId="LiveId" clId="{A44C896A-01B7-46DC-A1F4-316819A684AC}" dt="2021-11-06T08:31:18.308" v="4370" actId="1076"/>
          <ac:spMkLst>
            <pc:docMk/>
            <pc:sldMk cId="2997142205" sldId="268"/>
            <ac:spMk id="154" creationId="{A219F929-732A-4633-B0FA-52FCD458264B}"/>
          </ac:spMkLst>
        </pc:spChg>
        <pc:spChg chg="mod">
          <ac:chgData name="Kogan Gennady" userId="b1712c13557fc3a7" providerId="LiveId" clId="{A44C896A-01B7-46DC-A1F4-316819A684AC}" dt="2021-11-06T08:31:18.308" v="4370" actId="1076"/>
          <ac:spMkLst>
            <pc:docMk/>
            <pc:sldMk cId="2997142205" sldId="268"/>
            <ac:spMk id="155" creationId="{265F7D9F-4164-47FA-A640-014484D54DF9}"/>
          </ac:spMkLst>
        </pc:spChg>
        <pc:spChg chg="mod">
          <ac:chgData name="Kogan Gennady" userId="b1712c13557fc3a7" providerId="LiveId" clId="{A44C896A-01B7-46DC-A1F4-316819A684AC}" dt="2021-11-06T08:31:18.308" v="4370" actId="1076"/>
          <ac:spMkLst>
            <pc:docMk/>
            <pc:sldMk cId="2997142205" sldId="268"/>
            <ac:spMk id="156" creationId="{458D1AAB-8B3B-45FD-919F-A775BDB8E86F}"/>
          </ac:spMkLst>
        </pc:spChg>
        <pc:spChg chg="mod">
          <ac:chgData name="Kogan Gennady" userId="b1712c13557fc3a7" providerId="LiveId" clId="{A44C896A-01B7-46DC-A1F4-316819A684AC}" dt="2021-11-06T08:31:18.308" v="4370" actId="1076"/>
          <ac:spMkLst>
            <pc:docMk/>
            <pc:sldMk cId="2997142205" sldId="268"/>
            <ac:spMk id="157" creationId="{59C4B779-BB6E-4F22-969E-4079ED5EFAFB}"/>
          </ac:spMkLst>
        </pc:spChg>
        <pc:spChg chg="mod">
          <ac:chgData name="Kogan Gennady" userId="b1712c13557fc3a7" providerId="LiveId" clId="{A44C896A-01B7-46DC-A1F4-316819A684AC}" dt="2021-11-06T08:31:18.308" v="4370" actId="1076"/>
          <ac:spMkLst>
            <pc:docMk/>
            <pc:sldMk cId="2997142205" sldId="268"/>
            <ac:spMk id="158" creationId="{8D926C51-34C4-42F5-AFF9-36E6442E36B0}"/>
          </ac:spMkLst>
        </pc:spChg>
        <pc:spChg chg="mod">
          <ac:chgData name="Kogan Gennady" userId="b1712c13557fc3a7" providerId="LiveId" clId="{A44C896A-01B7-46DC-A1F4-316819A684AC}" dt="2021-11-06T08:31:18.308" v="4370" actId="1076"/>
          <ac:spMkLst>
            <pc:docMk/>
            <pc:sldMk cId="2997142205" sldId="268"/>
            <ac:spMk id="159" creationId="{016C8F18-818C-43C4-97A8-01569FCA7ED6}"/>
          </ac:spMkLst>
        </pc:spChg>
        <pc:spChg chg="mod">
          <ac:chgData name="Kogan Gennady" userId="b1712c13557fc3a7" providerId="LiveId" clId="{A44C896A-01B7-46DC-A1F4-316819A684AC}" dt="2021-11-06T08:31:18.308" v="4370" actId="1076"/>
          <ac:spMkLst>
            <pc:docMk/>
            <pc:sldMk cId="2997142205" sldId="268"/>
            <ac:spMk id="160" creationId="{69C80BB1-FE60-460D-AEFC-8A5F7DACE49C}"/>
          </ac:spMkLst>
        </pc:spChg>
        <pc:spChg chg="mod">
          <ac:chgData name="Kogan Gennady" userId="b1712c13557fc3a7" providerId="LiveId" clId="{A44C896A-01B7-46DC-A1F4-316819A684AC}" dt="2021-11-06T08:31:18.308" v="4370" actId="1076"/>
          <ac:spMkLst>
            <pc:docMk/>
            <pc:sldMk cId="2997142205" sldId="268"/>
            <ac:spMk id="161" creationId="{FBE915CA-3348-4E86-B3B0-0FF8B5B45980}"/>
          </ac:spMkLst>
        </pc:spChg>
        <pc:spChg chg="mod">
          <ac:chgData name="Kogan Gennady" userId="b1712c13557fc3a7" providerId="LiveId" clId="{A44C896A-01B7-46DC-A1F4-316819A684AC}" dt="2021-11-06T08:31:18.308" v="4370" actId="1076"/>
          <ac:spMkLst>
            <pc:docMk/>
            <pc:sldMk cId="2997142205" sldId="268"/>
            <ac:spMk id="162" creationId="{A4D7628D-8C81-4A88-B993-948BDADD1777}"/>
          </ac:spMkLst>
        </pc:spChg>
        <pc:spChg chg="mod">
          <ac:chgData name="Kogan Gennady" userId="b1712c13557fc3a7" providerId="LiveId" clId="{A44C896A-01B7-46DC-A1F4-316819A684AC}" dt="2021-11-06T08:31:18.308" v="4370" actId="1076"/>
          <ac:spMkLst>
            <pc:docMk/>
            <pc:sldMk cId="2997142205" sldId="268"/>
            <ac:spMk id="163" creationId="{C01862AF-D653-454E-96CB-B1BAEBF84DB7}"/>
          </ac:spMkLst>
        </pc:spChg>
        <pc:spChg chg="mod">
          <ac:chgData name="Kogan Gennady" userId="b1712c13557fc3a7" providerId="LiveId" clId="{A44C896A-01B7-46DC-A1F4-316819A684AC}" dt="2021-11-06T08:31:18.308" v="4370" actId="1076"/>
          <ac:spMkLst>
            <pc:docMk/>
            <pc:sldMk cId="2997142205" sldId="268"/>
            <ac:spMk id="164" creationId="{51501715-0273-44C2-897C-D1EE60A4A94C}"/>
          </ac:spMkLst>
        </pc:spChg>
        <pc:spChg chg="mod">
          <ac:chgData name="Kogan Gennady" userId="b1712c13557fc3a7" providerId="LiveId" clId="{A44C896A-01B7-46DC-A1F4-316819A684AC}" dt="2021-11-06T08:31:18.308" v="4370" actId="1076"/>
          <ac:spMkLst>
            <pc:docMk/>
            <pc:sldMk cId="2997142205" sldId="268"/>
            <ac:spMk id="165" creationId="{20852CF8-92F4-4767-87B3-174758834649}"/>
          </ac:spMkLst>
        </pc:spChg>
        <pc:spChg chg="mod">
          <ac:chgData name="Kogan Gennady" userId="b1712c13557fc3a7" providerId="LiveId" clId="{A44C896A-01B7-46DC-A1F4-316819A684AC}" dt="2021-11-06T08:31:18.308" v="4370" actId="1076"/>
          <ac:spMkLst>
            <pc:docMk/>
            <pc:sldMk cId="2997142205" sldId="268"/>
            <ac:spMk id="166" creationId="{22AD80BC-A6A6-4F7E-9478-1C81B3CF8826}"/>
          </ac:spMkLst>
        </pc:spChg>
        <pc:spChg chg="mod">
          <ac:chgData name="Kogan Gennady" userId="b1712c13557fc3a7" providerId="LiveId" clId="{A44C896A-01B7-46DC-A1F4-316819A684AC}" dt="2021-11-06T08:31:18.308" v="4370" actId="1076"/>
          <ac:spMkLst>
            <pc:docMk/>
            <pc:sldMk cId="2997142205" sldId="268"/>
            <ac:spMk id="167" creationId="{3DD8F83F-9FEB-495C-A1C2-78C44AA650E1}"/>
          </ac:spMkLst>
        </pc:spChg>
        <pc:spChg chg="mod">
          <ac:chgData name="Kogan Gennady" userId="b1712c13557fc3a7" providerId="LiveId" clId="{A44C896A-01B7-46DC-A1F4-316819A684AC}" dt="2021-11-06T08:31:18.308" v="4370" actId="1076"/>
          <ac:spMkLst>
            <pc:docMk/>
            <pc:sldMk cId="2997142205" sldId="268"/>
            <ac:spMk id="168" creationId="{6CA5E29C-B58C-413E-A4D1-21C63BB9848A}"/>
          </ac:spMkLst>
        </pc:spChg>
        <pc:spChg chg="mod">
          <ac:chgData name="Kogan Gennady" userId="b1712c13557fc3a7" providerId="LiveId" clId="{A44C896A-01B7-46DC-A1F4-316819A684AC}" dt="2021-11-06T08:31:18.308" v="4370" actId="1076"/>
          <ac:spMkLst>
            <pc:docMk/>
            <pc:sldMk cId="2997142205" sldId="268"/>
            <ac:spMk id="169" creationId="{675D274B-D997-428E-9098-0C78F00A2E92}"/>
          </ac:spMkLst>
        </pc:spChg>
        <pc:spChg chg="mod">
          <ac:chgData name="Kogan Gennady" userId="b1712c13557fc3a7" providerId="LiveId" clId="{A44C896A-01B7-46DC-A1F4-316819A684AC}" dt="2021-11-06T08:31:18.308" v="4370" actId="1076"/>
          <ac:spMkLst>
            <pc:docMk/>
            <pc:sldMk cId="2997142205" sldId="268"/>
            <ac:spMk id="170" creationId="{75C83064-3C4B-4BD3-B1A4-369572099A11}"/>
          </ac:spMkLst>
        </pc:spChg>
        <pc:spChg chg="mod">
          <ac:chgData name="Kogan Gennady" userId="b1712c13557fc3a7" providerId="LiveId" clId="{A44C896A-01B7-46DC-A1F4-316819A684AC}" dt="2021-11-06T08:31:18.308" v="4370" actId="1076"/>
          <ac:spMkLst>
            <pc:docMk/>
            <pc:sldMk cId="2997142205" sldId="268"/>
            <ac:spMk id="171" creationId="{4675B18B-53EE-4455-9EC0-6147F439655C}"/>
          </ac:spMkLst>
        </pc:spChg>
        <pc:spChg chg="mod">
          <ac:chgData name="Kogan Gennady" userId="b1712c13557fc3a7" providerId="LiveId" clId="{A44C896A-01B7-46DC-A1F4-316819A684AC}" dt="2021-11-06T08:31:18.308" v="4370" actId="1076"/>
          <ac:spMkLst>
            <pc:docMk/>
            <pc:sldMk cId="2997142205" sldId="268"/>
            <ac:spMk id="172" creationId="{D1FC38C0-A148-40B8-839F-7E89FC8A178E}"/>
          </ac:spMkLst>
        </pc:spChg>
        <pc:spChg chg="mod">
          <ac:chgData name="Kogan Gennady" userId="b1712c13557fc3a7" providerId="LiveId" clId="{A44C896A-01B7-46DC-A1F4-316819A684AC}" dt="2021-11-06T08:31:18.308" v="4370" actId="1076"/>
          <ac:spMkLst>
            <pc:docMk/>
            <pc:sldMk cId="2997142205" sldId="268"/>
            <ac:spMk id="173" creationId="{33C52099-B2F7-4331-AB51-409343F26590}"/>
          </ac:spMkLst>
        </pc:spChg>
        <pc:spChg chg="mod">
          <ac:chgData name="Kogan Gennady" userId="b1712c13557fc3a7" providerId="LiveId" clId="{A44C896A-01B7-46DC-A1F4-316819A684AC}" dt="2021-11-06T08:31:18.308" v="4370" actId="1076"/>
          <ac:spMkLst>
            <pc:docMk/>
            <pc:sldMk cId="2997142205" sldId="268"/>
            <ac:spMk id="174" creationId="{0AA6B134-35F7-4A2B-A3CA-A113B9C732FD}"/>
          </ac:spMkLst>
        </pc:spChg>
        <pc:spChg chg="mod">
          <ac:chgData name="Kogan Gennady" userId="b1712c13557fc3a7" providerId="LiveId" clId="{A44C896A-01B7-46DC-A1F4-316819A684AC}" dt="2021-11-06T08:31:18.308" v="4370" actId="1076"/>
          <ac:spMkLst>
            <pc:docMk/>
            <pc:sldMk cId="2997142205" sldId="268"/>
            <ac:spMk id="175" creationId="{69C46FFD-FA1D-4D50-AF81-7A9719278A0F}"/>
          </ac:spMkLst>
        </pc:spChg>
        <pc:spChg chg="mod">
          <ac:chgData name="Kogan Gennady" userId="b1712c13557fc3a7" providerId="LiveId" clId="{A44C896A-01B7-46DC-A1F4-316819A684AC}" dt="2021-11-06T08:31:18.308" v="4370" actId="1076"/>
          <ac:spMkLst>
            <pc:docMk/>
            <pc:sldMk cId="2997142205" sldId="268"/>
            <ac:spMk id="176" creationId="{A0240F8E-FDA2-46AB-A0B4-908A697212CB}"/>
          </ac:spMkLst>
        </pc:spChg>
        <pc:spChg chg="mod">
          <ac:chgData name="Kogan Gennady" userId="b1712c13557fc3a7" providerId="LiveId" clId="{A44C896A-01B7-46DC-A1F4-316819A684AC}" dt="2021-11-06T08:31:18.308" v="4370" actId="1076"/>
          <ac:spMkLst>
            <pc:docMk/>
            <pc:sldMk cId="2997142205" sldId="268"/>
            <ac:spMk id="177" creationId="{E0F1023A-704D-431C-ADF6-00D1604172B3}"/>
          </ac:spMkLst>
        </pc:spChg>
        <pc:spChg chg="mod">
          <ac:chgData name="Kogan Gennady" userId="b1712c13557fc3a7" providerId="LiveId" clId="{A44C896A-01B7-46DC-A1F4-316819A684AC}" dt="2021-11-06T08:31:18.308" v="4370" actId="1076"/>
          <ac:spMkLst>
            <pc:docMk/>
            <pc:sldMk cId="2997142205" sldId="268"/>
            <ac:spMk id="178" creationId="{6DD7C024-50F4-4D93-BA3A-1DD112C16B59}"/>
          </ac:spMkLst>
        </pc:spChg>
        <pc:spChg chg="mod">
          <ac:chgData name="Kogan Gennady" userId="b1712c13557fc3a7" providerId="LiveId" clId="{A44C896A-01B7-46DC-A1F4-316819A684AC}" dt="2021-11-06T08:31:18.308" v="4370" actId="1076"/>
          <ac:spMkLst>
            <pc:docMk/>
            <pc:sldMk cId="2997142205" sldId="268"/>
            <ac:spMk id="179" creationId="{2AEE95BA-4F79-4829-A0DA-15D738DF9BA3}"/>
          </ac:spMkLst>
        </pc:spChg>
        <pc:spChg chg="mod">
          <ac:chgData name="Kogan Gennady" userId="b1712c13557fc3a7" providerId="LiveId" clId="{A44C896A-01B7-46DC-A1F4-316819A684AC}" dt="2021-11-06T08:31:18.308" v="4370" actId="1076"/>
          <ac:spMkLst>
            <pc:docMk/>
            <pc:sldMk cId="2997142205" sldId="268"/>
            <ac:spMk id="180" creationId="{8027EECC-392A-46F0-B897-FF4CCF3964D8}"/>
          </ac:spMkLst>
        </pc:spChg>
        <pc:spChg chg="mod">
          <ac:chgData name="Kogan Gennady" userId="b1712c13557fc3a7" providerId="LiveId" clId="{A44C896A-01B7-46DC-A1F4-316819A684AC}" dt="2021-11-06T08:31:18.308" v="4370" actId="1076"/>
          <ac:spMkLst>
            <pc:docMk/>
            <pc:sldMk cId="2997142205" sldId="268"/>
            <ac:spMk id="181" creationId="{55548092-7F94-42BE-A536-CB8748809D35}"/>
          </ac:spMkLst>
        </pc:spChg>
        <pc:spChg chg="mod">
          <ac:chgData name="Kogan Gennady" userId="b1712c13557fc3a7" providerId="LiveId" clId="{A44C896A-01B7-46DC-A1F4-316819A684AC}" dt="2021-11-06T08:31:18.308" v="4370" actId="1076"/>
          <ac:spMkLst>
            <pc:docMk/>
            <pc:sldMk cId="2997142205" sldId="268"/>
            <ac:spMk id="182" creationId="{867FE911-5589-4185-9E6E-60B89A152D82}"/>
          </ac:spMkLst>
        </pc:spChg>
        <pc:spChg chg="mod">
          <ac:chgData name="Kogan Gennady" userId="b1712c13557fc3a7" providerId="LiveId" clId="{A44C896A-01B7-46DC-A1F4-316819A684AC}" dt="2021-11-06T08:31:18.308" v="4370" actId="1076"/>
          <ac:spMkLst>
            <pc:docMk/>
            <pc:sldMk cId="2997142205" sldId="268"/>
            <ac:spMk id="183" creationId="{209CC8D0-8836-4BAC-B862-9D5D58FD3983}"/>
          </ac:spMkLst>
        </pc:spChg>
        <pc:spChg chg="mod">
          <ac:chgData name="Kogan Gennady" userId="b1712c13557fc3a7" providerId="LiveId" clId="{A44C896A-01B7-46DC-A1F4-316819A684AC}" dt="2021-11-06T08:31:18.308" v="4370" actId="1076"/>
          <ac:spMkLst>
            <pc:docMk/>
            <pc:sldMk cId="2997142205" sldId="268"/>
            <ac:spMk id="184" creationId="{A1113AC9-493B-47C7-AC44-B2A2DF914784}"/>
          </ac:spMkLst>
        </pc:spChg>
        <pc:spChg chg="mod">
          <ac:chgData name="Kogan Gennady" userId="b1712c13557fc3a7" providerId="LiveId" clId="{A44C896A-01B7-46DC-A1F4-316819A684AC}" dt="2021-11-06T08:31:18.308" v="4370" actId="1076"/>
          <ac:spMkLst>
            <pc:docMk/>
            <pc:sldMk cId="2997142205" sldId="268"/>
            <ac:spMk id="185" creationId="{2672802F-BD39-4337-9A90-75E9F2C669F2}"/>
          </ac:spMkLst>
        </pc:spChg>
        <pc:spChg chg="mod">
          <ac:chgData name="Kogan Gennady" userId="b1712c13557fc3a7" providerId="LiveId" clId="{A44C896A-01B7-46DC-A1F4-316819A684AC}" dt="2021-11-06T08:31:18.308" v="4370" actId="1076"/>
          <ac:spMkLst>
            <pc:docMk/>
            <pc:sldMk cId="2997142205" sldId="268"/>
            <ac:spMk id="186" creationId="{2F00BC6A-876F-4175-9FF7-70D01013640E}"/>
          </ac:spMkLst>
        </pc:spChg>
        <pc:spChg chg="mod">
          <ac:chgData name="Kogan Gennady" userId="b1712c13557fc3a7" providerId="LiveId" clId="{A44C896A-01B7-46DC-A1F4-316819A684AC}" dt="2021-11-06T08:31:18.308" v="4370" actId="1076"/>
          <ac:spMkLst>
            <pc:docMk/>
            <pc:sldMk cId="2997142205" sldId="268"/>
            <ac:spMk id="187" creationId="{2FC5F618-FFCF-430A-9184-B0EB400A0528}"/>
          </ac:spMkLst>
        </pc:spChg>
        <pc:spChg chg="mod">
          <ac:chgData name="Kogan Gennady" userId="b1712c13557fc3a7" providerId="LiveId" clId="{A44C896A-01B7-46DC-A1F4-316819A684AC}" dt="2021-11-06T08:31:18.308" v="4370" actId="1076"/>
          <ac:spMkLst>
            <pc:docMk/>
            <pc:sldMk cId="2997142205" sldId="268"/>
            <ac:spMk id="188" creationId="{9078FC96-AB1D-4F29-95A0-C6F63CBD7765}"/>
          </ac:spMkLst>
        </pc:spChg>
        <pc:spChg chg="mod">
          <ac:chgData name="Kogan Gennady" userId="b1712c13557fc3a7" providerId="LiveId" clId="{A44C896A-01B7-46DC-A1F4-316819A684AC}" dt="2021-11-06T08:31:18.308" v="4370" actId="1076"/>
          <ac:spMkLst>
            <pc:docMk/>
            <pc:sldMk cId="2997142205" sldId="268"/>
            <ac:spMk id="189" creationId="{5D90D846-09D6-4D38-8B02-E7474EAAE701}"/>
          </ac:spMkLst>
        </pc:spChg>
        <pc:spChg chg="mod">
          <ac:chgData name="Kogan Gennady" userId="b1712c13557fc3a7" providerId="LiveId" clId="{A44C896A-01B7-46DC-A1F4-316819A684AC}" dt="2021-11-06T08:31:18.308" v="4370" actId="1076"/>
          <ac:spMkLst>
            <pc:docMk/>
            <pc:sldMk cId="2997142205" sldId="268"/>
            <ac:spMk id="190" creationId="{9FA40ECE-58B6-43E0-9B4D-3C2E92467AA2}"/>
          </ac:spMkLst>
        </pc:spChg>
        <pc:spChg chg="mod">
          <ac:chgData name="Kogan Gennady" userId="b1712c13557fc3a7" providerId="LiveId" clId="{A44C896A-01B7-46DC-A1F4-316819A684AC}" dt="2021-11-06T08:31:18.308" v="4370" actId="1076"/>
          <ac:spMkLst>
            <pc:docMk/>
            <pc:sldMk cId="2997142205" sldId="268"/>
            <ac:spMk id="191" creationId="{06E6BFCA-436B-44E7-B936-18058F3971D6}"/>
          </ac:spMkLst>
        </pc:spChg>
        <pc:spChg chg="mod">
          <ac:chgData name="Kogan Gennady" userId="b1712c13557fc3a7" providerId="LiveId" clId="{A44C896A-01B7-46DC-A1F4-316819A684AC}" dt="2021-11-06T08:31:18.308" v="4370" actId="1076"/>
          <ac:spMkLst>
            <pc:docMk/>
            <pc:sldMk cId="2997142205" sldId="268"/>
            <ac:spMk id="192" creationId="{7493BB6E-CA68-441A-A655-B24DAC779B8B}"/>
          </ac:spMkLst>
        </pc:spChg>
        <pc:spChg chg="mod">
          <ac:chgData name="Kogan Gennady" userId="b1712c13557fc3a7" providerId="LiveId" clId="{A44C896A-01B7-46DC-A1F4-316819A684AC}" dt="2021-11-06T08:31:18.308" v="4370" actId="1076"/>
          <ac:spMkLst>
            <pc:docMk/>
            <pc:sldMk cId="2997142205" sldId="268"/>
            <ac:spMk id="193" creationId="{ADC0DE87-426E-45F5-AE28-EA1ED571696C}"/>
          </ac:spMkLst>
        </pc:spChg>
        <pc:spChg chg="mod">
          <ac:chgData name="Kogan Gennady" userId="b1712c13557fc3a7" providerId="LiveId" clId="{A44C896A-01B7-46DC-A1F4-316819A684AC}" dt="2021-11-06T08:31:18.308" v="4370" actId="1076"/>
          <ac:spMkLst>
            <pc:docMk/>
            <pc:sldMk cId="2997142205" sldId="268"/>
            <ac:spMk id="194" creationId="{E494ED59-1C0B-4B1B-BFE8-25FF029009D0}"/>
          </ac:spMkLst>
        </pc:spChg>
        <pc:spChg chg="mod">
          <ac:chgData name="Kogan Gennady" userId="b1712c13557fc3a7" providerId="LiveId" clId="{A44C896A-01B7-46DC-A1F4-316819A684AC}" dt="2021-11-06T08:31:18.308" v="4370" actId="1076"/>
          <ac:spMkLst>
            <pc:docMk/>
            <pc:sldMk cId="2997142205" sldId="268"/>
            <ac:spMk id="195" creationId="{295E8A07-6640-4159-8869-CAF4AD42D243}"/>
          </ac:spMkLst>
        </pc:spChg>
        <pc:spChg chg="mod">
          <ac:chgData name="Kogan Gennady" userId="b1712c13557fc3a7" providerId="LiveId" clId="{A44C896A-01B7-46DC-A1F4-316819A684AC}" dt="2021-11-06T08:31:18.308" v="4370" actId="1076"/>
          <ac:spMkLst>
            <pc:docMk/>
            <pc:sldMk cId="2997142205" sldId="268"/>
            <ac:spMk id="196" creationId="{9F74D1E0-F2EF-414A-BC33-2E96EECE7A18}"/>
          </ac:spMkLst>
        </pc:spChg>
        <pc:spChg chg="mod">
          <ac:chgData name="Kogan Gennady" userId="b1712c13557fc3a7" providerId="LiveId" clId="{A44C896A-01B7-46DC-A1F4-316819A684AC}" dt="2021-11-06T08:31:18.308" v="4370" actId="1076"/>
          <ac:spMkLst>
            <pc:docMk/>
            <pc:sldMk cId="2997142205" sldId="268"/>
            <ac:spMk id="197" creationId="{7FAFC286-15DD-4763-9BBF-899E07AA0257}"/>
          </ac:spMkLst>
        </pc:spChg>
        <pc:spChg chg="mod">
          <ac:chgData name="Kogan Gennady" userId="b1712c13557fc3a7" providerId="LiveId" clId="{A44C896A-01B7-46DC-A1F4-316819A684AC}" dt="2021-11-06T08:31:18.308" v="4370" actId="1076"/>
          <ac:spMkLst>
            <pc:docMk/>
            <pc:sldMk cId="2997142205" sldId="268"/>
            <ac:spMk id="198" creationId="{306079E0-0ADD-4CBB-BA76-E65F7F8EAD01}"/>
          </ac:spMkLst>
        </pc:spChg>
        <pc:spChg chg="mod">
          <ac:chgData name="Kogan Gennady" userId="b1712c13557fc3a7" providerId="LiveId" clId="{A44C896A-01B7-46DC-A1F4-316819A684AC}" dt="2021-11-06T08:31:18.308" v="4370" actId="1076"/>
          <ac:spMkLst>
            <pc:docMk/>
            <pc:sldMk cId="2997142205" sldId="268"/>
            <ac:spMk id="199" creationId="{5520625B-B4F6-46AC-BB91-6EC69E9F3C31}"/>
          </ac:spMkLst>
        </pc:spChg>
        <pc:spChg chg="mod">
          <ac:chgData name="Kogan Gennady" userId="b1712c13557fc3a7" providerId="LiveId" clId="{A44C896A-01B7-46DC-A1F4-316819A684AC}" dt="2021-11-06T08:31:18.308" v="4370" actId="1076"/>
          <ac:spMkLst>
            <pc:docMk/>
            <pc:sldMk cId="2997142205" sldId="268"/>
            <ac:spMk id="200" creationId="{D87A245D-F63B-4F59-8DF7-9F6562FB5947}"/>
          </ac:spMkLst>
        </pc:spChg>
        <pc:spChg chg="mod">
          <ac:chgData name="Kogan Gennady" userId="b1712c13557fc3a7" providerId="LiveId" clId="{A44C896A-01B7-46DC-A1F4-316819A684AC}" dt="2021-11-06T08:31:18.308" v="4370" actId="1076"/>
          <ac:spMkLst>
            <pc:docMk/>
            <pc:sldMk cId="2997142205" sldId="268"/>
            <ac:spMk id="201" creationId="{79A17791-1F48-4E7D-AF6A-C4C92B00D092}"/>
          </ac:spMkLst>
        </pc:spChg>
        <pc:spChg chg="mod">
          <ac:chgData name="Kogan Gennady" userId="b1712c13557fc3a7" providerId="LiveId" clId="{A44C896A-01B7-46DC-A1F4-316819A684AC}" dt="2021-11-06T08:31:18.308" v="4370" actId="1076"/>
          <ac:spMkLst>
            <pc:docMk/>
            <pc:sldMk cId="2997142205" sldId="268"/>
            <ac:spMk id="202" creationId="{5746D0FD-DEAB-456A-9BA8-EEDD81E3198A}"/>
          </ac:spMkLst>
        </pc:spChg>
        <pc:spChg chg="mod">
          <ac:chgData name="Kogan Gennady" userId="b1712c13557fc3a7" providerId="LiveId" clId="{A44C896A-01B7-46DC-A1F4-316819A684AC}" dt="2021-11-06T08:31:18.308" v="4370" actId="1076"/>
          <ac:spMkLst>
            <pc:docMk/>
            <pc:sldMk cId="2997142205" sldId="268"/>
            <ac:spMk id="203" creationId="{25AA71D7-B1A7-4D42-8256-C13A5F455D4A}"/>
          </ac:spMkLst>
        </pc:spChg>
        <pc:spChg chg="mod">
          <ac:chgData name="Kogan Gennady" userId="b1712c13557fc3a7" providerId="LiveId" clId="{A44C896A-01B7-46DC-A1F4-316819A684AC}" dt="2021-11-06T08:31:18.308" v="4370" actId="1076"/>
          <ac:spMkLst>
            <pc:docMk/>
            <pc:sldMk cId="2997142205" sldId="268"/>
            <ac:spMk id="204" creationId="{28071D16-306E-41D3-AC48-6781F099AEEB}"/>
          </ac:spMkLst>
        </pc:spChg>
        <pc:spChg chg="mod">
          <ac:chgData name="Kogan Gennady" userId="b1712c13557fc3a7" providerId="LiveId" clId="{A44C896A-01B7-46DC-A1F4-316819A684AC}" dt="2021-11-06T08:31:18.308" v="4370" actId="1076"/>
          <ac:spMkLst>
            <pc:docMk/>
            <pc:sldMk cId="2997142205" sldId="268"/>
            <ac:spMk id="205" creationId="{0D2924F9-54F0-4F74-A707-891027AFE2EC}"/>
          </ac:spMkLst>
        </pc:spChg>
        <pc:spChg chg="mod">
          <ac:chgData name="Kogan Gennady" userId="b1712c13557fc3a7" providerId="LiveId" clId="{A44C896A-01B7-46DC-A1F4-316819A684AC}" dt="2021-11-06T08:31:18.308" v="4370" actId="1076"/>
          <ac:spMkLst>
            <pc:docMk/>
            <pc:sldMk cId="2997142205" sldId="268"/>
            <ac:spMk id="206" creationId="{B9DF35B9-E207-4397-BFF3-FB3B3E30E07F}"/>
          </ac:spMkLst>
        </pc:spChg>
        <pc:spChg chg="mod">
          <ac:chgData name="Kogan Gennady" userId="b1712c13557fc3a7" providerId="LiveId" clId="{A44C896A-01B7-46DC-A1F4-316819A684AC}" dt="2021-11-06T08:31:18.308" v="4370" actId="1076"/>
          <ac:spMkLst>
            <pc:docMk/>
            <pc:sldMk cId="2997142205" sldId="268"/>
            <ac:spMk id="207" creationId="{060F9589-D7BD-4D98-BAEB-5AB7EE5D8B28}"/>
          </ac:spMkLst>
        </pc:spChg>
        <pc:spChg chg="mod">
          <ac:chgData name="Kogan Gennady" userId="b1712c13557fc3a7" providerId="LiveId" clId="{A44C896A-01B7-46DC-A1F4-316819A684AC}" dt="2021-11-06T08:31:18.308" v="4370" actId="1076"/>
          <ac:spMkLst>
            <pc:docMk/>
            <pc:sldMk cId="2997142205" sldId="268"/>
            <ac:spMk id="208" creationId="{2F163841-71F5-47C1-966E-CCA083D1535F}"/>
          </ac:spMkLst>
        </pc:spChg>
        <pc:spChg chg="mod">
          <ac:chgData name="Kogan Gennady" userId="b1712c13557fc3a7" providerId="LiveId" clId="{A44C896A-01B7-46DC-A1F4-316819A684AC}" dt="2021-11-06T08:31:18.308" v="4370" actId="1076"/>
          <ac:spMkLst>
            <pc:docMk/>
            <pc:sldMk cId="2997142205" sldId="268"/>
            <ac:spMk id="209" creationId="{293F56BE-A921-47AA-8F43-7F23AEAACE22}"/>
          </ac:spMkLst>
        </pc:spChg>
        <pc:spChg chg="mod">
          <ac:chgData name="Kogan Gennady" userId="b1712c13557fc3a7" providerId="LiveId" clId="{A44C896A-01B7-46DC-A1F4-316819A684AC}" dt="2021-11-06T08:31:18.308" v="4370" actId="1076"/>
          <ac:spMkLst>
            <pc:docMk/>
            <pc:sldMk cId="2997142205" sldId="268"/>
            <ac:spMk id="210" creationId="{0A864ECC-8F8A-47E0-8D6B-27F240CF73AD}"/>
          </ac:spMkLst>
        </pc:spChg>
        <pc:spChg chg="mod">
          <ac:chgData name="Kogan Gennady" userId="b1712c13557fc3a7" providerId="LiveId" clId="{A44C896A-01B7-46DC-A1F4-316819A684AC}" dt="2021-11-06T08:31:18.308" v="4370" actId="1076"/>
          <ac:spMkLst>
            <pc:docMk/>
            <pc:sldMk cId="2997142205" sldId="268"/>
            <ac:spMk id="211" creationId="{E4C29FB7-89B2-438D-993C-C37FBCD98FF0}"/>
          </ac:spMkLst>
        </pc:spChg>
        <pc:spChg chg="mod">
          <ac:chgData name="Kogan Gennady" userId="b1712c13557fc3a7" providerId="LiveId" clId="{A44C896A-01B7-46DC-A1F4-316819A684AC}" dt="2021-11-06T08:31:18.308" v="4370" actId="1076"/>
          <ac:spMkLst>
            <pc:docMk/>
            <pc:sldMk cId="2997142205" sldId="268"/>
            <ac:spMk id="212" creationId="{B1FF68DF-3DA7-4D1B-B346-66456B9AA483}"/>
          </ac:spMkLst>
        </pc:spChg>
        <pc:spChg chg="mod">
          <ac:chgData name="Kogan Gennady" userId="b1712c13557fc3a7" providerId="LiveId" clId="{A44C896A-01B7-46DC-A1F4-316819A684AC}" dt="2021-11-06T08:31:18.308" v="4370" actId="1076"/>
          <ac:spMkLst>
            <pc:docMk/>
            <pc:sldMk cId="2997142205" sldId="268"/>
            <ac:spMk id="213" creationId="{82E54C3B-E969-4683-B45C-9FDDEB08B6DD}"/>
          </ac:spMkLst>
        </pc:spChg>
        <pc:spChg chg="mod">
          <ac:chgData name="Kogan Gennady" userId="b1712c13557fc3a7" providerId="LiveId" clId="{A44C896A-01B7-46DC-A1F4-316819A684AC}" dt="2021-11-06T08:31:18.308" v="4370" actId="1076"/>
          <ac:spMkLst>
            <pc:docMk/>
            <pc:sldMk cId="2997142205" sldId="268"/>
            <ac:spMk id="214" creationId="{1A968548-412C-4CE8-9E11-6BC9BBE2336B}"/>
          </ac:spMkLst>
        </pc:spChg>
        <pc:spChg chg="mod">
          <ac:chgData name="Kogan Gennady" userId="b1712c13557fc3a7" providerId="LiveId" clId="{A44C896A-01B7-46DC-A1F4-316819A684AC}" dt="2021-11-06T08:31:18.308" v="4370" actId="1076"/>
          <ac:spMkLst>
            <pc:docMk/>
            <pc:sldMk cId="2997142205" sldId="268"/>
            <ac:spMk id="215" creationId="{D953314A-76FE-47FE-9EB0-4DE345C141C9}"/>
          </ac:spMkLst>
        </pc:spChg>
        <pc:spChg chg="mod">
          <ac:chgData name="Kogan Gennady" userId="b1712c13557fc3a7" providerId="LiveId" clId="{A44C896A-01B7-46DC-A1F4-316819A684AC}" dt="2021-11-06T08:31:18.308" v="4370" actId="1076"/>
          <ac:spMkLst>
            <pc:docMk/>
            <pc:sldMk cId="2997142205" sldId="268"/>
            <ac:spMk id="216" creationId="{2E502E00-2C82-41D3-B134-42F21A0F75C9}"/>
          </ac:spMkLst>
        </pc:spChg>
        <pc:spChg chg="mod">
          <ac:chgData name="Kogan Gennady" userId="b1712c13557fc3a7" providerId="LiveId" clId="{A44C896A-01B7-46DC-A1F4-316819A684AC}" dt="2021-11-06T08:31:18.308" v="4370" actId="1076"/>
          <ac:spMkLst>
            <pc:docMk/>
            <pc:sldMk cId="2997142205" sldId="268"/>
            <ac:spMk id="217" creationId="{B5BBC75B-FB99-4451-A886-8D003E68D78E}"/>
          </ac:spMkLst>
        </pc:spChg>
        <pc:spChg chg="mod">
          <ac:chgData name="Kogan Gennady" userId="b1712c13557fc3a7" providerId="LiveId" clId="{A44C896A-01B7-46DC-A1F4-316819A684AC}" dt="2021-11-06T08:31:18.308" v="4370" actId="1076"/>
          <ac:spMkLst>
            <pc:docMk/>
            <pc:sldMk cId="2997142205" sldId="268"/>
            <ac:spMk id="218" creationId="{4FED8D16-ED6B-4888-A82B-3344FE6DB969}"/>
          </ac:spMkLst>
        </pc:spChg>
        <pc:spChg chg="mod">
          <ac:chgData name="Kogan Gennady" userId="b1712c13557fc3a7" providerId="LiveId" clId="{A44C896A-01B7-46DC-A1F4-316819A684AC}" dt="2021-11-06T08:31:18.308" v="4370" actId="1076"/>
          <ac:spMkLst>
            <pc:docMk/>
            <pc:sldMk cId="2997142205" sldId="268"/>
            <ac:spMk id="219" creationId="{AFC3AA2F-5881-427C-9D10-A452DD816F01}"/>
          </ac:spMkLst>
        </pc:spChg>
        <pc:spChg chg="mod">
          <ac:chgData name="Kogan Gennady" userId="b1712c13557fc3a7" providerId="LiveId" clId="{A44C896A-01B7-46DC-A1F4-316819A684AC}" dt="2021-11-06T08:31:18.308" v="4370" actId="1076"/>
          <ac:spMkLst>
            <pc:docMk/>
            <pc:sldMk cId="2997142205" sldId="268"/>
            <ac:spMk id="220" creationId="{BF859817-595B-45C6-A158-B316059AA807}"/>
          </ac:spMkLst>
        </pc:spChg>
        <pc:spChg chg="mod">
          <ac:chgData name="Kogan Gennady" userId="b1712c13557fc3a7" providerId="LiveId" clId="{A44C896A-01B7-46DC-A1F4-316819A684AC}" dt="2021-11-06T08:31:18.308" v="4370" actId="1076"/>
          <ac:spMkLst>
            <pc:docMk/>
            <pc:sldMk cId="2997142205" sldId="268"/>
            <ac:spMk id="221" creationId="{8F1D98DF-1F2C-4E5A-B32B-F2AA2AFF2759}"/>
          </ac:spMkLst>
        </pc:spChg>
        <pc:spChg chg="mod">
          <ac:chgData name="Kogan Gennady" userId="b1712c13557fc3a7" providerId="LiveId" clId="{A44C896A-01B7-46DC-A1F4-316819A684AC}" dt="2021-11-06T08:31:18.308" v="4370" actId="1076"/>
          <ac:spMkLst>
            <pc:docMk/>
            <pc:sldMk cId="2997142205" sldId="268"/>
            <ac:spMk id="222" creationId="{10D3D2DE-1717-46E3-B1A9-0D7B5DBE5AE8}"/>
          </ac:spMkLst>
        </pc:spChg>
        <pc:spChg chg="mod">
          <ac:chgData name="Kogan Gennady" userId="b1712c13557fc3a7" providerId="LiveId" clId="{A44C896A-01B7-46DC-A1F4-316819A684AC}" dt="2021-11-06T08:31:18.308" v="4370" actId="1076"/>
          <ac:spMkLst>
            <pc:docMk/>
            <pc:sldMk cId="2997142205" sldId="268"/>
            <ac:spMk id="223" creationId="{901977EF-7EC9-4038-9B18-5999CD6F2EA3}"/>
          </ac:spMkLst>
        </pc:spChg>
        <pc:spChg chg="mod">
          <ac:chgData name="Kogan Gennady" userId="b1712c13557fc3a7" providerId="LiveId" clId="{A44C896A-01B7-46DC-A1F4-316819A684AC}" dt="2021-11-06T08:31:18.308" v="4370" actId="1076"/>
          <ac:spMkLst>
            <pc:docMk/>
            <pc:sldMk cId="2997142205" sldId="268"/>
            <ac:spMk id="224" creationId="{F41C70EE-F78F-4636-B467-EE48AB241B23}"/>
          </ac:spMkLst>
        </pc:spChg>
        <pc:grpChg chg="add mod">
          <ac:chgData name="Kogan Gennady" userId="b1712c13557fc3a7" providerId="LiveId" clId="{A44C896A-01B7-46DC-A1F4-316819A684AC}" dt="2021-11-06T08:31:18.308" v="4370" actId="1076"/>
          <ac:grpSpMkLst>
            <pc:docMk/>
            <pc:sldMk cId="2997142205" sldId="268"/>
            <ac:grpSpMk id="7" creationId="{75869BEF-9F98-4D83-88D6-28051ED7B960}"/>
          </ac:grpSpMkLst>
        </pc:grpChg>
        <pc:grpChg chg="mod">
          <ac:chgData name="Kogan Gennady" userId="b1712c13557fc3a7" providerId="LiveId" clId="{A44C896A-01B7-46DC-A1F4-316819A684AC}" dt="2021-11-06T08:31:18.308" v="4370" actId="1076"/>
          <ac:grpSpMkLst>
            <pc:docMk/>
            <pc:sldMk cId="2997142205" sldId="268"/>
            <ac:grpSpMk id="8" creationId="{8414800F-011E-4461-B99A-BA1A87FA027A}"/>
          </ac:grpSpMkLst>
        </pc:grpChg>
        <pc:grpChg chg="mod">
          <ac:chgData name="Kogan Gennady" userId="b1712c13557fc3a7" providerId="LiveId" clId="{A44C896A-01B7-46DC-A1F4-316819A684AC}" dt="2021-11-06T08:31:18.308" v="4370" actId="1076"/>
          <ac:grpSpMkLst>
            <pc:docMk/>
            <pc:sldMk cId="2997142205" sldId="268"/>
            <ac:grpSpMk id="9" creationId="{4626F9B8-7393-49FB-86CE-042A34A5E9D2}"/>
          </ac:grpSpMkLst>
        </pc:grpChg>
        <pc:grpChg chg="del">
          <ac:chgData name="Kogan Gennady" userId="b1712c13557fc3a7" providerId="LiveId" clId="{A44C896A-01B7-46DC-A1F4-316819A684AC}" dt="2021-11-05T18:01:12.086" v="1041" actId="478"/>
          <ac:grpSpMkLst>
            <pc:docMk/>
            <pc:sldMk cId="2997142205" sldId="268"/>
            <ac:grpSpMk id="17" creationId="{00000000-0000-0000-0000-000000000000}"/>
          </ac:grpSpMkLst>
        </pc:grpChg>
        <pc:grpChg chg="del">
          <ac:chgData name="Kogan Gennady" userId="b1712c13557fc3a7" providerId="LiveId" clId="{A44C896A-01B7-46DC-A1F4-316819A684AC}" dt="2021-11-05T18:01:09.387" v="1037" actId="478"/>
          <ac:grpSpMkLst>
            <pc:docMk/>
            <pc:sldMk cId="2997142205" sldId="268"/>
            <ac:grpSpMk id="21" creationId="{00000000-0000-0000-0000-000000000000}"/>
          </ac:grpSpMkLst>
        </pc:grpChg>
        <pc:grpChg chg="del">
          <ac:chgData name="Kogan Gennady" userId="b1712c13557fc3a7" providerId="LiveId" clId="{A44C896A-01B7-46DC-A1F4-316819A684AC}" dt="2021-11-05T18:01:13.652" v="1042" actId="478"/>
          <ac:grpSpMkLst>
            <pc:docMk/>
            <pc:sldMk cId="2997142205" sldId="268"/>
            <ac:grpSpMk id="25" creationId="{00000000-0000-0000-0000-000000000000}"/>
          </ac:grpSpMkLst>
        </pc:grpChg>
        <pc:picChg chg="del">
          <ac:chgData name="Kogan Gennady" userId="b1712c13557fc3a7" providerId="LiveId" clId="{A44C896A-01B7-46DC-A1F4-316819A684AC}" dt="2021-11-05T18:01:08.670" v="1036" actId="478"/>
          <ac:picMkLst>
            <pc:docMk/>
            <pc:sldMk cId="2997142205" sldId="268"/>
            <ac:picMk id="2" creationId="{00000000-0000-0000-0000-000000000000}"/>
          </ac:picMkLst>
        </pc:picChg>
        <pc:picChg chg="del">
          <ac:chgData name="Kogan Gennady" userId="b1712c13557fc3a7" providerId="LiveId" clId="{A44C896A-01B7-46DC-A1F4-316819A684AC}" dt="2021-11-05T18:01:10.458" v="1039" actId="478"/>
          <ac:picMkLst>
            <pc:docMk/>
            <pc:sldMk cId="2997142205" sldId="268"/>
            <ac:picMk id="3" creationId="{00000000-0000-0000-0000-000000000000}"/>
          </ac:picMkLst>
        </pc:picChg>
      </pc:sldChg>
      <pc:sldChg chg="addSp delSp modSp mod delAnim modAnim modNotesTx">
        <pc:chgData name="Kogan Gennady" userId="b1712c13557fc3a7" providerId="LiveId" clId="{A44C896A-01B7-46DC-A1F4-316819A684AC}" dt="2021-11-06T08:49:49.945" v="4432" actId="207"/>
        <pc:sldMkLst>
          <pc:docMk/>
          <pc:sldMk cId="3892799348" sldId="269"/>
        </pc:sldMkLst>
        <pc:spChg chg="del mod">
          <ac:chgData name="Kogan Gennady" userId="b1712c13557fc3a7" providerId="LiveId" clId="{A44C896A-01B7-46DC-A1F4-316819A684AC}" dt="2021-11-05T17:19:20.516" v="499" actId="478"/>
          <ac:spMkLst>
            <pc:docMk/>
            <pc:sldMk cId="3892799348" sldId="269"/>
            <ac:spMk id="7" creationId="{00000000-0000-0000-0000-000000000000}"/>
          </ac:spMkLst>
        </pc:spChg>
        <pc:spChg chg="del">
          <ac:chgData name="Kogan Gennady" userId="b1712c13557fc3a7" providerId="LiveId" clId="{A44C896A-01B7-46DC-A1F4-316819A684AC}" dt="2021-11-05T17:19:22.745" v="501" actId="478"/>
          <ac:spMkLst>
            <pc:docMk/>
            <pc:sldMk cId="3892799348" sldId="269"/>
            <ac:spMk id="8" creationId="{00000000-0000-0000-0000-000000000000}"/>
          </ac:spMkLst>
        </pc:spChg>
        <pc:spChg chg="del">
          <ac:chgData name="Kogan Gennady" userId="b1712c13557fc3a7" providerId="LiveId" clId="{A44C896A-01B7-46DC-A1F4-316819A684AC}" dt="2021-11-05T17:19:22.745" v="501" actId="478"/>
          <ac:spMkLst>
            <pc:docMk/>
            <pc:sldMk cId="3892799348" sldId="269"/>
            <ac:spMk id="9" creationId="{00000000-0000-0000-0000-000000000000}"/>
          </ac:spMkLst>
        </pc:spChg>
        <pc:spChg chg="del">
          <ac:chgData name="Kogan Gennady" userId="b1712c13557fc3a7" providerId="LiveId" clId="{A44C896A-01B7-46DC-A1F4-316819A684AC}" dt="2021-11-05T17:19:22.745" v="501" actId="478"/>
          <ac:spMkLst>
            <pc:docMk/>
            <pc:sldMk cId="3892799348" sldId="269"/>
            <ac:spMk id="10" creationId="{00000000-0000-0000-0000-000000000000}"/>
          </ac:spMkLst>
        </pc:spChg>
        <pc:spChg chg="del mod">
          <ac:chgData name="Kogan Gennady" userId="b1712c13557fc3a7" providerId="LiveId" clId="{A44C896A-01B7-46DC-A1F4-316819A684AC}" dt="2021-11-05T17:19:24.741" v="502" actId="478"/>
          <ac:spMkLst>
            <pc:docMk/>
            <pc:sldMk cId="3892799348" sldId="269"/>
            <ac:spMk id="11" creationId="{00000000-0000-0000-0000-000000000000}"/>
          </ac:spMkLst>
        </pc:spChg>
        <pc:spChg chg="del">
          <ac:chgData name="Kogan Gennady" userId="b1712c13557fc3a7" providerId="LiveId" clId="{A44C896A-01B7-46DC-A1F4-316819A684AC}" dt="2021-11-05T17:19:26.424" v="503" actId="478"/>
          <ac:spMkLst>
            <pc:docMk/>
            <pc:sldMk cId="3892799348" sldId="269"/>
            <ac:spMk id="12" creationId="{00000000-0000-0000-0000-000000000000}"/>
          </ac:spMkLst>
        </pc:spChg>
        <pc:spChg chg="del">
          <ac:chgData name="Kogan Gennady" userId="b1712c13557fc3a7" providerId="LiveId" clId="{A44C896A-01B7-46DC-A1F4-316819A684AC}" dt="2021-11-05T17:19:27.698" v="504" actId="478"/>
          <ac:spMkLst>
            <pc:docMk/>
            <pc:sldMk cId="3892799348" sldId="269"/>
            <ac:spMk id="13" creationId="{00000000-0000-0000-0000-000000000000}"/>
          </ac:spMkLst>
        </pc:spChg>
        <pc:spChg chg="add mod">
          <ac:chgData name="Kogan Gennady" userId="b1712c13557fc3a7" providerId="LiveId" clId="{A44C896A-01B7-46DC-A1F4-316819A684AC}" dt="2021-11-05T17:32:15.608" v="920" actId="1076"/>
          <ac:spMkLst>
            <pc:docMk/>
            <pc:sldMk cId="3892799348" sldId="269"/>
            <ac:spMk id="14" creationId="{BE9264A2-A070-4F3C-8E8D-2CE602776233}"/>
          </ac:spMkLst>
        </pc:spChg>
        <pc:spChg chg="add mod">
          <ac:chgData name="Kogan Gennady" userId="b1712c13557fc3a7" providerId="LiveId" clId="{A44C896A-01B7-46DC-A1F4-316819A684AC}" dt="2021-11-06T08:32:42.718" v="4393" actId="404"/>
          <ac:spMkLst>
            <pc:docMk/>
            <pc:sldMk cId="3892799348" sldId="269"/>
            <ac:spMk id="15" creationId="{E1ED5554-58EC-41A6-956C-2BE6AE4F407F}"/>
          </ac:spMkLst>
        </pc:spChg>
        <pc:spChg chg="add mod">
          <ac:chgData name="Kogan Gennady" userId="b1712c13557fc3a7" providerId="LiveId" clId="{A44C896A-01B7-46DC-A1F4-316819A684AC}" dt="2021-11-06T08:32:45.851" v="4395" actId="404"/>
          <ac:spMkLst>
            <pc:docMk/>
            <pc:sldMk cId="3892799348" sldId="269"/>
            <ac:spMk id="16" creationId="{0C4F0D38-D7AE-44D7-A83C-582F3B18C54C}"/>
          </ac:spMkLst>
        </pc:spChg>
        <pc:spChg chg="add mod">
          <ac:chgData name="Kogan Gennady" userId="b1712c13557fc3a7" providerId="LiveId" clId="{A44C896A-01B7-46DC-A1F4-316819A684AC}" dt="2021-11-06T08:32:49.628" v="4397" actId="404"/>
          <ac:spMkLst>
            <pc:docMk/>
            <pc:sldMk cId="3892799348" sldId="269"/>
            <ac:spMk id="17" creationId="{BA5B6611-9139-4750-AE1B-979FCCF826AF}"/>
          </ac:spMkLst>
        </pc:spChg>
        <pc:spChg chg="del">
          <ac:chgData name="Kogan Gennady" userId="b1712c13557fc3a7" providerId="LiveId" clId="{A44C896A-01B7-46DC-A1F4-316819A684AC}" dt="2021-11-05T17:19:12.823" v="496" actId="478"/>
          <ac:spMkLst>
            <pc:docMk/>
            <pc:sldMk cId="3892799348" sldId="269"/>
            <ac:spMk id="18" creationId="{00000000-0000-0000-0000-000000000000}"/>
          </ac:spMkLst>
        </pc:spChg>
        <pc:spChg chg="add mod">
          <ac:chgData name="Kogan Gennady" userId="b1712c13557fc3a7" providerId="LiveId" clId="{A44C896A-01B7-46DC-A1F4-316819A684AC}" dt="2021-11-06T08:33:22.708" v="4402" actId="108"/>
          <ac:spMkLst>
            <pc:docMk/>
            <pc:sldMk cId="3892799348" sldId="269"/>
            <ac:spMk id="19" creationId="{55C53A5B-2925-4190-857E-E83A0332B6FE}"/>
          </ac:spMkLst>
        </pc:spChg>
        <pc:spChg chg="add del mod">
          <ac:chgData name="Kogan Gennady" userId="b1712c13557fc3a7" providerId="LiveId" clId="{A44C896A-01B7-46DC-A1F4-316819A684AC}" dt="2021-11-05T17:27:29.691" v="765"/>
          <ac:spMkLst>
            <pc:docMk/>
            <pc:sldMk cId="3892799348" sldId="269"/>
            <ac:spMk id="20" creationId="{0554F017-B3E4-45E8-BD1F-D017CD6EB994}"/>
          </ac:spMkLst>
        </pc:spChg>
        <pc:spChg chg="add mod">
          <ac:chgData name="Kogan Gennady" userId="b1712c13557fc3a7" providerId="LiveId" clId="{A44C896A-01B7-46DC-A1F4-316819A684AC}" dt="2021-11-06T08:33:18.995" v="4401" actId="108"/>
          <ac:spMkLst>
            <pc:docMk/>
            <pc:sldMk cId="3892799348" sldId="269"/>
            <ac:spMk id="21" creationId="{DB9C28A0-3530-4BCF-B040-FC90F0BC78D3}"/>
          </ac:spMkLst>
        </pc:spChg>
        <pc:spChg chg="add del mod">
          <ac:chgData name="Kogan Gennady" userId="b1712c13557fc3a7" providerId="LiveId" clId="{A44C896A-01B7-46DC-A1F4-316819A684AC}" dt="2021-11-05T17:28:54.971" v="849"/>
          <ac:spMkLst>
            <pc:docMk/>
            <pc:sldMk cId="3892799348" sldId="269"/>
            <ac:spMk id="22" creationId="{33BF4D11-09BA-40FC-88E5-EF44CEAE1412}"/>
          </ac:spMkLst>
        </pc:spChg>
        <pc:spChg chg="add mod">
          <ac:chgData name="Kogan Gennady" userId="b1712c13557fc3a7" providerId="LiveId" clId="{A44C896A-01B7-46DC-A1F4-316819A684AC}" dt="2021-11-06T08:47:58.910" v="4416" actId="1076"/>
          <ac:spMkLst>
            <pc:docMk/>
            <pc:sldMk cId="3892799348" sldId="269"/>
            <ac:spMk id="23" creationId="{F9933FA1-2A92-4B3A-97F9-3A30DB274C40}"/>
          </ac:spMkLst>
        </pc:spChg>
        <pc:spChg chg="add mod">
          <ac:chgData name="Kogan Gennady" userId="b1712c13557fc3a7" providerId="LiveId" clId="{A44C896A-01B7-46DC-A1F4-316819A684AC}" dt="2021-11-06T08:49:08.870" v="4424" actId="1076"/>
          <ac:spMkLst>
            <pc:docMk/>
            <pc:sldMk cId="3892799348" sldId="269"/>
            <ac:spMk id="24" creationId="{1A3DFE0A-D930-4A6D-BB81-882C82F13E24}"/>
          </ac:spMkLst>
        </pc:spChg>
        <pc:spChg chg="add mod">
          <ac:chgData name="Kogan Gennady" userId="b1712c13557fc3a7" providerId="LiveId" clId="{A44C896A-01B7-46DC-A1F4-316819A684AC}" dt="2021-11-06T08:49:49.945" v="4432" actId="207"/>
          <ac:spMkLst>
            <pc:docMk/>
            <pc:sldMk cId="3892799348" sldId="269"/>
            <ac:spMk id="34" creationId="{EB18C107-1021-4A0A-85B2-F6FAF27CDB6E}"/>
          </ac:spMkLst>
        </pc:spChg>
        <pc:spChg chg="add mod">
          <ac:chgData name="Kogan Gennady" userId="b1712c13557fc3a7" providerId="LiveId" clId="{A44C896A-01B7-46DC-A1F4-316819A684AC}" dt="2021-11-05T18:16:58.574" v="1074" actId="1076"/>
          <ac:spMkLst>
            <pc:docMk/>
            <pc:sldMk cId="3892799348" sldId="269"/>
            <ac:spMk id="78" creationId="{3122363C-43A9-4A7A-8CBB-CC04F43D49D3}"/>
          </ac:spMkLst>
        </pc:spChg>
        <pc:grpChg chg="del">
          <ac:chgData name="Kogan Gennady" userId="b1712c13557fc3a7" providerId="LiveId" clId="{A44C896A-01B7-46DC-A1F4-316819A684AC}" dt="2021-11-05T17:19:16.993" v="497" actId="478"/>
          <ac:grpSpMkLst>
            <pc:docMk/>
            <pc:sldMk cId="3892799348" sldId="269"/>
            <ac:grpSpMk id="4" creationId="{00000000-0000-0000-0000-000000000000}"/>
          </ac:grpSpMkLst>
        </pc:grpChg>
        <pc:cxnChg chg="add del">
          <ac:chgData name="Kogan Gennady" userId="b1712c13557fc3a7" providerId="LiveId" clId="{A44C896A-01B7-46DC-A1F4-316819A684AC}" dt="2021-11-05T17:46:44.060" v="963" actId="11529"/>
          <ac:cxnSpMkLst>
            <pc:docMk/>
            <pc:sldMk cId="3892799348" sldId="269"/>
            <ac:cxnSpMk id="3" creationId="{A8E15509-F3E4-41CC-95B0-D9D23F2ABB5D}"/>
          </ac:cxnSpMkLst>
        </pc:cxnChg>
        <pc:cxnChg chg="add del mod">
          <ac:chgData name="Kogan Gennady" userId="b1712c13557fc3a7" providerId="LiveId" clId="{A44C896A-01B7-46DC-A1F4-316819A684AC}" dt="2021-11-05T17:47:14.652" v="971" actId="11529"/>
          <ac:cxnSpMkLst>
            <pc:docMk/>
            <pc:sldMk cId="3892799348" sldId="269"/>
            <ac:cxnSpMk id="26" creationId="{46B251F0-E8B2-4148-BAF9-E422459E2497}"/>
          </ac:cxnSpMkLst>
        </pc:cxnChg>
        <pc:cxnChg chg="add del mod">
          <ac:chgData name="Kogan Gennady" userId="b1712c13557fc3a7" providerId="LiveId" clId="{A44C896A-01B7-46DC-A1F4-316819A684AC}" dt="2021-11-05T17:47:32.336" v="979" actId="11529"/>
          <ac:cxnSpMkLst>
            <pc:docMk/>
            <pc:sldMk cId="3892799348" sldId="269"/>
            <ac:cxnSpMk id="31" creationId="{0FF91C59-47DF-4A05-A035-7B496E541162}"/>
          </ac:cxnSpMkLst>
        </pc:cxnChg>
        <pc:cxnChg chg="add mod">
          <ac:chgData name="Kogan Gennady" userId="b1712c13557fc3a7" providerId="LiveId" clId="{A44C896A-01B7-46DC-A1F4-316819A684AC}" dt="2021-11-06T08:46:40.294" v="4403" actId="1076"/>
          <ac:cxnSpMkLst>
            <pc:docMk/>
            <pc:sldMk cId="3892799348" sldId="269"/>
            <ac:cxnSpMk id="36" creationId="{B5C873DA-9CF5-4238-A411-343568D697BD}"/>
          </ac:cxnSpMkLst>
        </pc:cxnChg>
        <pc:cxnChg chg="add mod">
          <ac:chgData name="Kogan Gennady" userId="b1712c13557fc3a7" providerId="LiveId" clId="{A44C896A-01B7-46DC-A1F4-316819A684AC}" dt="2021-11-06T08:46:56.055" v="4407" actId="14100"/>
          <ac:cxnSpMkLst>
            <pc:docMk/>
            <pc:sldMk cId="3892799348" sldId="269"/>
            <ac:cxnSpMk id="38" creationId="{81EFCB47-8C90-4FD6-AB05-858403001062}"/>
          </ac:cxnSpMkLst>
        </pc:cxnChg>
        <pc:cxnChg chg="add del">
          <ac:chgData name="Kogan Gennady" userId="b1712c13557fc3a7" providerId="LiveId" clId="{A44C896A-01B7-46DC-A1F4-316819A684AC}" dt="2021-11-05T17:48:22.830" v="987" actId="478"/>
          <ac:cxnSpMkLst>
            <pc:docMk/>
            <pc:sldMk cId="3892799348" sldId="269"/>
            <ac:cxnSpMk id="40" creationId="{0D565AD5-C27C-4C6D-9649-74D993BD402D}"/>
          </ac:cxnSpMkLst>
        </pc:cxnChg>
        <pc:cxnChg chg="add mod">
          <ac:chgData name="Kogan Gennady" userId="b1712c13557fc3a7" providerId="LiveId" clId="{A44C896A-01B7-46DC-A1F4-316819A684AC}" dt="2021-11-06T08:46:53.370" v="4406" actId="14100"/>
          <ac:cxnSpMkLst>
            <pc:docMk/>
            <pc:sldMk cId="3892799348" sldId="269"/>
            <ac:cxnSpMk id="42" creationId="{31C7B6F2-6058-4228-9629-E933D56CAC3E}"/>
          </ac:cxnSpMkLst>
        </pc:cxnChg>
        <pc:cxnChg chg="add mod">
          <ac:chgData name="Kogan Gennady" userId="b1712c13557fc3a7" providerId="LiveId" clId="{A44C896A-01B7-46DC-A1F4-316819A684AC}" dt="2021-11-06T08:47:00.054" v="4408" actId="14100"/>
          <ac:cxnSpMkLst>
            <pc:docMk/>
            <pc:sldMk cId="3892799348" sldId="269"/>
            <ac:cxnSpMk id="44" creationId="{54D41153-6A87-4679-BC73-0F313893CB69}"/>
          </ac:cxnSpMkLst>
        </pc:cxnChg>
        <pc:cxnChg chg="add mod">
          <ac:chgData name="Kogan Gennady" userId="b1712c13557fc3a7" providerId="LiveId" clId="{A44C896A-01B7-46DC-A1F4-316819A684AC}" dt="2021-11-06T08:47:21.726" v="4410" actId="14100"/>
          <ac:cxnSpMkLst>
            <pc:docMk/>
            <pc:sldMk cId="3892799348" sldId="269"/>
            <ac:cxnSpMk id="47" creationId="{AADBC63E-3671-4229-9FC1-CB4F321F0436}"/>
          </ac:cxnSpMkLst>
        </pc:cxnChg>
        <pc:cxnChg chg="add mod">
          <ac:chgData name="Kogan Gennady" userId="b1712c13557fc3a7" providerId="LiveId" clId="{A44C896A-01B7-46DC-A1F4-316819A684AC}" dt="2021-11-06T08:47:13.678" v="4409" actId="14100"/>
          <ac:cxnSpMkLst>
            <pc:docMk/>
            <pc:sldMk cId="3892799348" sldId="269"/>
            <ac:cxnSpMk id="49" creationId="{ADADA6BD-1F71-4ED3-BD13-8988E42DDB9F}"/>
          </ac:cxnSpMkLst>
        </pc:cxnChg>
        <pc:cxnChg chg="add mod">
          <ac:chgData name="Kogan Gennady" userId="b1712c13557fc3a7" providerId="LiveId" clId="{A44C896A-01B7-46DC-A1F4-316819A684AC}" dt="2021-11-05T17:50:36.545" v="1005" actId="13822"/>
          <ac:cxnSpMkLst>
            <pc:docMk/>
            <pc:sldMk cId="3892799348" sldId="269"/>
            <ac:cxnSpMk id="54" creationId="{3CD79732-9AC9-42E4-BAE8-F1B49314A936}"/>
          </ac:cxnSpMkLst>
        </pc:cxnChg>
        <pc:cxnChg chg="add mod">
          <ac:chgData name="Kogan Gennady" userId="b1712c13557fc3a7" providerId="LiveId" clId="{A44C896A-01B7-46DC-A1F4-316819A684AC}" dt="2021-11-06T08:47:46.334" v="4414" actId="1076"/>
          <ac:cxnSpMkLst>
            <pc:docMk/>
            <pc:sldMk cId="3892799348" sldId="269"/>
            <ac:cxnSpMk id="56" creationId="{04FA8110-1E20-4CB8-92A6-F512581EC486}"/>
          </ac:cxnSpMkLst>
        </pc:cxnChg>
        <pc:cxnChg chg="add mod">
          <ac:chgData name="Kogan Gennady" userId="b1712c13557fc3a7" providerId="LiveId" clId="{A44C896A-01B7-46DC-A1F4-316819A684AC}" dt="2021-11-05T17:50:52.932" v="1009" actId="1076"/>
          <ac:cxnSpMkLst>
            <pc:docMk/>
            <pc:sldMk cId="3892799348" sldId="269"/>
            <ac:cxnSpMk id="57" creationId="{3D740AE2-B70E-4F07-A234-A4595896DC15}"/>
          </ac:cxnSpMkLst>
        </pc:cxnChg>
        <pc:cxnChg chg="add mod">
          <ac:chgData name="Kogan Gennady" userId="b1712c13557fc3a7" providerId="LiveId" clId="{A44C896A-01B7-46DC-A1F4-316819A684AC}" dt="2021-11-06T08:47:49.558" v="4415" actId="14100"/>
          <ac:cxnSpMkLst>
            <pc:docMk/>
            <pc:sldMk cId="3892799348" sldId="269"/>
            <ac:cxnSpMk id="59" creationId="{150F2D5E-FEAE-4E95-B358-065DA2425780}"/>
          </ac:cxnSpMkLst>
        </pc:cxnChg>
        <pc:cxnChg chg="add mod">
          <ac:chgData name="Kogan Gennady" userId="b1712c13557fc3a7" providerId="LiveId" clId="{A44C896A-01B7-46DC-A1F4-316819A684AC}" dt="2021-11-06T08:48:51.893" v="4420" actId="1076"/>
          <ac:cxnSpMkLst>
            <pc:docMk/>
            <pc:sldMk cId="3892799348" sldId="269"/>
            <ac:cxnSpMk id="62" creationId="{14378028-5E14-4D7B-A50F-D54748D6C8F6}"/>
          </ac:cxnSpMkLst>
        </pc:cxnChg>
        <pc:cxnChg chg="add mod">
          <ac:chgData name="Kogan Gennady" userId="b1712c13557fc3a7" providerId="LiveId" clId="{A44C896A-01B7-46DC-A1F4-316819A684AC}" dt="2021-11-06T08:48:59.302" v="4421" actId="1076"/>
          <ac:cxnSpMkLst>
            <pc:docMk/>
            <pc:sldMk cId="3892799348" sldId="269"/>
            <ac:cxnSpMk id="63" creationId="{448FE62E-06E5-4669-AE3A-4182D3A99372}"/>
          </ac:cxnSpMkLst>
        </pc:cxnChg>
        <pc:cxnChg chg="add mod">
          <ac:chgData name="Kogan Gennady" userId="b1712c13557fc3a7" providerId="LiveId" clId="{A44C896A-01B7-46DC-A1F4-316819A684AC}" dt="2021-11-06T08:48:51.893" v="4420" actId="1076"/>
          <ac:cxnSpMkLst>
            <pc:docMk/>
            <pc:sldMk cId="3892799348" sldId="269"/>
            <ac:cxnSpMk id="65" creationId="{6BB41A9F-001B-415B-B3ED-60B856144742}"/>
          </ac:cxnSpMkLst>
        </pc:cxnChg>
        <pc:cxnChg chg="add mod">
          <ac:chgData name="Kogan Gennady" userId="b1712c13557fc3a7" providerId="LiveId" clId="{A44C896A-01B7-46DC-A1F4-316819A684AC}" dt="2021-11-06T08:48:59.302" v="4421" actId="1076"/>
          <ac:cxnSpMkLst>
            <pc:docMk/>
            <pc:sldMk cId="3892799348" sldId="269"/>
            <ac:cxnSpMk id="67" creationId="{372B5E13-AE6D-4571-83D1-7ACB893B578D}"/>
          </ac:cxnSpMkLst>
        </pc:cxnChg>
        <pc:cxnChg chg="add mod">
          <ac:chgData name="Kogan Gennady" userId="b1712c13557fc3a7" providerId="LiveId" clId="{A44C896A-01B7-46DC-A1F4-316819A684AC}" dt="2021-11-06T08:49:04.621" v="4422" actId="1076"/>
          <ac:cxnSpMkLst>
            <pc:docMk/>
            <pc:sldMk cId="3892799348" sldId="269"/>
            <ac:cxnSpMk id="70" creationId="{5B4EDA26-6C64-4802-A7CB-663A24140850}"/>
          </ac:cxnSpMkLst>
        </pc:cxnChg>
      </pc:sldChg>
      <pc:sldChg chg="del">
        <pc:chgData name="Kogan Gennady" userId="b1712c13557fc3a7" providerId="LiveId" clId="{A44C896A-01B7-46DC-A1F4-316819A684AC}" dt="2021-11-06T06:57:13.097" v="2089" actId="47"/>
        <pc:sldMkLst>
          <pc:docMk/>
          <pc:sldMk cId="3101563087" sldId="270"/>
        </pc:sldMkLst>
      </pc:sldChg>
      <pc:sldChg chg="del">
        <pc:chgData name="Kogan Gennady" userId="b1712c13557fc3a7" providerId="LiveId" clId="{A44C896A-01B7-46DC-A1F4-316819A684AC}" dt="2021-11-06T06:57:25.128" v="2093" actId="47"/>
        <pc:sldMkLst>
          <pc:docMk/>
          <pc:sldMk cId="3160912586" sldId="271"/>
        </pc:sldMkLst>
      </pc:sldChg>
      <pc:sldChg chg="addSp delSp add del mod addAnim delAnim">
        <pc:chgData name="Kogan Gennady" userId="b1712c13557fc3a7" providerId="LiveId" clId="{A44C896A-01B7-46DC-A1F4-316819A684AC}" dt="2021-11-06T06:59:58.256" v="2125" actId="47"/>
        <pc:sldMkLst>
          <pc:docMk/>
          <pc:sldMk cId="810085151" sldId="272"/>
        </pc:sldMkLst>
        <pc:picChg chg="add del">
          <ac:chgData name="Kogan Gennady" userId="b1712c13557fc3a7" providerId="LiveId" clId="{A44C896A-01B7-46DC-A1F4-316819A684AC}" dt="2021-11-06T06:59:36.253" v="2116" actId="21"/>
          <ac:picMkLst>
            <pc:docMk/>
            <pc:sldMk cId="810085151" sldId="272"/>
            <ac:picMk id="14" creationId="{00000000-0000-0000-0000-000000000000}"/>
          </ac:picMkLst>
        </pc:picChg>
      </pc:sldChg>
      <pc:sldChg chg="add del">
        <pc:chgData name="Kogan Gennady" userId="b1712c13557fc3a7" providerId="LiveId" clId="{A44C896A-01B7-46DC-A1F4-316819A684AC}" dt="2021-11-06T06:59:57.616" v="2124" actId="47"/>
        <pc:sldMkLst>
          <pc:docMk/>
          <pc:sldMk cId="1799442412" sldId="274"/>
        </pc:sldMkLst>
      </pc:sldChg>
      <pc:sldChg chg="del">
        <pc:chgData name="Kogan Gennady" userId="b1712c13557fc3a7" providerId="LiveId" clId="{A44C896A-01B7-46DC-A1F4-316819A684AC}" dt="2021-11-06T06:57:58.148" v="2095" actId="47"/>
        <pc:sldMkLst>
          <pc:docMk/>
          <pc:sldMk cId="4163734902" sldId="275"/>
        </pc:sldMkLst>
      </pc:sldChg>
      <pc:sldChg chg="addSp delSp modSp mod modAnim modNotesTx">
        <pc:chgData name="Kogan Gennady" userId="b1712c13557fc3a7" providerId="LiveId" clId="{A44C896A-01B7-46DC-A1F4-316819A684AC}" dt="2021-11-06T08:16:09.727" v="4208" actId="6549"/>
        <pc:sldMkLst>
          <pc:docMk/>
          <pc:sldMk cId="1679560566" sldId="276"/>
        </pc:sldMkLst>
        <pc:spChg chg="mod">
          <ac:chgData name="Kogan Gennady" userId="b1712c13557fc3a7" providerId="LiveId" clId="{A44C896A-01B7-46DC-A1F4-316819A684AC}" dt="2021-11-05T16:45:17.122" v="457" actId="313"/>
          <ac:spMkLst>
            <pc:docMk/>
            <pc:sldMk cId="1679560566" sldId="276"/>
            <ac:spMk id="4" creationId="{00000000-0000-0000-0000-000000000000}"/>
          </ac:spMkLst>
        </pc:spChg>
        <pc:spChg chg="mod">
          <ac:chgData name="Kogan Gennady" userId="b1712c13557fc3a7" providerId="LiveId" clId="{A44C896A-01B7-46DC-A1F4-316819A684AC}" dt="2021-11-06T06:47:56.532" v="2058" actId="20577"/>
          <ac:spMkLst>
            <pc:docMk/>
            <pc:sldMk cId="1679560566" sldId="276"/>
            <ac:spMk id="5" creationId="{00000000-0000-0000-0000-000000000000}"/>
          </ac:spMkLst>
        </pc:spChg>
        <pc:spChg chg="add mod">
          <ac:chgData name="Kogan Gennady" userId="b1712c13557fc3a7" providerId="LiveId" clId="{A44C896A-01B7-46DC-A1F4-316819A684AC}" dt="2021-11-06T07:54:27.351" v="4159" actId="207"/>
          <ac:spMkLst>
            <pc:docMk/>
            <pc:sldMk cId="1679560566" sldId="276"/>
            <ac:spMk id="7" creationId="{440D5127-61A9-4D1A-969C-68E72714CAB2}"/>
          </ac:spMkLst>
        </pc:spChg>
        <pc:spChg chg="add mod">
          <ac:chgData name="Kogan Gennady" userId="b1712c13557fc3a7" providerId="LiveId" clId="{A44C896A-01B7-46DC-A1F4-316819A684AC}" dt="2021-11-06T06:48:00.410" v="2059" actId="1076"/>
          <ac:spMkLst>
            <pc:docMk/>
            <pc:sldMk cId="1679560566" sldId="276"/>
            <ac:spMk id="8" creationId="{F69E3CAF-A68A-46E3-95CB-97BFD47C5377}"/>
          </ac:spMkLst>
        </pc:spChg>
        <pc:picChg chg="add del mod">
          <ac:chgData name="Kogan Gennady" userId="b1712c13557fc3a7" providerId="LiveId" clId="{A44C896A-01B7-46DC-A1F4-316819A684AC}" dt="2021-11-06T06:23:18.849" v="1888" actId="21"/>
          <ac:picMkLst>
            <pc:docMk/>
            <pc:sldMk cId="1679560566" sldId="276"/>
            <ac:picMk id="3" creationId="{2151119B-3EC7-40A6-A428-E16D38FC3B15}"/>
          </ac:picMkLst>
        </pc:picChg>
        <pc:picChg chg="add mod">
          <ac:chgData name="Kogan Gennady" userId="b1712c13557fc3a7" providerId="LiveId" clId="{A44C896A-01B7-46DC-A1F4-316819A684AC}" dt="2021-11-06T06:48:14.506" v="2063" actId="1076"/>
          <ac:picMkLst>
            <pc:docMk/>
            <pc:sldMk cId="1679560566" sldId="276"/>
            <ac:picMk id="6" creationId="{C014F74E-A95A-4934-B94F-974DFDCD21DF}"/>
          </ac:picMkLst>
        </pc:picChg>
      </pc:sldChg>
      <pc:sldChg chg="del">
        <pc:chgData name="Kogan Gennady" userId="b1712c13557fc3a7" providerId="LiveId" clId="{A44C896A-01B7-46DC-A1F4-316819A684AC}" dt="2021-11-06T06:58:00.020" v="2096" actId="47"/>
        <pc:sldMkLst>
          <pc:docMk/>
          <pc:sldMk cId="1061352375" sldId="277"/>
        </pc:sldMkLst>
      </pc:sldChg>
      <pc:sldChg chg="add del">
        <pc:chgData name="Kogan Gennady" userId="b1712c13557fc3a7" providerId="LiveId" clId="{A44C896A-01B7-46DC-A1F4-316819A684AC}" dt="2021-11-06T06:59:56.060" v="2123" actId="47"/>
        <pc:sldMkLst>
          <pc:docMk/>
          <pc:sldMk cId="2553640314" sldId="278"/>
        </pc:sldMkLst>
      </pc:sldChg>
      <pc:sldChg chg="addSp delSp modSp mod delAnim modAnim">
        <pc:chgData name="Kogan Gennady" userId="b1712c13557fc3a7" providerId="LiveId" clId="{A44C896A-01B7-46DC-A1F4-316819A684AC}" dt="2021-11-06T11:52:30.623" v="4844" actId="1076"/>
        <pc:sldMkLst>
          <pc:docMk/>
          <pc:sldMk cId="883364464" sldId="279"/>
        </pc:sldMkLst>
        <pc:spChg chg="add del mod">
          <ac:chgData name="Kogan Gennady" userId="b1712c13557fc3a7" providerId="LiveId" clId="{A44C896A-01B7-46DC-A1F4-316819A684AC}" dt="2021-11-06T08:56:33.633" v="4439" actId="478"/>
          <ac:spMkLst>
            <pc:docMk/>
            <pc:sldMk cId="883364464" sldId="279"/>
            <ac:spMk id="3" creationId="{756D1812-8328-44B0-A182-92584BD97EF7}"/>
          </ac:spMkLst>
        </pc:spChg>
        <pc:spChg chg="del mod">
          <ac:chgData name="Kogan Gennady" userId="b1712c13557fc3a7" providerId="LiveId" clId="{A44C896A-01B7-46DC-A1F4-316819A684AC}" dt="2021-11-06T08:56:31.600" v="4438" actId="478"/>
          <ac:spMkLst>
            <pc:docMk/>
            <pc:sldMk cId="883364464" sldId="279"/>
            <ac:spMk id="4" creationId="{00000000-0000-0000-0000-000000000000}"/>
          </ac:spMkLst>
        </pc:spChg>
        <pc:spChg chg="del">
          <ac:chgData name="Kogan Gennady" userId="b1712c13557fc3a7" providerId="LiveId" clId="{A44C896A-01B7-46DC-A1F4-316819A684AC}" dt="2021-11-06T08:56:34.944" v="4440" actId="478"/>
          <ac:spMkLst>
            <pc:docMk/>
            <pc:sldMk cId="883364464" sldId="279"/>
            <ac:spMk id="5" creationId="{00000000-0000-0000-0000-000000000000}"/>
          </ac:spMkLst>
        </pc:spChg>
        <pc:spChg chg="add del mod">
          <ac:chgData name="Kogan Gennady" userId="b1712c13557fc3a7" providerId="LiveId" clId="{A44C896A-01B7-46DC-A1F4-316819A684AC}" dt="2021-11-06T09:03:37.322" v="4635" actId="478"/>
          <ac:spMkLst>
            <pc:docMk/>
            <pc:sldMk cId="883364464" sldId="279"/>
            <ac:spMk id="7" creationId="{F9138BC0-D41F-4917-828C-3F88C9504660}"/>
          </ac:spMkLst>
        </pc:spChg>
        <pc:spChg chg="add mod">
          <ac:chgData name="Kogan Gennady" userId="b1712c13557fc3a7" providerId="LiveId" clId="{A44C896A-01B7-46DC-A1F4-316819A684AC}" dt="2021-11-06T09:05:29.837" v="4665" actId="20577"/>
          <ac:spMkLst>
            <pc:docMk/>
            <pc:sldMk cId="883364464" sldId="279"/>
            <ac:spMk id="8" creationId="{BFC2BAD4-6279-42CC-A72D-34A2C7EB39E4}"/>
          </ac:spMkLst>
        </pc:spChg>
        <pc:spChg chg="add mod">
          <ac:chgData name="Kogan Gennady" userId="b1712c13557fc3a7" providerId="LiveId" clId="{A44C896A-01B7-46DC-A1F4-316819A684AC}" dt="2021-11-06T09:09:05.606" v="4721" actId="20577"/>
          <ac:spMkLst>
            <pc:docMk/>
            <pc:sldMk cId="883364464" sldId="279"/>
            <ac:spMk id="12" creationId="{3B75E227-B249-4107-A11E-3A703DE570B2}"/>
          </ac:spMkLst>
        </pc:spChg>
        <pc:spChg chg="add mod">
          <ac:chgData name="Kogan Gennady" userId="b1712c13557fc3a7" providerId="LiveId" clId="{A44C896A-01B7-46DC-A1F4-316819A684AC}" dt="2021-11-06T11:51:38.756" v="4836" actId="115"/>
          <ac:spMkLst>
            <pc:docMk/>
            <pc:sldMk cId="883364464" sldId="279"/>
            <ac:spMk id="13" creationId="{CAA7B8C1-EF5F-4A18-BA4B-D1DFA796AFB3}"/>
          </ac:spMkLst>
        </pc:spChg>
        <pc:spChg chg="add mod">
          <ac:chgData name="Kogan Gennady" userId="b1712c13557fc3a7" providerId="LiveId" clId="{A44C896A-01B7-46DC-A1F4-316819A684AC}" dt="2021-11-06T11:52:27.455" v="4843" actId="1076"/>
          <ac:spMkLst>
            <pc:docMk/>
            <pc:sldMk cId="883364464" sldId="279"/>
            <ac:spMk id="15" creationId="{9994A2B8-DC0D-44AC-B11D-5AB16A754FCA}"/>
          </ac:spMkLst>
        </pc:spChg>
        <pc:picChg chg="del">
          <ac:chgData name="Kogan Gennady" userId="b1712c13557fc3a7" providerId="LiveId" clId="{A44C896A-01B7-46DC-A1F4-316819A684AC}" dt="2021-11-06T08:56:35.752" v="4441" actId="478"/>
          <ac:picMkLst>
            <pc:docMk/>
            <pc:sldMk cId="883364464" sldId="279"/>
            <ac:picMk id="6" creationId="{00000000-0000-0000-0000-000000000000}"/>
          </ac:picMkLst>
        </pc:picChg>
        <pc:picChg chg="add mod">
          <ac:chgData name="Kogan Gennady" userId="b1712c13557fc3a7" providerId="LiveId" clId="{A44C896A-01B7-46DC-A1F4-316819A684AC}" dt="2021-11-06T11:52:30.623" v="4844" actId="1076"/>
          <ac:picMkLst>
            <pc:docMk/>
            <pc:sldMk cId="883364464" sldId="279"/>
            <ac:picMk id="10" creationId="{B1C08DDF-1004-40CB-82FE-9382501241B0}"/>
          </ac:picMkLst>
        </pc:picChg>
      </pc:sldChg>
      <pc:sldChg chg="add del">
        <pc:chgData name="Kogan Gennady" userId="b1712c13557fc3a7" providerId="LiveId" clId="{A44C896A-01B7-46DC-A1F4-316819A684AC}" dt="2021-11-06T06:59:54.974" v="2122" actId="47"/>
        <pc:sldMkLst>
          <pc:docMk/>
          <pc:sldMk cId="208121919" sldId="280"/>
        </pc:sldMkLst>
      </pc:sldChg>
      <pc:sldChg chg="addSp delSp modSp new mod ord delAnim modAnim">
        <pc:chgData name="Kogan Gennady" userId="b1712c13557fc3a7" providerId="LiveId" clId="{A44C896A-01B7-46DC-A1F4-316819A684AC}" dt="2021-11-06T08:51:38.069" v="4436" actId="1076"/>
        <pc:sldMkLst>
          <pc:docMk/>
          <pc:sldMk cId="3814689062" sldId="281"/>
        </pc:sldMkLst>
        <pc:spChg chg="del">
          <ac:chgData name="Kogan Gennady" userId="b1712c13557fc3a7" providerId="LiveId" clId="{A44C896A-01B7-46DC-A1F4-316819A684AC}" dt="2021-11-05T19:30:02.429" v="1604" actId="478"/>
          <ac:spMkLst>
            <pc:docMk/>
            <pc:sldMk cId="3814689062" sldId="281"/>
            <ac:spMk id="2" creationId="{E5EBC3A0-A672-470E-9972-C017CFF159BA}"/>
          </ac:spMkLst>
        </pc:spChg>
        <pc:spChg chg="del">
          <ac:chgData name="Kogan Gennady" userId="b1712c13557fc3a7" providerId="LiveId" clId="{A44C896A-01B7-46DC-A1F4-316819A684AC}" dt="2021-11-05T19:30:06.992" v="1605" actId="478"/>
          <ac:spMkLst>
            <pc:docMk/>
            <pc:sldMk cId="3814689062" sldId="281"/>
            <ac:spMk id="3" creationId="{CEDB9708-F85D-41E1-A9BB-AF4DACDAA393}"/>
          </ac:spMkLst>
        </pc:spChg>
        <pc:spChg chg="add mod">
          <ac:chgData name="Kogan Gennady" userId="b1712c13557fc3a7" providerId="LiveId" clId="{A44C896A-01B7-46DC-A1F4-316819A684AC}" dt="2021-11-05T19:30:34.973" v="1640" actId="20577"/>
          <ac:spMkLst>
            <pc:docMk/>
            <pc:sldMk cId="3814689062" sldId="281"/>
            <ac:spMk id="4" creationId="{EE02D2EF-B7F2-41C5-A21E-1F29E8887783}"/>
          </ac:spMkLst>
        </pc:spChg>
        <pc:spChg chg="add del mod">
          <ac:chgData name="Kogan Gennady" userId="b1712c13557fc3a7" providerId="LiveId" clId="{A44C896A-01B7-46DC-A1F4-316819A684AC}" dt="2021-11-05T19:30:47.987" v="1643" actId="478"/>
          <ac:spMkLst>
            <pc:docMk/>
            <pc:sldMk cId="3814689062" sldId="281"/>
            <ac:spMk id="5" creationId="{F89EF327-E279-467E-8096-874F1BA78FB4}"/>
          </ac:spMkLst>
        </pc:spChg>
        <pc:spChg chg="add mod">
          <ac:chgData name="Kogan Gennady" userId="b1712c13557fc3a7" providerId="LiveId" clId="{A44C896A-01B7-46DC-A1F4-316819A684AC}" dt="2021-11-06T08:51:27.007" v="4435" actId="14100"/>
          <ac:spMkLst>
            <pc:docMk/>
            <pc:sldMk cId="3814689062" sldId="281"/>
            <ac:spMk id="6" creationId="{85B5A64D-3230-4E02-BE24-7A75B93AAC55}"/>
          </ac:spMkLst>
        </pc:spChg>
        <pc:spChg chg="add mod">
          <ac:chgData name="Kogan Gennady" userId="b1712c13557fc3a7" providerId="LiveId" clId="{A44C896A-01B7-46DC-A1F4-316819A684AC}" dt="2021-11-06T08:51:38.069" v="4436" actId="1076"/>
          <ac:spMkLst>
            <pc:docMk/>
            <pc:sldMk cId="3814689062" sldId="281"/>
            <ac:spMk id="9" creationId="{93574C64-EF04-4166-B9AF-9772AF2C951D}"/>
          </ac:spMkLst>
        </pc:spChg>
        <pc:picChg chg="add mod">
          <ac:chgData name="Kogan Gennady" userId="b1712c13557fc3a7" providerId="LiveId" clId="{A44C896A-01B7-46DC-A1F4-316819A684AC}" dt="2021-11-05T19:48:19.078" v="1840" actId="1076"/>
          <ac:picMkLst>
            <pc:docMk/>
            <pc:sldMk cId="3814689062" sldId="281"/>
            <ac:picMk id="8" creationId="{D085112A-C1B0-403E-8286-04B96A1AD92E}"/>
          </ac:picMkLst>
        </pc:picChg>
        <pc:picChg chg="add mod">
          <ac:chgData name="Kogan Gennady" userId="b1712c13557fc3a7" providerId="LiveId" clId="{A44C896A-01B7-46DC-A1F4-316819A684AC}" dt="2021-11-05T19:48:29.214" v="1842" actId="1076"/>
          <ac:picMkLst>
            <pc:docMk/>
            <pc:sldMk cId="3814689062" sldId="281"/>
            <ac:picMk id="11" creationId="{93CFFB90-B632-496C-A792-C0194F73FABE}"/>
          </ac:picMkLst>
        </pc:picChg>
      </pc:sldChg>
      <pc:sldChg chg="addSp delSp modSp add mod ord delAnim modAnim">
        <pc:chgData name="Kogan Gennady" userId="b1712c13557fc3a7" providerId="LiveId" clId="{A44C896A-01B7-46DC-A1F4-316819A684AC}" dt="2021-11-06T08:23:37.886" v="4278" actId="14100"/>
        <pc:sldMkLst>
          <pc:docMk/>
          <pc:sldMk cId="1429572842" sldId="282"/>
        </pc:sldMkLst>
        <pc:spChg chg="mod">
          <ac:chgData name="Kogan Gennady" userId="b1712c13557fc3a7" providerId="LiveId" clId="{A44C896A-01B7-46DC-A1F4-316819A684AC}" dt="2021-11-06T08:20:07.195" v="4209" actId="20577"/>
          <ac:spMkLst>
            <pc:docMk/>
            <pc:sldMk cId="1429572842" sldId="282"/>
            <ac:spMk id="4" creationId="{EE02D2EF-B7F2-41C5-A21E-1F29E8887783}"/>
          </ac:spMkLst>
        </pc:spChg>
        <pc:spChg chg="del mod">
          <ac:chgData name="Kogan Gennady" userId="b1712c13557fc3a7" providerId="LiveId" clId="{A44C896A-01B7-46DC-A1F4-316819A684AC}" dt="2021-11-05T19:38:46.535" v="1719" actId="478"/>
          <ac:spMkLst>
            <pc:docMk/>
            <pc:sldMk cId="1429572842" sldId="282"/>
            <ac:spMk id="6" creationId="{85B5A64D-3230-4E02-BE24-7A75B93AAC55}"/>
          </ac:spMkLst>
        </pc:spChg>
        <pc:spChg chg="add mod">
          <ac:chgData name="Kogan Gennady" userId="b1712c13557fc3a7" providerId="LiveId" clId="{A44C896A-01B7-46DC-A1F4-316819A684AC}" dt="2021-11-06T08:20:11.540" v="4210" actId="1076"/>
          <ac:spMkLst>
            <pc:docMk/>
            <pc:sldMk cId="1429572842" sldId="282"/>
            <ac:spMk id="7" creationId="{DD6AD46A-7DE7-4DC2-B340-BD1DF6AE3EF8}"/>
          </ac:spMkLst>
        </pc:spChg>
        <pc:spChg chg="add mod">
          <ac:chgData name="Kogan Gennady" userId="b1712c13557fc3a7" providerId="LiveId" clId="{A44C896A-01B7-46DC-A1F4-316819A684AC}" dt="2021-11-06T08:20:18.148" v="4212" actId="1076"/>
          <ac:spMkLst>
            <pc:docMk/>
            <pc:sldMk cId="1429572842" sldId="282"/>
            <ac:spMk id="8" creationId="{65A27A73-AB15-4885-BFB5-2BD8C2777101}"/>
          </ac:spMkLst>
        </pc:spChg>
        <pc:spChg chg="add mod">
          <ac:chgData name="Kogan Gennady" userId="b1712c13557fc3a7" providerId="LiveId" clId="{A44C896A-01B7-46DC-A1F4-316819A684AC}" dt="2021-11-06T08:20:14.652" v="4211" actId="1076"/>
          <ac:spMkLst>
            <pc:docMk/>
            <pc:sldMk cId="1429572842" sldId="282"/>
            <ac:spMk id="9" creationId="{468DB886-5C37-4F24-83B2-6BE209DDF721}"/>
          </ac:spMkLst>
        </pc:spChg>
        <pc:spChg chg="add mod">
          <ac:chgData name="Kogan Gennady" userId="b1712c13557fc3a7" providerId="LiveId" clId="{A44C896A-01B7-46DC-A1F4-316819A684AC}" dt="2021-11-06T08:21:48.788" v="4222" actId="1076"/>
          <ac:spMkLst>
            <pc:docMk/>
            <pc:sldMk cId="1429572842" sldId="282"/>
            <ac:spMk id="10" creationId="{DBE7EC03-ABD5-4F7D-8845-A9F40471A534}"/>
          </ac:spMkLst>
        </pc:spChg>
        <pc:spChg chg="add del mod">
          <ac:chgData name="Kogan Gennady" userId="b1712c13557fc3a7" providerId="LiveId" clId="{A44C896A-01B7-46DC-A1F4-316819A684AC}" dt="2021-11-06T08:22:58.080" v="4242"/>
          <ac:spMkLst>
            <pc:docMk/>
            <pc:sldMk cId="1429572842" sldId="282"/>
            <ac:spMk id="12" creationId="{BEC8C84E-7DFA-461D-B40D-25024681EF2D}"/>
          </ac:spMkLst>
        </pc:spChg>
        <pc:spChg chg="add mod">
          <ac:chgData name="Kogan Gennady" userId="b1712c13557fc3a7" providerId="LiveId" clId="{A44C896A-01B7-46DC-A1F4-316819A684AC}" dt="2021-11-06T08:23:37.886" v="4278" actId="14100"/>
          <ac:spMkLst>
            <pc:docMk/>
            <pc:sldMk cId="1429572842" sldId="282"/>
            <ac:spMk id="14" creationId="{DBC0678E-3E22-408F-B776-226153094C50}"/>
          </ac:spMkLst>
        </pc:spChg>
        <pc:picChg chg="add del mod">
          <ac:chgData name="Kogan Gennady" userId="b1712c13557fc3a7" providerId="LiveId" clId="{A44C896A-01B7-46DC-A1F4-316819A684AC}" dt="2021-11-06T06:23:48.697" v="1899" actId="21"/>
          <ac:picMkLst>
            <pc:docMk/>
            <pc:sldMk cId="1429572842" sldId="282"/>
            <ac:picMk id="3" creationId="{96583678-EDE9-4AD7-AE2F-0A1B75B6BCF0}"/>
          </ac:picMkLst>
        </pc:picChg>
        <pc:picChg chg="add mod">
          <ac:chgData name="Kogan Gennady" userId="b1712c13557fc3a7" providerId="LiveId" clId="{A44C896A-01B7-46DC-A1F4-316819A684AC}" dt="2021-11-06T08:20:25.045" v="4213" actId="1076"/>
          <ac:picMkLst>
            <pc:docMk/>
            <pc:sldMk cId="1429572842" sldId="282"/>
            <ac:picMk id="6" creationId="{5EBDC9D3-BAE3-44B4-A0E1-4D6D46724FD2}"/>
          </ac:picMkLst>
        </pc:picChg>
      </pc:sldChg>
      <pc:sldChg chg="addSp delSp add del mod">
        <pc:chgData name="Kogan Gennady" userId="b1712c13557fc3a7" providerId="LiveId" clId="{A44C896A-01B7-46DC-A1F4-316819A684AC}" dt="2021-11-06T06:59:26.150" v="2109"/>
        <pc:sldMkLst>
          <pc:docMk/>
          <pc:sldMk cId="251765372" sldId="283"/>
        </pc:sldMkLst>
        <pc:picChg chg="add del">
          <ac:chgData name="Kogan Gennady" userId="b1712c13557fc3a7" providerId="LiveId" clId="{A44C896A-01B7-46DC-A1F4-316819A684AC}" dt="2021-11-06T06:59:24.509" v="2108" actId="478"/>
          <ac:picMkLst>
            <pc:docMk/>
            <pc:sldMk cId="251765372" sldId="283"/>
            <ac:picMk id="8" creationId="{D085112A-C1B0-403E-8286-04B96A1AD92E}"/>
          </ac:picMkLst>
        </pc:picChg>
        <pc:picChg chg="add del">
          <ac:chgData name="Kogan Gennady" userId="b1712c13557fc3a7" providerId="LiveId" clId="{A44C896A-01B7-46DC-A1F4-316819A684AC}" dt="2021-11-06T06:59:24.036" v="2107" actId="478"/>
          <ac:picMkLst>
            <pc:docMk/>
            <pc:sldMk cId="251765372" sldId="283"/>
            <ac:picMk id="11" creationId="{93CFFB90-B632-496C-A792-C0194F73FABE}"/>
          </ac:picMkLst>
        </pc:picChg>
      </pc:sldChg>
      <pc:sldChg chg="addSp delSp modSp add mod delAnim modAnim">
        <pc:chgData name="Kogan Gennady" userId="b1712c13557fc3a7" providerId="LiveId" clId="{A44C896A-01B7-46DC-A1F4-316819A684AC}" dt="2021-11-06T08:31:46.324" v="4376" actId="404"/>
        <pc:sldMkLst>
          <pc:docMk/>
          <pc:sldMk cId="2096633281" sldId="283"/>
        </pc:sldMkLst>
        <pc:spChg chg="del mod">
          <ac:chgData name="Kogan Gennady" userId="b1712c13557fc3a7" providerId="LiveId" clId="{A44C896A-01B7-46DC-A1F4-316819A684AC}" dt="2021-11-06T07:00:22.265" v="2138" actId="478"/>
          <ac:spMkLst>
            <pc:docMk/>
            <pc:sldMk cId="2096633281" sldId="283"/>
            <ac:spMk id="3" creationId="{00000000-0000-0000-0000-000000000000}"/>
          </ac:spMkLst>
        </pc:spChg>
        <pc:spChg chg="add del mod">
          <ac:chgData name="Kogan Gennady" userId="b1712c13557fc3a7" providerId="LiveId" clId="{A44C896A-01B7-46DC-A1F4-316819A684AC}" dt="2021-11-06T07:00:43.639" v="2149"/>
          <ac:spMkLst>
            <pc:docMk/>
            <pc:sldMk cId="2096633281" sldId="283"/>
            <ac:spMk id="6" creationId="{FC6E936A-CC2B-41A6-9DB4-37CB9BB58400}"/>
          </ac:spMkLst>
        </pc:spChg>
        <pc:spChg chg="add mod">
          <ac:chgData name="Kogan Gennady" userId="b1712c13557fc3a7" providerId="LiveId" clId="{A44C896A-01B7-46DC-A1F4-316819A684AC}" dt="2021-11-06T07:01:04.728" v="2160" actId="20577"/>
          <ac:spMkLst>
            <pc:docMk/>
            <pc:sldMk cId="2096633281" sldId="283"/>
            <ac:spMk id="7" creationId="{01751DCE-D032-4DD1-84B3-7C8EBAA3D274}"/>
          </ac:spMkLst>
        </pc:spChg>
        <pc:spChg chg="add mod">
          <ac:chgData name="Kogan Gennady" userId="b1712c13557fc3a7" providerId="LiveId" clId="{A44C896A-01B7-46DC-A1F4-316819A684AC}" dt="2021-11-06T08:29:10.617" v="4339" actId="1076"/>
          <ac:spMkLst>
            <pc:docMk/>
            <pc:sldMk cId="2096633281" sldId="283"/>
            <ac:spMk id="8" creationId="{0A466DE4-BE44-4097-8297-4EAA1950F3C1}"/>
          </ac:spMkLst>
        </pc:spChg>
        <pc:spChg chg="add mod">
          <ac:chgData name="Kogan Gennady" userId="b1712c13557fc3a7" providerId="LiveId" clId="{A44C896A-01B7-46DC-A1F4-316819A684AC}" dt="2021-11-06T08:31:46.324" v="4376" actId="404"/>
          <ac:spMkLst>
            <pc:docMk/>
            <pc:sldMk cId="2096633281" sldId="283"/>
            <ac:spMk id="9" creationId="{90F12713-8DEE-4283-814D-F8F00268F012}"/>
          </ac:spMkLst>
        </pc:spChg>
        <pc:spChg chg="add mod">
          <ac:chgData name="Kogan Gennady" userId="b1712c13557fc3a7" providerId="LiveId" clId="{A44C896A-01B7-46DC-A1F4-316819A684AC}" dt="2021-11-06T08:24:49.469" v="4296" actId="14100"/>
          <ac:spMkLst>
            <pc:docMk/>
            <pc:sldMk cId="2096633281" sldId="283"/>
            <ac:spMk id="10" creationId="{DDC8D9A0-2F1E-434C-9D09-55C672CA45A2}"/>
          </ac:spMkLst>
        </pc:spChg>
        <pc:spChg chg="add mod">
          <ac:chgData name="Kogan Gennady" userId="b1712c13557fc3a7" providerId="LiveId" clId="{A44C896A-01B7-46DC-A1F4-316819A684AC}" dt="2021-11-06T08:25:23.397" v="4305" actId="14100"/>
          <ac:spMkLst>
            <pc:docMk/>
            <pc:sldMk cId="2096633281" sldId="283"/>
            <ac:spMk id="11" creationId="{263ADF70-6F41-4182-890C-90CDF39FABF4}"/>
          </ac:spMkLst>
        </pc:spChg>
        <pc:spChg chg="del">
          <ac:chgData name="Kogan Gennady" userId="b1712c13557fc3a7" providerId="LiveId" clId="{A44C896A-01B7-46DC-A1F4-316819A684AC}" dt="2021-11-06T07:00:52.347" v="2151" actId="478"/>
          <ac:spMkLst>
            <pc:docMk/>
            <pc:sldMk cId="2096633281" sldId="283"/>
            <ac:spMk id="12" creationId="{00000000-0000-0000-0000-000000000000}"/>
          </ac:spMkLst>
        </pc:spChg>
        <pc:spChg chg="del">
          <ac:chgData name="Kogan Gennady" userId="b1712c13557fc3a7" providerId="LiveId" clId="{A44C896A-01B7-46DC-A1F4-316819A684AC}" dt="2021-11-06T07:00:54.612" v="2152" actId="478"/>
          <ac:spMkLst>
            <pc:docMk/>
            <pc:sldMk cId="2096633281" sldId="283"/>
            <ac:spMk id="13" creationId="{00000000-0000-0000-0000-000000000000}"/>
          </ac:spMkLst>
        </pc:spChg>
        <pc:spChg chg="add mod">
          <ac:chgData name="Kogan Gennady" userId="b1712c13557fc3a7" providerId="LiveId" clId="{A44C896A-01B7-46DC-A1F4-316819A684AC}" dt="2021-11-06T08:25:45.883" v="4310" actId="1076"/>
          <ac:spMkLst>
            <pc:docMk/>
            <pc:sldMk cId="2096633281" sldId="283"/>
            <ac:spMk id="15" creationId="{5644CA04-BA51-4FCA-A3D0-1803D62AD294}"/>
          </ac:spMkLst>
        </pc:spChg>
        <pc:spChg chg="add mod">
          <ac:chgData name="Kogan Gennady" userId="b1712c13557fc3a7" providerId="LiveId" clId="{A44C896A-01B7-46DC-A1F4-316819A684AC}" dt="2021-11-06T08:26:11.755" v="4317" actId="1076"/>
          <ac:spMkLst>
            <pc:docMk/>
            <pc:sldMk cId="2096633281" sldId="283"/>
            <ac:spMk id="16" creationId="{B97B8514-EE88-42F8-B6DB-46128BE7442E}"/>
          </ac:spMkLst>
        </pc:spChg>
        <pc:spChg chg="add mod">
          <ac:chgData name="Kogan Gennady" userId="b1712c13557fc3a7" providerId="LiveId" clId="{A44C896A-01B7-46DC-A1F4-316819A684AC}" dt="2021-11-06T08:27:12.348" v="4325" actId="14100"/>
          <ac:spMkLst>
            <pc:docMk/>
            <pc:sldMk cId="2096633281" sldId="283"/>
            <ac:spMk id="17" creationId="{47CFF55B-038B-411E-8B74-7E46CDA48958}"/>
          </ac:spMkLst>
        </pc:spChg>
        <pc:spChg chg="add mod">
          <ac:chgData name="Kogan Gennady" userId="b1712c13557fc3a7" providerId="LiveId" clId="{A44C896A-01B7-46DC-A1F4-316819A684AC}" dt="2021-11-06T08:27:32.686" v="4331" actId="14100"/>
          <ac:spMkLst>
            <pc:docMk/>
            <pc:sldMk cId="2096633281" sldId="283"/>
            <ac:spMk id="18" creationId="{FB772E0E-88B6-4BCF-82E2-1A62C3F105D9}"/>
          </ac:spMkLst>
        </pc:spChg>
        <pc:picChg chg="mod">
          <ac:chgData name="Kogan Gennady" userId="b1712c13557fc3a7" providerId="LiveId" clId="{A44C896A-01B7-46DC-A1F4-316819A684AC}" dt="2021-11-06T08:27:39.779" v="4332" actId="1076"/>
          <ac:picMkLst>
            <pc:docMk/>
            <pc:sldMk cId="2096633281" sldId="283"/>
            <ac:picMk id="14" creationId="{00000000-0000-0000-0000-000000000000}"/>
          </ac:picMkLst>
        </pc:picChg>
      </pc:sldChg>
      <pc:sldChg chg="addSp delSp modSp add mod delAnim modAnim">
        <pc:chgData name="Kogan Gennady" userId="b1712c13557fc3a7" providerId="LiveId" clId="{A44C896A-01B7-46DC-A1F4-316819A684AC}" dt="2021-11-06T10:34:36.323" v="4724" actId="1076"/>
        <pc:sldMkLst>
          <pc:docMk/>
          <pc:sldMk cId="779973765" sldId="284"/>
        </pc:sldMkLst>
        <pc:spChg chg="mod">
          <ac:chgData name="Kogan Gennady" userId="b1712c13557fc3a7" providerId="LiveId" clId="{A44C896A-01B7-46DC-A1F4-316819A684AC}" dt="2021-11-06T07:17:09.815" v="2918" actId="1076"/>
          <ac:spMkLst>
            <pc:docMk/>
            <pc:sldMk cId="779973765" sldId="284"/>
            <ac:spMk id="29" creationId="{8AC8A8C2-ABCB-476A-9A1A-A5967337F49D}"/>
          </ac:spMkLst>
        </pc:spChg>
        <pc:spChg chg="mod">
          <ac:chgData name="Kogan Gennady" userId="b1712c13557fc3a7" providerId="LiveId" clId="{A44C896A-01B7-46DC-A1F4-316819A684AC}" dt="2021-11-06T08:32:01.648" v="4378" actId="404"/>
          <ac:spMkLst>
            <pc:docMk/>
            <pc:sldMk cId="779973765" sldId="284"/>
            <ac:spMk id="30" creationId="{9D9CCD65-F1F6-46D4-9B52-D970DFF37B0A}"/>
          </ac:spMkLst>
        </pc:spChg>
        <pc:spChg chg="del">
          <ac:chgData name="Kogan Gennady" userId="b1712c13557fc3a7" providerId="LiveId" clId="{A44C896A-01B7-46DC-A1F4-316819A684AC}" dt="2021-11-06T07:15:02.951" v="2780" actId="478"/>
          <ac:spMkLst>
            <pc:docMk/>
            <pc:sldMk cId="779973765" sldId="284"/>
            <ac:spMk id="31" creationId="{930BF0CA-C3B6-420C-9386-57BD486163CA}"/>
          </ac:spMkLst>
        </pc:spChg>
        <pc:spChg chg="mod">
          <ac:chgData name="Kogan Gennady" userId="b1712c13557fc3a7" providerId="LiveId" clId="{A44C896A-01B7-46DC-A1F4-316819A684AC}" dt="2021-11-06T08:32:05.308" v="4380" actId="404"/>
          <ac:spMkLst>
            <pc:docMk/>
            <pc:sldMk cId="779973765" sldId="284"/>
            <ac:spMk id="32" creationId="{3D3B72AF-C7AF-4C1E-A907-D569C8753D90}"/>
          </ac:spMkLst>
        </pc:spChg>
        <pc:spChg chg="add mod">
          <ac:chgData name="Kogan Gennady" userId="b1712c13557fc3a7" providerId="LiveId" clId="{A44C896A-01B7-46DC-A1F4-316819A684AC}" dt="2021-11-06T10:34:36.323" v="4724" actId="1076"/>
          <ac:spMkLst>
            <pc:docMk/>
            <pc:sldMk cId="779973765" sldId="284"/>
            <ac:spMk id="225" creationId="{4C72E4AA-1DD2-4BA1-81F3-1EF6279F8F59}"/>
          </ac:spMkLst>
        </pc:spChg>
        <pc:grpChg chg="del">
          <ac:chgData name="Kogan Gennady" userId="b1712c13557fc3a7" providerId="LiveId" clId="{A44C896A-01B7-46DC-A1F4-316819A684AC}" dt="2021-11-06T07:16:17.755" v="2854" actId="478"/>
          <ac:grpSpMkLst>
            <pc:docMk/>
            <pc:sldMk cId="779973765" sldId="284"/>
            <ac:grpSpMk id="7" creationId="{75869BEF-9F98-4D83-88D6-28051ED7B960}"/>
          </ac:grpSpMkLst>
        </pc:grpChg>
        <pc:picChg chg="add mod">
          <ac:chgData name="Kogan Gennady" userId="b1712c13557fc3a7" providerId="LiveId" clId="{A44C896A-01B7-46DC-A1F4-316819A684AC}" dt="2021-11-06T08:32:20.969" v="4385" actId="1076"/>
          <ac:picMkLst>
            <pc:docMk/>
            <pc:sldMk cId="779973765" sldId="284"/>
            <ac:picMk id="3" creationId="{ABCA4F69-2609-41F1-AE77-5AB8ADB1C31F}"/>
          </ac:picMkLst>
        </pc:picChg>
      </pc:sldChg>
      <pc:sldChg chg="addSp delSp modSp add mod">
        <pc:chgData name="Kogan Gennady" userId="b1712c13557fc3a7" providerId="LiveId" clId="{A44C896A-01B7-46DC-A1F4-316819A684AC}" dt="2021-11-06T12:01:59.229" v="4858" actId="1076"/>
        <pc:sldMkLst>
          <pc:docMk/>
          <pc:sldMk cId="1460959908" sldId="285"/>
        </pc:sldMkLst>
        <pc:spChg chg="mod">
          <ac:chgData name="Kogan Gennady" userId="b1712c13557fc3a7" providerId="LiveId" clId="{A44C896A-01B7-46DC-A1F4-316819A684AC}" dt="2021-11-06T11:59:20.731" v="4846"/>
          <ac:spMkLst>
            <pc:docMk/>
            <pc:sldMk cId="1460959908" sldId="285"/>
            <ac:spMk id="8" creationId="{BFC2BAD4-6279-42CC-A72D-34A2C7EB39E4}"/>
          </ac:spMkLst>
        </pc:spChg>
        <pc:spChg chg="del">
          <ac:chgData name="Kogan Gennady" userId="b1712c13557fc3a7" providerId="LiveId" clId="{A44C896A-01B7-46DC-A1F4-316819A684AC}" dt="2021-11-06T11:59:24.423" v="4847" actId="478"/>
          <ac:spMkLst>
            <pc:docMk/>
            <pc:sldMk cId="1460959908" sldId="285"/>
            <ac:spMk id="12" creationId="{3B75E227-B249-4107-A11E-3A703DE570B2}"/>
          </ac:spMkLst>
        </pc:spChg>
        <pc:spChg chg="del">
          <ac:chgData name="Kogan Gennady" userId="b1712c13557fc3a7" providerId="LiveId" clId="{A44C896A-01B7-46DC-A1F4-316819A684AC}" dt="2021-11-06T11:59:26.264" v="4848" actId="478"/>
          <ac:spMkLst>
            <pc:docMk/>
            <pc:sldMk cId="1460959908" sldId="285"/>
            <ac:spMk id="13" creationId="{CAA7B8C1-EF5F-4A18-BA4B-D1DFA796AFB3}"/>
          </ac:spMkLst>
        </pc:spChg>
        <pc:spChg chg="del">
          <ac:chgData name="Kogan Gennady" userId="b1712c13557fc3a7" providerId="LiveId" clId="{A44C896A-01B7-46DC-A1F4-316819A684AC}" dt="2021-11-06T11:59:29.184" v="4850" actId="478"/>
          <ac:spMkLst>
            <pc:docMk/>
            <pc:sldMk cId="1460959908" sldId="285"/>
            <ac:spMk id="15" creationId="{9994A2B8-DC0D-44AC-B11D-5AB16A754FCA}"/>
          </ac:spMkLst>
        </pc:spChg>
        <pc:picChg chg="add mod">
          <ac:chgData name="Kogan Gennady" userId="b1712c13557fc3a7" providerId="LiveId" clId="{A44C896A-01B7-46DC-A1F4-316819A684AC}" dt="2021-11-06T12:01:59.229" v="4858" actId="1076"/>
          <ac:picMkLst>
            <pc:docMk/>
            <pc:sldMk cId="1460959908" sldId="285"/>
            <ac:picMk id="3" creationId="{4C3AA946-37D4-46AC-BA66-C3587C80296A}"/>
          </ac:picMkLst>
        </pc:picChg>
        <pc:picChg chg="del">
          <ac:chgData name="Kogan Gennady" userId="b1712c13557fc3a7" providerId="LiveId" clId="{A44C896A-01B7-46DC-A1F4-316819A684AC}" dt="2021-11-06T11:59:27.623" v="4849" actId="478"/>
          <ac:picMkLst>
            <pc:docMk/>
            <pc:sldMk cId="1460959908" sldId="285"/>
            <ac:picMk id="10" creationId="{B1C08DDF-1004-40CB-82FE-9382501241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3BA5CC3D-6975-4F0F-8598-1B548BCD788E}" type="datetimeFigureOut">
              <a:rPr lang="en-US" smtClean="0"/>
              <a:t>1/1/2023</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C1B1FAC4-5B07-4156-89F3-088CF1BAFAF8}" type="slidenum">
              <a:rPr lang="en-US" smtClean="0"/>
              <a:t>‹#›</a:t>
            </a:fld>
            <a:endParaRPr lang="en-US"/>
          </a:p>
        </p:txBody>
      </p:sp>
    </p:spTree>
    <p:extLst>
      <p:ext uri="{BB962C8B-B14F-4D97-AF65-F5344CB8AC3E}">
        <p14:creationId xmlns:p14="http://schemas.microsoft.com/office/powerpoint/2010/main" val="35346735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a:t>
            </a:r>
            <a:endParaRPr lang="en-US" dirty="0"/>
          </a:p>
        </p:txBody>
      </p:sp>
      <p:sp>
        <p:nvSpPr>
          <p:cNvPr id="4" name="מציין מיקום של מספר שקופית 3"/>
          <p:cNvSpPr>
            <a:spLocks noGrp="1"/>
          </p:cNvSpPr>
          <p:nvPr>
            <p:ph type="sldNum" sz="quarter" idx="10"/>
          </p:nvPr>
        </p:nvSpPr>
        <p:spPr/>
        <p:txBody>
          <a:bodyPr/>
          <a:lstStyle/>
          <a:p>
            <a:fld id="{C1B1FAC4-5B07-4156-89F3-088CF1BAFAF8}" type="slidenum">
              <a:rPr lang="en-US" smtClean="0"/>
              <a:t>1</a:t>
            </a:fld>
            <a:endParaRPr lang="en-US"/>
          </a:p>
        </p:txBody>
      </p:sp>
    </p:spTree>
    <p:extLst>
      <p:ext uri="{BB962C8B-B14F-4D97-AF65-F5344CB8AC3E}">
        <p14:creationId xmlns:p14="http://schemas.microsoft.com/office/powerpoint/2010/main" val="76761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C1B1FAC4-5B07-4156-89F3-088CF1BAFAF8}" type="slidenum">
              <a:rPr lang="en-US" smtClean="0"/>
              <a:t>2</a:t>
            </a:fld>
            <a:endParaRPr lang="en-US"/>
          </a:p>
        </p:txBody>
      </p:sp>
    </p:spTree>
    <p:extLst>
      <p:ext uri="{BB962C8B-B14F-4D97-AF65-F5344CB8AC3E}">
        <p14:creationId xmlns:p14="http://schemas.microsoft.com/office/powerpoint/2010/main" val="355159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B1FAC4-5B07-4156-89F3-088CF1BAFAF8}" type="slidenum">
              <a:rPr lang="en-US" smtClean="0"/>
              <a:t>3</a:t>
            </a:fld>
            <a:endParaRPr lang="en-US"/>
          </a:p>
        </p:txBody>
      </p:sp>
    </p:spTree>
    <p:extLst>
      <p:ext uri="{BB962C8B-B14F-4D97-AF65-F5344CB8AC3E}">
        <p14:creationId xmlns:p14="http://schemas.microsoft.com/office/powerpoint/2010/main" val="205991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rtl="0"/>
            <a:endParaRPr lang="ru-RU" dirty="0"/>
          </a:p>
        </p:txBody>
      </p:sp>
      <p:sp>
        <p:nvSpPr>
          <p:cNvPr id="4" name="Номер слайда 3"/>
          <p:cNvSpPr>
            <a:spLocks noGrp="1"/>
          </p:cNvSpPr>
          <p:nvPr>
            <p:ph type="sldNum" sz="quarter" idx="5"/>
          </p:nvPr>
        </p:nvSpPr>
        <p:spPr/>
        <p:txBody>
          <a:bodyPr/>
          <a:lstStyle/>
          <a:p>
            <a:fld id="{C1B1FAC4-5B07-4156-89F3-088CF1BAFAF8}" type="slidenum">
              <a:rPr lang="en-US" smtClean="0"/>
              <a:t>4</a:t>
            </a:fld>
            <a:endParaRPr lang="en-US"/>
          </a:p>
        </p:txBody>
      </p:sp>
    </p:spTree>
    <p:extLst>
      <p:ext uri="{BB962C8B-B14F-4D97-AF65-F5344CB8AC3E}">
        <p14:creationId xmlns:p14="http://schemas.microsoft.com/office/powerpoint/2010/main" val="346086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rtl="0"/>
            <a:endParaRPr lang="ru-RU" dirty="0"/>
          </a:p>
        </p:txBody>
      </p:sp>
      <p:sp>
        <p:nvSpPr>
          <p:cNvPr id="4" name="Номер слайда 3"/>
          <p:cNvSpPr>
            <a:spLocks noGrp="1"/>
          </p:cNvSpPr>
          <p:nvPr>
            <p:ph type="sldNum" sz="quarter" idx="5"/>
          </p:nvPr>
        </p:nvSpPr>
        <p:spPr/>
        <p:txBody>
          <a:bodyPr/>
          <a:lstStyle/>
          <a:p>
            <a:fld id="{C1B1FAC4-5B07-4156-89F3-088CF1BAFAF8}" type="slidenum">
              <a:rPr lang="en-US" smtClean="0"/>
              <a:t>7</a:t>
            </a:fld>
            <a:endParaRPr lang="en-US"/>
          </a:p>
        </p:txBody>
      </p:sp>
    </p:spTree>
    <p:extLst>
      <p:ext uri="{BB962C8B-B14F-4D97-AF65-F5344CB8AC3E}">
        <p14:creationId xmlns:p14="http://schemas.microsoft.com/office/powerpoint/2010/main" val="11248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C1B1FAC4-5B07-4156-89F3-088CF1BAFAF8}" type="slidenum">
              <a:rPr lang="en-US" smtClean="0"/>
              <a:t>8</a:t>
            </a:fld>
            <a:endParaRPr lang="en-US"/>
          </a:p>
        </p:txBody>
      </p:sp>
    </p:spTree>
    <p:extLst>
      <p:ext uri="{BB962C8B-B14F-4D97-AF65-F5344CB8AC3E}">
        <p14:creationId xmlns:p14="http://schemas.microsoft.com/office/powerpoint/2010/main" val="3659279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6607045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C081872-FAAB-4301-B55B-02C804570609}"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86179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70417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5724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775633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33815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615100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830426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73188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06424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77794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C081872-FAAB-4301-B55B-02C804570609}"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30975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C081872-FAAB-4301-B55B-02C804570609}"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92522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C081872-FAAB-4301-B55B-02C804570609}"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280148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C081872-FAAB-4301-B55B-02C804570609}"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54864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C081872-FAAB-4301-B55B-02C804570609}"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5489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C081872-FAAB-4301-B55B-02C804570609}"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214681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81872-FAAB-4301-B55B-02C804570609}" type="datetimeFigureOut">
              <a:rPr lang="en-US" smtClean="0"/>
              <a:t>1/1/2023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417065-B5B3-44FF-9583-43D3BDC54326}" type="slidenum">
              <a:rPr lang="en-US" smtClean="0"/>
              <a:t>‹#›</a:t>
            </a:fld>
            <a:endParaRPr lang="en-US"/>
          </a:p>
        </p:txBody>
      </p:sp>
    </p:spTree>
    <p:extLst>
      <p:ext uri="{BB962C8B-B14F-4D97-AF65-F5344CB8AC3E}">
        <p14:creationId xmlns:p14="http://schemas.microsoft.com/office/powerpoint/2010/main" val="284528078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echtarget.com/searchenterpriseai/definition/natural-language-processing-NL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ongest_common_subsequence_probl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hyperlink" Target="https://www.nelsenso.net/en/abstract-online.aspx" TargetMode="External"/><Relationship Id="rId3" Type="http://schemas.openxmlformats.org/officeDocument/2006/relationships/hyperlink" Target="https://quillbot.com/summarize?utm_medium=paid_search&amp;utm_source=google&amp;utm_campaign=summarize_premium&amp;campaign_type=search" TargetMode="External"/><Relationship Id="rId7" Type="http://schemas.openxmlformats.org/officeDocument/2006/relationships/hyperlink" Target="https://assignzen.com/free-writing-tools/abstract-generator/" TargetMode="External"/><Relationship Id="rId2" Type="http://schemas.openxmlformats.org/officeDocument/2006/relationships/hyperlink" Target="https://www.editpad.org/tool/abstract-generator" TargetMode="External"/><Relationship Id="rId1" Type="http://schemas.openxmlformats.org/officeDocument/2006/relationships/slideLayout" Target="../slideLayouts/slideLayout6.xml"/><Relationship Id="rId6" Type="http://schemas.openxmlformats.org/officeDocument/2006/relationships/hyperlink" Target="https://www.scholarcy.com/what-makes-a-good-abstract/" TargetMode="External"/><Relationship Id="rId5" Type="http://schemas.openxmlformats.org/officeDocument/2006/relationships/hyperlink" Target="https://www.classgist.com/abstract-generator.aspx" TargetMode="External"/><Relationship Id="rId4" Type="http://schemas.openxmlformats.org/officeDocument/2006/relationships/hyperlink" Target="https://www.phdresearchproposal.org/abstract-generator/"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029265" y="324465"/>
            <a:ext cx="10652369"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6"/>
                </a:solidFill>
                <a:effectLst>
                  <a:outerShdw blurRad="12700" dist="38100" dir="2700000" algn="tl" rotWithShape="0">
                    <a:schemeClr val="bg1">
                      <a:lumMod val="50000"/>
                    </a:schemeClr>
                  </a:outerShdw>
                </a:effectLst>
              </a:rPr>
              <a:t>Abstract generation for final project</a:t>
            </a:r>
          </a:p>
        </p:txBody>
      </p:sp>
      <p:sp>
        <p:nvSpPr>
          <p:cNvPr id="5" name="מלבן 4"/>
          <p:cNvSpPr/>
          <p:nvPr/>
        </p:nvSpPr>
        <p:spPr>
          <a:xfrm>
            <a:off x="4683438" y="5640186"/>
            <a:ext cx="262847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Genady Kogan</a:t>
            </a:r>
            <a:endParaRPr lang="he-IL" sz="32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תמונה 1"/>
          <p:cNvPicPr>
            <a:picLocks noChangeAspect="1"/>
          </p:cNvPicPr>
          <p:nvPr/>
        </p:nvPicPr>
        <p:blipFill rotWithShape="1">
          <a:blip r:embed="rId3">
            <a:extLst>
              <a:ext uri="{28A0092B-C50C-407E-A947-70E740481C1C}">
                <a14:useLocalDpi xmlns:a14="http://schemas.microsoft.com/office/drawing/2010/main" val="0"/>
              </a:ext>
            </a:extLst>
          </a:blip>
          <a:srcRect l="13566" r="11401" b="9242"/>
          <a:stretch/>
        </p:blipFill>
        <p:spPr>
          <a:xfrm>
            <a:off x="3521895" y="1628498"/>
            <a:ext cx="4951562" cy="36309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706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A9A76-14A4-02F4-FF2C-84D7D20F1382}"/>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2</a:t>
            </a:r>
          </a:p>
        </p:txBody>
      </p:sp>
      <p:sp>
        <p:nvSpPr>
          <p:cNvPr id="3" name="Oval 2">
            <a:extLst>
              <a:ext uri="{FF2B5EF4-FFF2-40B4-BE49-F238E27FC236}">
                <a16:creationId xmlns:a16="http://schemas.microsoft.com/office/drawing/2014/main" id="{45245AE2-10D5-8602-E726-BA29C64B3E73}"/>
              </a:ext>
            </a:extLst>
          </p:cNvPr>
          <p:cNvSpPr/>
          <p:nvPr/>
        </p:nvSpPr>
        <p:spPr>
          <a:xfrm>
            <a:off x="2181193" y="1947734"/>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Summary</a:t>
            </a:r>
          </a:p>
        </p:txBody>
      </p:sp>
      <p:sp>
        <p:nvSpPr>
          <p:cNvPr id="4" name="Rectangle 3">
            <a:extLst>
              <a:ext uri="{FF2B5EF4-FFF2-40B4-BE49-F238E27FC236}">
                <a16:creationId xmlns:a16="http://schemas.microsoft.com/office/drawing/2014/main" id="{F5D4DE2A-4A50-E89C-F7F6-A01E2AFCDAC6}"/>
              </a:ext>
            </a:extLst>
          </p:cNvPr>
          <p:cNvSpPr/>
          <p:nvPr/>
        </p:nvSpPr>
        <p:spPr>
          <a:xfrm>
            <a:off x="4916559" y="2063538"/>
            <a:ext cx="2358881" cy="738664"/>
          </a:xfrm>
          <a:prstGeom prst="rect">
            <a:avLst/>
          </a:prstGeom>
        </p:spPr>
        <p:txBody>
          <a:bodyPr wrap="square">
            <a:spAutoFit/>
          </a:bodyPr>
          <a:lstStyle/>
          <a:p>
            <a:pPr algn="l" rtl="0"/>
            <a:r>
              <a:rPr lang="en-US" sz="1400" b="0" dirty="0">
                <a:effectLst/>
                <a:latin typeface="Times New Roman" panose="02020603050405020304" pitchFamily="18" charset="0"/>
                <a:cs typeface="Times New Roman" panose="02020603050405020304" pitchFamily="18" charset="0"/>
              </a:rPr>
              <a:t>bert_extractive_summarizer()</a:t>
            </a:r>
          </a:p>
          <a:p>
            <a:pPr algn="l" rtl="0"/>
            <a:endParaRPr lang="en-US" sz="1400" b="0" dirty="0">
              <a:effectLst/>
              <a:latin typeface="Times New Roman" panose="02020603050405020304" pitchFamily="18" charset="0"/>
              <a:cs typeface="Times New Roman" panose="02020603050405020304" pitchFamily="18" charset="0"/>
            </a:endParaRPr>
          </a:p>
          <a:p>
            <a:pPr algn="l" rtl="0"/>
            <a:r>
              <a:rPr lang="en-US" sz="1400" dirty="0">
                <a:latin typeface="Times New Roman" panose="02020603050405020304" pitchFamily="18" charset="0"/>
                <a:cs typeface="Times New Roman" panose="02020603050405020304" pitchFamily="18" charset="0"/>
              </a:rPr>
              <a:t>GPT2()</a:t>
            </a:r>
          </a:p>
        </p:txBody>
      </p:sp>
      <p:sp>
        <p:nvSpPr>
          <p:cNvPr id="12" name="TextBox 11">
            <a:extLst>
              <a:ext uri="{FF2B5EF4-FFF2-40B4-BE49-F238E27FC236}">
                <a16:creationId xmlns:a16="http://schemas.microsoft.com/office/drawing/2014/main" id="{DEFDE3A3-3FEE-1079-0B56-C8988D10116D}"/>
              </a:ext>
            </a:extLst>
          </p:cNvPr>
          <p:cNvSpPr txBox="1"/>
          <p:nvPr/>
        </p:nvSpPr>
        <p:spPr>
          <a:xfrm>
            <a:off x="1863049" y="3372851"/>
            <a:ext cx="8249292" cy="2246769"/>
          </a:xfrm>
          <a:prstGeom prst="rect">
            <a:avLst/>
          </a:prstGeom>
          <a:noFill/>
        </p:spPr>
        <p:txBody>
          <a:bodyPr wrap="square">
            <a:spAutoFit/>
          </a:bodyPr>
          <a:lstStyle/>
          <a:p>
            <a:pPr marL="285750" indent="-285750" algn="just" rtl="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BERT is an open source machine learning framework for </a:t>
            </a:r>
            <a:r>
              <a:rPr lang="en-US" sz="1400" b="0" i="0" u="sng" dirty="0">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natural language processing</a:t>
            </a:r>
            <a:r>
              <a:rPr lang="en-US" sz="1400" b="0" i="0" u="sng"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(NLP). BERT is designed to help computers understand the meaning of ambiguous language in text by using surrounding text to establish context. The BERT framework was pre-trained using text from Wikipedia and can be fine-tuned with question and answer datasets.</a:t>
            </a:r>
            <a:endParaRPr lang="ru-RU" sz="1400" b="0" i="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endParaRPr lang="ru-RU" sz="1400" b="0" i="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GPT language model was initially introduced in 2018 in the paper “Language Models are Unsupervised Multitask Learners” by Alec Radford, Jeffrey Wu, Rewon Child, David Luan</a:t>
            </a:r>
            <a:r>
              <a:rPr lang="ru-RU" sz="1400" b="0" i="0"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[13], with the goal of developing a system that could learn from previously produced text. It would be able to present multiple options for completing a phrase in this way, saving time and adding diversity and linguistic depth to the text. And it was all done without any grammatical faults.</a:t>
            </a:r>
            <a:endParaRPr lang="en-US" sz="1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A4304D7-1BA4-BA13-894C-A32B98C75312}"/>
              </a:ext>
            </a:extLst>
          </p:cNvPr>
          <p:cNvPicPr>
            <a:picLocks noChangeAspect="1"/>
          </p:cNvPicPr>
          <p:nvPr/>
        </p:nvPicPr>
        <p:blipFill>
          <a:blip r:embed="rId3"/>
          <a:stretch>
            <a:fillRect/>
          </a:stretch>
        </p:blipFill>
        <p:spPr>
          <a:xfrm>
            <a:off x="8310229" y="1471394"/>
            <a:ext cx="1667541" cy="1667541"/>
          </a:xfrm>
          <a:prstGeom prst="rect">
            <a:avLst/>
          </a:prstGeom>
        </p:spPr>
      </p:pic>
      <p:sp>
        <p:nvSpPr>
          <p:cNvPr id="17" name="TextBox 16">
            <a:extLst>
              <a:ext uri="{FF2B5EF4-FFF2-40B4-BE49-F238E27FC236}">
                <a16:creationId xmlns:a16="http://schemas.microsoft.com/office/drawing/2014/main" id="{C37BB992-25DF-3740-4321-F99E9A9F329E}"/>
              </a:ext>
            </a:extLst>
          </p:cNvPr>
          <p:cNvSpPr txBox="1"/>
          <p:nvPr/>
        </p:nvSpPr>
        <p:spPr>
          <a:xfrm>
            <a:off x="772704" y="6087451"/>
            <a:ext cx="9791700" cy="261610"/>
          </a:xfrm>
          <a:prstGeom prst="rect">
            <a:avLst/>
          </a:prstGeom>
          <a:noFill/>
        </p:spPr>
        <p:txBody>
          <a:bodyPr wrap="square">
            <a:spAutoFit/>
          </a:bodyPr>
          <a:lstStyle/>
          <a:p>
            <a:pPr algn="l" rtl="0"/>
            <a:r>
              <a:rPr lang="ru-RU" sz="1100" b="0" i="0" dirty="0">
                <a:effectLst/>
                <a:latin typeface="Times New Roman" panose="02020603050405020304" pitchFamily="18" charset="0"/>
                <a:cs typeface="Times New Roman" panose="02020603050405020304" pitchFamily="18" charset="0"/>
              </a:rPr>
              <a:t> </a:t>
            </a:r>
            <a:r>
              <a:rPr lang="en-US" sz="1100" baseline="30000" dirty="0">
                <a:latin typeface="Times New Roman" panose="02020603050405020304" pitchFamily="18" charset="0"/>
                <a:cs typeface="Times New Roman" panose="02020603050405020304" pitchFamily="18" charset="0"/>
              </a:rPr>
              <a:t>1</a:t>
            </a:r>
            <a:r>
              <a:rPr lang="ru-RU" sz="1100" baseline="30000" dirty="0">
                <a:latin typeface="Times New Roman" panose="02020603050405020304" pitchFamily="18" charset="0"/>
                <a:cs typeface="Times New Roman" panose="02020603050405020304" pitchFamily="18" charset="0"/>
              </a:rPr>
              <a:t>3</a:t>
            </a:r>
            <a:r>
              <a:rPr lang="en-US" sz="1100" baseline="30000" dirty="0">
                <a:latin typeface="Times New Roman" panose="02020603050405020304" pitchFamily="18" charset="0"/>
                <a:cs typeface="Times New Roman" panose="02020603050405020304" pitchFamily="18" charset="0"/>
              </a:rPr>
              <a:t> </a:t>
            </a:r>
            <a:r>
              <a:rPr lang="ru-RU" sz="1100" baseline="30000" dirty="0">
                <a:latin typeface="Times New Roman" panose="02020603050405020304" pitchFamily="18" charset="0"/>
                <a:cs typeface="Times New Roman" panose="02020603050405020304" pitchFamily="18" charset="0"/>
              </a:rPr>
              <a:t> </a:t>
            </a:r>
            <a:r>
              <a:rPr lang="en-US" sz="1100" b="0" i="0" dirty="0">
                <a:effectLst/>
                <a:latin typeface="Times New Roman" panose="02020603050405020304" pitchFamily="18" charset="0"/>
                <a:cs typeface="Times New Roman" panose="02020603050405020304" pitchFamily="18" charset="0"/>
              </a:rPr>
              <a:t>Radford, A., Wu, J., Child, R., Luan, D., </a:t>
            </a:r>
            <a:r>
              <a:rPr lang="en-US" sz="1100" b="0" i="0" dirty="0" err="1">
                <a:effectLst/>
                <a:latin typeface="Times New Roman" panose="02020603050405020304" pitchFamily="18" charset="0"/>
                <a:cs typeface="Times New Roman" panose="02020603050405020304" pitchFamily="18" charset="0"/>
              </a:rPr>
              <a:t>Amodei</a:t>
            </a:r>
            <a:r>
              <a:rPr lang="en-US" sz="1100" b="0" i="0" dirty="0">
                <a:effectLst/>
                <a:latin typeface="Times New Roman" panose="02020603050405020304" pitchFamily="18" charset="0"/>
                <a:cs typeface="Times New Roman" panose="02020603050405020304" pitchFamily="18" charset="0"/>
              </a:rPr>
              <a:t>, D., &amp; </a:t>
            </a:r>
            <a:r>
              <a:rPr lang="en-US" sz="1100" b="0" i="0" dirty="0" err="1">
                <a:effectLst/>
                <a:latin typeface="Times New Roman" panose="02020603050405020304" pitchFamily="18" charset="0"/>
                <a:cs typeface="Times New Roman" panose="02020603050405020304" pitchFamily="18" charset="0"/>
              </a:rPr>
              <a:t>Sutskever</a:t>
            </a:r>
            <a:r>
              <a:rPr lang="en-US" sz="1100" b="0" i="0" dirty="0">
                <a:effectLst/>
                <a:latin typeface="Times New Roman" panose="02020603050405020304" pitchFamily="18" charset="0"/>
                <a:cs typeface="Times New Roman" panose="02020603050405020304" pitchFamily="18" charset="0"/>
              </a:rPr>
              <a:t>, I. (2019). Language models are unsupervised multitask learners. </a:t>
            </a:r>
            <a:r>
              <a:rPr lang="en-US" sz="1100" b="0" i="1" dirty="0" err="1">
                <a:effectLst/>
                <a:latin typeface="Times New Roman" panose="02020603050405020304" pitchFamily="18" charset="0"/>
                <a:cs typeface="Times New Roman" panose="02020603050405020304" pitchFamily="18" charset="0"/>
              </a:rPr>
              <a:t>OpenAI</a:t>
            </a:r>
            <a:r>
              <a:rPr lang="en-US" sz="1100" b="0" i="1" dirty="0">
                <a:effectLst/>
                <a:latin typeface="Times New Roman" panose="02020603050405020304" pitchFamily="18" charset="0"/>
                <a:cs typeface="Times New Roman" panose="02020603050405020304" pitchFamily="18" charset="0"/>
              </a:rPr>
              <a:t> blog</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1</a:t>
            </a:r>
            <a:r>
              <a:rPr lang="en-US" sz="1100" b="0" i="0" dirty="0">
                <a:effectLst/>
                <a:latin typeface="Times New Roman" panose="02020603050405020304" pitchFamily="18" charset="0"/>
                <a:cs typeface="Times New Roman" panose="02020603050405020304" pitchFamily="18" charset="0"/>
              </a:rPr>
              <a:t>(8), 9.</a:t>
            </a:r>
          </a:p>
        </p:txBody>
      </p:sp>
    </p:spTree>
    <p:extLst>
      <p:ext uri="{BB962C8B-B14F-4D97-AF65-F5344CB8AC3E}">
        <p14:creationId xmlns:p14="http://schemas.microsoft.com/office/powerpoint/2010/main" val="88336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9D3154F-AB01-C9DE-C2B7-FEC8D79F42C3}"/>
              </a:ext>
            </a:extLst>
          </p:cNvPr>
          <p:cNvSpPr/>
          <p:nvPr/>
        </p:nvSpPr>
        <p:spPr>
          <a:xfrm>
            <a:off x="3305510" y="2047912"/>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4. Evaluation</a:t>
            </a:r>
          </a:p>
        </p:txBody>
      </p:sp>
      <p:sp>
        <p:nvSpPr>
          <p:cNvPr id="4" name="Rectangle 3">
            <a:extLst>
              <a:ext uri="{FF2B5EF4-FFF2-40B4-BE49-F238E27FC236}">
                <a16:creationId xmlns:a16="http://schemas.microsoft.com/office/drawing/2014/main" id="{525CE146-EB43-5A8E-3B67-2C29FF96247A}"/>
              </a:ext>
            </a:extLst>
          </p:cNvPr>
          <p:cNvSpPr/>
          <p:nvPr/>
        </p:nvSpPr>
        <p:spPr>
          <a:xfrm>
            <a:off x="6477463" y="1949445"/>
            <a:ext cx="2290066" cy="1169551"/>
          </a:xfrm>
          <a:prstGeom prst="rect">
            <a:avLst/>
          </a:prstGeom>
        </p:spPr>
        <p:txBody>
          <a:bodyPr wrap="square">
            <a:spAutoFit/>
          </a:bodyPr>
          <a:lstStyle/>
          <a:p>
            <a:pPr algn="l" rtl="0"/>
            <a:r>
              <a:rPr lang="en-US" sz="1400" b="0" dirty="0">
                <a:effectLst/>
                <a:latin typeface="Times New Roman" panose="02020603050405020304" pitchFamily="18" charset="0"/>
                <a:cs typeface="Times New Roman" panose="02020603050405020304" pitchFamily="18" charset="0"/>
              </a:rPr>
              <a:t>evaluation(model_abstract)</a:t>
            </a:r>
          </a:p>
          <a:p>
            <a:pPr algn="l" rtl="0"/>
            <a:endParaRPr lang="en-US" sz="1400" b="0" dirty="0">
              <a:effectLst/>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en-US" sz="1400" b="0" dirty="0">
                <a:solidFill>
                  <a:srgbClr val="9AA83A"/>
                </a:solidFill>
                <a:effectLst/>
                <a:latin typeface="Consolas" panose="020B0609020204030204" pitchFamily="49" charset="0"/>
              </a:rPr>
              <a:t>rouge1</a:t>
            </a:r>
            <a:endParaRPr lang="en-US" sz="1400" b="0" dirty="0">
              <a:solidFill>
                <a:srgbClr val="C5C8C6"/>
              </a:solidFill>
              <a:effectLst/>
              <a:latin typeface="Consolas" panose="020B0609020204030204" pitchFamily="49" charset="0"/>
            </a:endParaRPr>
          </a:p>
          <a:p>
            <a:pPr marL="285750" indent="-285750" algn="l" rtl="0">
              <a:buFont typeface="Arial" panose="020B0604020202020204" pitchFamily="34" charset="0"/>
              <a:buChar char="•"/>
            </a:pPr>
            <a:r>
              <a:rPr lang="en-US" sz="1400" b="0" dirty="0">
                <a:solidFill>
                  <a:srgbClr val="9AA83A"/>
                </a:solidFill>
                <a:effectLst/>
                <a:latin typeface="Consolas" panose="020B0609020204030204" pitchFamily="49" charset="0"/>
              </a:rPr>
              <a:t>rouge2</a:t>
            </a:r>
          </a:p>
          <a:p>
            <a:pPr marL="285750" indent="-285750" algn="l" rtl="0">
              <a:buFont typeface="Arial" panose="020B0604020202020204" pitchFamily="34" charset="0"/>
              <a:buChar char="•"/>
            </a:pPr>
            <a:r>
              <a:rPr lang="en-US" sz="1400" b="0" dirty="0">
                <a:solidFill>
                  <a:srgbClr val="9AA83A"/>
                </a:solidFill>
                <a:effectLst/>
                <a:latin typeface="Consolas" panose="020B0609020204030204" pitchFamily="49" charset="0"/>
              </a:rPr>
              <a:t>rougeL</a:t>
            </a:r>
            <a:endParaRPr lang="en-US" sz="1400" b="0" dirty="0">
              <a:solidFill>
                <a:srgbClr val="C5C8C6"/>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A09B3C1-C59B-020F-25E1-5064C4B6DB12}"/>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3</a:t>
            </a:r>
          </a:p>
        </p:txBody>
      </p:sp>
      <p:sp>
        <p:nvSpPr>
          <p:cNvPr id="7" name="TextBox 6">
            <a:extLst>
              <a:ext uri="{FF2B5EF4-FFF2-40B4-BE49-F238E27FC236}">
                <a16:creationId xmlns:a16="http://schemas.microsoft.com/office/drawing/2014/main" id="{F24BEE7B-ECF7-72BA-A95A-B23FC67EEACB}"/>
              </a:ext>
            </a:extLst>
          </p:cNvPr>
          <p:cNvSpPr txBox="1"/>
          <p:nvPr/>
        </p:nvSpPr>
        <p:spPr>
          <a:xfrm>
            <a:off x="1236078" y="3360129"/>
            <a:ext cx="9438338" cy="2314544"/>
          </a:xfrm>
          <a:prstGeom prst="rect">
            <a:avLst/>
          </a:prstGeom>
          <a:noFill/>
        </p:spPr>
        <p:txBody>
          <a:bodyPr wrap="square">
            <a:spAutoFit/>
          </a:bodyPr>
          <a:lstStyle/>
          <a:p>
            <a:pPr algn="just" rtl="0">
              <a:lnSpc>
                <a:spcPct val="150000"/>
              </a:lnSpc>
            </a:pPr>
            <a:r>
              <a:rPr lang="en-US" sz="1400" b="0" i="0" dirty="0">
                <a:solidFill>
                  <a:schemeClr val="accent6"/>
                </a:solidFill>
                <a:effectLst/>
                <a:latin typeface="Lato" panose="020F0502020204030203" pitchFamily="34" charset="0"/>
              </a:rPr>
              <a:t>ROUGE</a:t>
            </a:r>
            <a:r>
              <a:rPr lang="en-US" sz="1400" b="0" i="0" dirty="0">
                <a:effectLst/>
                <a:latin typeface="Lato" panose="020F0502020204030203" pitchFamily="34" charset="0"/>
              </a:rPr>
              <a:t> stands for Recall-Oriented Understudy for Gisting Evaluation. It is essentially a set of metrics for evaluating automatic summarization of texts as well as machine translations.</a:t>
            </a:r>
            <a:endParaRPr lang="en-US" sz="1400" b="0" i="0" dirty="0">
              <a:effectLst/>
              <a:latin typeface="Arial" panose="020B0604020202020204" pitchFamily="34" charset="0"/>
            </a:endParaRPr>
          </a:p>
          <a:p>
            <a:pPr marL="285750" lvl="1" indent="-285750" algn="just" rtl="0">
              <a:lnSpc>
                <a:spcPct val="150000"/>
              </a:lnSpc>
              <a:buFont typeface="Arial" panose="020B0604020202020204" pitchFamily="34" charset="0"/>
              <a:buChar char="•"/>
            </a:pPr>
            <a:r>
              <a:rPr lang="en-US" sz="1400" b="0" i="0" dirty="0">
                <a:solidFill>
                  <a:schemeClr val="accent6"/>
                </a:solidFill>
                <a:effectLst/>
                <a:latin typeface="Arial" panose="020B0604020202020204" pitchFamily="34" charset="0"/>
              </a:rPr>
              <a:t>ROUGE-1</a:t>
            </a:r>
            <a:r>
              <a:rPr lang="en-US" sz="1400" b="0" i="0" dirty="0">
                <a:effectLst/>
                <a:latin typeface="Arial" panose="020B0604020202020204" pitchFamily="34" charset="0"/>
              </a:rPr>
              <a:t> refers to the overlap of </a:t>
            </a:r>
            <a:r>
              <a:rPr lang="en-US" sz="1400" b="1" i="1" dirty="0">
                <a:effectLst/>
                <a:latin typeface="Arial" panose="020B0604020202020204" pitchFamily="34" charset="0"/>
              </a:rPr>
              <a:t>unigram</a:t>
            </a:r>
            <a:r>
              <a:rPr lang="en-US" sz="1400" b="0" i="0" dirty="0">
                <a:effectLst/>
                <a:latin typeface="Arial" panose="020B0604020202020204" pitchFamily="34" charset="0"/>
              </a:rPr>
              <a:t> </a:t>
            </a:r>
            <a:r>
              <a:rPr lang="en-US" sz="1400" b="0" i="1" dirty="0">
                <a:effectLst/>
                <a:latin typeface="Arial" panose="020B0604020202020204" pitchFamily="34" charset="0"/>
              </a:rPr>
              <a:t>(each word)</a:t>
            </a:r>
            <a:r>
              <a:rPr lang="en-US" sz="1400" b="0" i="0" dirty="0">
                <a:effectLst/>
                <a:latin typeface="Arial" panose="020B0604020202020204" pitchFamily="34" charset="0"/>
              </a:rPr>
              <a:t> between the system and reference summaries [14].</a:t>
            </a:r>
          </a:p>
          <a:p>
            <a:pPr marL="285750" lvl="1" indent="-285750" algn="just" rtl="0">
              <a:lnSpc>
                <a:spcPct val="150000"/>
              </a:lnSpc>
              <a:buFont typeface="Arial" panose="020B0604020202020204" pitchFamily="34" charset="0"/>
              <a:buChar char="•"/>
            </a:pPr>
            <a:r>
              <a:rPr lang="en-US" sz="1400" b="0" i="0" dirty="0">
                <a:solidFill>
                  <a:schemeClr val="accent6"/>
                </a:solidFill>
                <a:effectLst/>
                <a:latin typeface="Arial" panose="020B0604020202020204" pitchFamily="34" charset="0"/>
              </a:rPr>
              <a:t>ROUGE-2</a:t>
            </a:r>
            <a:r>
              <a:rPr lang="en-US" sz="1400" b="0" i="0" dirty="0">
                <a:effectLst/>
                <a:latin typeface="Arial" panose="020B0604020202020204" pitchFamily="34" charset="0"/>
              </a:rPr>
              <a:t> refers to the overlap of </a:t>
            </a:r>
            <a:r>
              <a:rPr lang="en-US" sz="1400" b="1" i="1" dirty="0">
                <a:effectLst/>
                <a:latin typeface="Arial" panose="020B0604020202020204" pitchFamily="34" charset="0"/>
              </a:rPr>
              <a:t>bigrams</a:t>
            </a:r>
            <a:r>
              <a:rPr lang="en-US" sz="1400" b="0" i="0" dirty="0">
                <a:effectLst/>
                <a:latin typeface="Arial" panose="020B0604020202020204" pitchFamily="34" charset="0"/>
              </a:rPr>
              <a:t> between the system and reference summaries [14].</a:t>
            </a:r>
          </a:p>
          <a:p>
            <a:pPr marL="285750" indent="-285750" algn="just" rtl="0">
              <a:lnSpc>
                <a:spcPct val="150000"/>
              </a:lnSpc>
              <a:buFont typeface="Arial" panose="020B0604020202020204" pitchFamily="34" charset="0"/>
              <a:buChar char="•"/>
            </a:pPr>
            <a:r>
              <a:rPr lang="en-US" sz="1400" b="0" i="0" dirty="0">
                <a:solidFill>
                  <a:schemeClr val="accent6"/>
                </a:solidFill>
                <a:effectLst/>
                <a:latin typeface="Arial" panose="020B0604020202020204" pitchFamily="34" charset="0"/>
              </a:rPr>
              <a:t>ROUGE-L:</a:t>
            </a:r>
            <a:r>
              <a:rPr lang="en-US" sz="1400" b="0" i="0" dirty="0">
                <a:effectLst/>
                <a:latin typeface="Arial" panose="020B0604020202020204" pitchFamily="34" charset="0"/>
              </a:rPr>
              <a:t> Longest Common Subsequence (LCS) based statistics. </a:t>
            </a:r>
            <a:r>
              <a:rPr lang="en-US" sz="1400" b="0" i="0" u="none" strike="noStrike" dirty="0">
                <a:effectLst/>
                <a:latin typeface="Arial" panose="020B0604020202020204" pitchFamily="34" charset="0"/>
                <a:hlinkClick r:id="rId2" tooltip="Longest common subsequence problem">
                  <a:extLst>
                    <a:ext uri="{A12FA001-AC4F-418D-AE19-62706E023703}">
                      <ahyp:hlinkClr xmlns="" xmlns:ahyp="http://schemas.microsoft.com/office/drawing/2018/hyperlinkcolor" val="tx"/>
                    </a:ext>
                  </a:extLst>
                </a:hlinkClick>
              </a:rPr>
              <a:t>Longest common subsequence problem</a:t>
            </a:r>
            <a:r>
              <a:rPr lang="en-US" sz="1400" b="0" i="0" dirty="0">
                <a:effectLst/>
                <a:latin typeface="Arial" panose="020B0604020202020204" pitchFamily="34" charset="0"/>
              </a:rPr>
              <a:t> takes into account sentence level structure similarity naturally and identifies longest co-occurring in sequence n-grams automatically.</a:t>
            </a:r>
          </a:p>
        </p:txBody>
      </p:sp>
      <p:sp>
        <p:nvSpPr>
          <p:cNvPr id="9" name="TextBox 8">
            <a:extLst>
              <a:ext uri="{FF2B5EF4-FFF2-40B4-BE49-F238E27FC236}">
                <a16:creationId xmlns:a16="http://schemas.microsoft.com/office/drawing/2014/main" id="{7B9CF74E-E377-E56B-E60A-15862380CB3A}"/>
              </a:ext>
            </a:extLst>
          </p:cNvPr>
          <p:cNvSpPr txBox="1"/>
          <p:nvPr/>
        </p:nvSpPr>
        <p:spPr>
          <a:xfrm>
            <a:off x="535020" y="5747701"/>
            <a:ext cx="10840453" cy="769441"/>
          </a:xfrm>
          <a:prstGeom prst="rect">
            <a:avLst/>
          </a:prstGeom>
          <a:noFill/>
        </p:spPr>
        <p:txBody>
          <a:bodyPr wrap="square">
            <a:spAutoFit/>
          </a:bodyPr>
          <a:lstStyle/>
          <a:p>
            <a:pPr algn="just" rtl="0"/>
            <a:r>
              <a:rPr lang="en-US" sz="1100" baseline="30000" dirty="0">
                <a:latin typeface="Times New Roman" panose="02020603050405020304" pitchFamily="18" charset="0"/>
                <a:cs typeface="Times New Roman" panose="02020603050405020304" pitchFamily="18" charset="0"/>
              </a:rPr>
              <a:t>14  </a:t>
            </a:r>
            <a:r>
              <a:rPr lang="en-US" sz="1100" b="0" i="0" strike="noStrike" dirty="0">
                <a:effectLst/>
                <a:latin typeface="Times New Roman" panose="02020603050405020304" pitchFamily="18" charset="0"/>
                <a:cs typeface="Times New Roman" panose="02020603050405020304" pitchFamily="18" charset="0"/>
              </a:rPr>
              <a:t>Lin, Chin-Yew and E.H. </a:t>
            </a:r>
            <a:r>
              <a:rPr lang="en-US" sz="1100" b="0" i="0" strike="noStrike" dirty="0" err="1">
                <a:effectLst/>
                <a:latin typeface="Times New Roman" panose="02020603050405020304" pitchFamily="18" charset="0"/>
                <a:cs typeface="Times New Roman" panose="02020603050405020304" pitchFamily="18" charset="0"/>
              </a:rPr>
              <a:t>Hovy</a:t>
            </a:r>
            <a:r>
              <a:rPr lang="en-US" sz="1100" b="0" i="0" strike="noStrike" dirty="0">
                <a:effectLst/>
                <a:latin typeface="Times New Roman" panose="02020603050405020304" pitchFamily="18" charset="0"/>
                <a:cs typeface="Times New Roman" panose="02020603050405020304" pitchFamily="18" charset="0"/>
              </a:rPr>
              <a:t> 2003. Automatic Evaluation of Summaries Using N-gram Co-occurrence Statistics. In Proceedings of 2003 Language Technology Conference (HLT-NAACL 2003), Edmonton, Canada, May 27 - June 1, 2003.</a:t>
            </a:r>
          </a:p>
          <a:p>
            <a:pPr algn="just" rtl="0"/>
            <a:r>
              <a:rPr lang="en-US" sz="1100" baseline="30000" dirty="0">
                <a:latin typeface="Times New Roman" panose="02020603050405020304" pitchFamily="18" charset="0"/>
                <a:cs typeface="Times New Roman" panose="02020603050405020304" pitchFamily="18" charset="0"/>
              </a:rPr>
              <a:t>15  </a:t>
            </a:r>
            <a:r>
              <a:rPr lang="en-US" sz="1100" b="0" i="0" u="none" strike="noStrike" dirty="0">
                <a:effectLst/>
                <a:latin typeface="Times New Roman" panose="02020603050405020304" pitchFamily="18" charset="0"/>
                <a:cs typeface="Times New Roman" panose="02020603050405020304" pitchFamily="18" charset="0"/>
              </a:rPr>
              <a:t>Lin, Chin-Yew and Franz Josef </a:t>
            </a:r>
            <a:r>
              <a:rPr lang="en-US" sz="1100" b="0" i="0" u="none" strike="noStrike" dirty="0" err="1">
                <a:effectLst/>
                <a:latin typeface="Times New Roman" panose="02020603050405020304" pitchFamily="18" charset="0"/>
                <a:cs typeface="Times New Roman" panose="02020603050405020304" pitchFamily="18" charset="0"/>
              </a:rPr>
              <a:t>Och</a:t>
            </a:r>
            <a:r>
              <a:rPr lang="en-US" sz="1100" b="0" i="0" u="none" strike="noStrike" dirty="0">
                <a:effectLst/>
                <a:latin typeface="Times New Roman" panose="02020603050405020304" pitchFamily="18" charset="0"/>
                <a:cs typeface="Times New Roman" panose="02020603050405020304" pitchFamily="18" charset="0"/>
              </a:rPr>
              <a:t>. 2004. Automatic Evaluation of Machine Translation Quality Using Longest Common Subsequence and Skip-Bigram Statistics. In Proceedings of the 42nd Annual Meeting of the Association for Computational Linguistics (ACL 2004), Barcelona, Spain, July 21 - 26, 2004.</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959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4381B8-2E97-E319-E348-DAD5ECD79470}"/>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4</a:t>
            </a:r>
          </a:p>
        </p:txBody>
      </p:sp>
      <p:sp>
        <p:nvSpPr>
          <p:cNvPr id="3" name="Oval 2">
            <a:extLst>
              <a:ext uri="{FF2B5EF4-FFF2-40B4-BE49-F238E27FC236}">
                <a16:creationId xmlns:a16="http://schemas.microsoft.com/office/drawing/2014/main" id="{FE125E05-4E52-A29D-C92C-8A7504B091C3}"/>
              </a:ext>
            </a:extLst>
          </p:cNvPr>
          <p:cNvSpPr/>
          <p:nvPr/>
        </p:nvSpPr>
        <p:spPr>
          <a:xfrm>
            <a:off x="631433" y="2474633"/>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5. Error analysis</a:t>
            </a:r>
          </a:p>
        </p:txBody>
      </p:sp>
      <p:graphicFrame>
        <p:nvGraphicFramePr>
          <p:cNvPr id="5" name="Table 4"/>
          <p:cNvGraphicFramePr>
            <a:graphicFrameLocks noGrp="1"/>
          </p:cNvGraphicFramePr>
          <p:nvPr>
            <p:extLst>
              <p:ext uri="{D42A27DB-BD31-4B8C-83A1-F6EECF244321}">
                <p14:modId xmlns:p14="http://schemas.microsoft.com/office/powerpoint/2010/main" val="3490482110"/>
              </p:ext>
            </p:extLst>
          </p:nvPr>
        </p:nvGraphicFramePr>
        <p:xfrm>
          <a:off x="3208677" y="1596942"/>
          <a:ext cx="8178801" cy="2609850"/>
        </p:xfrm>
        <a:graphic>
          <a:graphicData uri="http://schemas.openxmlformats.org/drawingml/2006/table">
            <a:tbl>
              <a:tblPr>
                <a:tableStyleId>{5C22544A-7EE6-4342-B048-85BDC9FD1C3A}</a:tableStyleId>
              </a:tblPr>
              <a:tblGrid>
                <a:gridCol w="1251662">
                  <a:extLst>
                    <a:ext uri="{9D8B030D-6E8A-4147-A177-3AD203B41FA5}">
                      <a16:colId xmlns:a16="http://schemas.microsoft.com/office/drawing/2014/main" val="1411005097"/>
                    </a:ext>
                  </a:extLst>
                </a:gridCol>
                <a:gridCol w="1442756">
                  <a:extLst>
                    <a:ext uri="{9D8B030D-6E8A-4147-A177-3AD203B41FA5}">
                      <a16:colId xmlns:a16="http://schemas.microsoft.com/office/drawing/2014/main" val="2532729056"/>
                    </a:ext>
                  </a:extLst>
                </a:gridCol>
                <a:gridCol w="1089233">
                  <a:extLst>
                    <a:ext uri="{9D8B030D-6E8A-4147-A177-3AD203B41FA5}">
                      <a16:colId xmlns:a16="http://schemas.microsoft.com/office/drawing/2014/main" val="2126571955"/>
                    </a:ext>
                  </a:extLst>
                </a:gridCol>
                <a:gridCol w="1089233">
                  <a:extLst>
                    <a:ext uri="{9D8B030D-6E8A-4147-A177-3AD203B41FA5}">
                      <a16:colId xmlns:a16="http://schemas.microsoft.com/office/drawing/2014/main" val="3704007317"/>
                    </a:ext>
                  </a:extLst>
                </a:gridCol>
                <a:gridCol w="1089233">
                  <a:extLst>
                    <a:ext uri="{9D8B030D-6E8A-4147-A177-3AD203B41FA5}">
                      <a16:colId xmlns:a16="http://schemas.microsoft.com/office/drawing/2014/main" val="898690555"/>
                    </a:ext>
                  </a:extLst>
                </a:gridCol>
                <a:gridCol w="1089233">
                  <a:extLst>
                    <a:ext uri="{9D8B030D-6E8A-4147-A177-3AD203B41FA5}">
                      <a16:colId xmlns:a16="http://schemas.microsoft.com/office/drawing/2014/main" val="1007377935"/>
                    </a:ext>
                  </a:extLst>
                </a:gridCol>
                <a:gridCol w="1127451">
                  <a:extLst>
                    <a:ext uri="{9D8B030D-6E8A-4147-A177-3AD203B41FA5}">
                      <a16:colId xmlns:a16="http://schemas.microsoft.com/office/drawing/2014/main" val="2126954264"/>
                    </a:ext>
                  </a:extLst>
                </a:gridCol>
              </a:tblGrid>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ctr"/>
                      <a:r>
                        <a:rPr lang="en-US" sz="1400" u="none" strike="noStrike">
                          <a:effectLst/>
                        </a:rPr>
                        <a:t>rouge1</a:t>
                      </a:r>
                      <a:endParaRPr lang="en-US" sz="14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2">
                  <a:txBody>
                    <a:bodyPr/>
                    <a:lstStyle/>
                    <a:p>
                      <a:pPr algn="ctr" fontAlgn="ctr"/>
                      <a:r>
                        <a:rPr lang="en-US" sz="1400" u="none" strike="noStrike">
                          <a:effectLst/>
                        </a:rPr>
                        <a:t>rouge2</a:t>
                      </a:r>
                      <a:endParaRPr lang="en-US" sz="14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2">
                  <a:txBody>
                    <a:bodyPr/>
                    <a:lstStyle/>
                    <a:p>
                      <a:pPr algn="ctr" fontAlgn="ctr"/>
                      <a:r>
                        <a:rPr lang="en-US" sz="1400" u="none" strike="noStrike">
                          <a:effectLst/>
                        </a:rPr>
                        <a:t>rougeL</a:t>
                      </a:r>
                      <a:endParaRPr lang="en-US" sz="14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3934142821"/>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a:effectLst/>
                        </a:rPr>
                        <a:t>BERT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GPT2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BERT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GPT2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BERT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GPT2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4140092"/>
                  </a:ext>
                </a:extLst>
              </a:tr>
              <a:tr h="190500">
                <a:tc>
                  <a:txBody>
                    <a:bodyPr/>
                    <a:lstStyle/>
                    <a:p>
                      <a:pPr algn="ctr" fontAlgn="b"/>
                      <a:r>
                        <a:rPr lang="en-US" sz="1100" b="0" i="0" u="none" strike="noStrike" dirty="0" smtClean="0">
                          <a:solidFill>
                            <a:schemeClr val="dk1"/>
                          </a:solidFill>
                          <a:effectLst/>
                          <a:latin typeface="+mn-l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0.315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44892560"/>
                  </a:ext>
                </a:extLst>
              </a:tr>
              <a:tr h="190500">
                <a:tc>
                  <a:txBody>
                    <a:bodyPr/>
                    <a:lstStyle/>
                    <a:p>
                      <a:pPr algn="ctr" fontAlgn="b"/>
                      <a:r>
                        <a:rPr lang="en-US" sz="1100" b="0" i="0" u="none" strike="noStrike" dirty="0" smtClean="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0.331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0.278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0.121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0.192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0.183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31561847"/>
                  </a:ext>
                </a:extLst>
              </a:tr>
              <a:tr h="190500">
                <a:tc>
                  <a:txBody>
                    <a:bodyPr/>
                    <a:lstStyle/>
                    <a:p>
                      <a:pPr algn="ctr" fontAlgn="b"/>
                      <a:r>
                        <a:rPr lang="en-US" sz="1100" b="0" i="0" u="none" strike="noStrike" dirty="0" smtClean="0">
                          <a:solidFill>
                            <a:schemeClr val="dk1"/>
                          </a:solidFill>
                          <a:effectLst/>
                          <a:latin typeface="+mn-l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0.177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0.234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0.038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0.067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8242319"/>
                  </a:ext>
                </a:extLst>
              </a:tr>
              <a:tr h="190500">
                <a:tc>
                  <a:txBody>
                    <a:bodyPr/>
                    <a:lstStyle/>
                    <a:p>
                      <a:pPr algn="ctr" fontAlgn="b"/>
                      <a:r>
                        <a:rPr lang="en-US" sz="1100" b="0" i="0" u="none" strike="noStrike" dirty="0" smtClean="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0.355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0.348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5189394"/>
                  </a:ext>
                </a:extLst>
              </a:tr>
              <a:tr h="190500">
                <a:tc>
                  <a:txBody>
                    <a:bodyPr/>
                    <a:lstStyle/>
                    <a:p>
                      <a:pPr algn="ctr"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0.347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0.192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1229461"/>
                  </a:ext>
                </a:extLst>
              </a:tr>
              <a:tr h="190500">
                <a:tc>
                  <a:txBody>
                    <a:bodyPr/>
                    <a:lstStyle/>
                    <a:p>
                      <a:pPr algn="ctr" fontAlgn="b"/>
                      <a:r>
                        <a:rPr lang="en-US" sz="1100" b="0" i="0" u="none" strike="noStrike" dirty="0" smtClean="0">
                          <a:solidFill>
                            <a:srgbClr val="000000"/>
                          </a:solidFill>
                          <a:effectLst/>
                          <a:latin typeface="Calibri" panose="020F0502020204030204" pitchFamily="34" charset="0"/>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0.302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5079440"/>
                  </a:ext>
                </a:extLst>
              </a:tr>
              <a:tr h="190500">
                <a:tc>
                  <a:txBody>
                    <a:bodyPr/>
                    <a:lstStyle/>
                    <a:p>
                      <a:pPr algn="ctr" fontAlgn="b"/>
                      <a:r>
                        <a:rPr lang="en-US" sz="1100" b="0" i="0" u="none" strike="noStrike" dirty="0" smtClean="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0.441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0.441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0.333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0.333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0.412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43694737"/>
                  </a:ext>
                </a:extLst>
              </a:tr>
              <a:tr h="190500">
                <a:tc>
                  <a:txBody>
                    <a:bodyPr/>
                    <a:lstStyle/>
                    <a:p>
                      <a:pPr algn="ctr" fontAlgn="b"/>
                      <a:r>
                        <a:rPr lang="en-US" sz="1100" b="0" i="0" u="none" strike="noStrike" dirty="0" smtClean="0">
                          <a:solidFill>
                            <a:srgbClr val="000000"/>
                          </a:solidFill>
                          <a:effectLst/>
                          <a:latin typeface="Calibri" panose="020F0502020204030204" pitchFamily="34" charset="0"/>
                        </a:rPr>
                        <a:t>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0.194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0.221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21530037"/>
                  </a:ext>
                </a:extLst>
              </a:tr>
              <a:tr h="190500">
                <a:tc>
                  <a:txBody>
                    <a:bodyPr/>
                    <a:lstStyle/>
                    <a:p>
                      <a:pPr algn="ctr" fontAlgn="b"/>
                      <a:r>
                        <a:rPr lang="en-US" sz="1100" b="0" i="0" u="none" strike="noStrike" dirty="0" smtClean="0">
                          <a:solidFill>
                            <a:srgbClr val="000000"/>
                          </a:solidFill>
                          <a:effectLst/>
                          <a:latin typeface="Calibri" panose="020F0502020204030204" pitchFamily="34" charset="0"/>
                        </a:rPr>
                        <a:t>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0.257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0.121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3924956"/>
                  </a:ext>
                </a:extLst>
              </a:tr>
              <a:tr h="200025">
                <a:tc>
                  <a:txBody>
                    <a:bodyPr/>
                    <a:lstStyle/>
                    <a:p>
                      <a:pPr algn="ctr" fontAlgn="b"/>
                      <a:r>
                        <a:rPr lang="en-US" sz="1100" b="0" i="0" u="none" strike="noStrike" dirty="0" smtClean="0">
                          <a:solidFill>
                            <a:srgbClr val="000000"/>
                          </a:solidFill>
                          <a:effectLst/>
                          <a:latin typeface="Calibri" panose="020F0502020204030204" pitchFamily="34" charset="0"/>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0.285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0.156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3272484"/>
                  </a:ext>
                </a:extLst>
              </a:tr>
              <a:tr h="200025">
                <a:tc>
                  <a:txBody>
                    <a:bodyPr/>
                    <a:lstStyle/>
                    <a:p>
                      <a:pPr algn="ctr"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0.2939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0.2812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0.1214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0.1181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0.1793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68693310"/>
                  </a:ext>
                </a:extLst>
              </a:tr>
            </a:tbl>
          </a:graphicData>
        </a:graphic>
      </p:graphicFrame>
      <p:sp>
        <p:nvSpPr>
          <p:cNvPr id="4" name="Rectangle 3"/>
          <p:cNvSpPr/>
          <p:nvPr/>
        </p:nvSpPr>
        <p:spPr>
          <a:xfrm>
            <a:off x="842480" y="4315479"/>
            <a:ext cx="10705673" cy="2569934"/>
          </a:xfrm>
          <a:prstGeom prst="rect">
            <a:avLst/>
          </a:prstGeom>
        </p:spPr>
        <p:txBody>
          <a:bodyPr wrap="square">
            <a:spAutoFit/>
          </a:bodyPr>
          <a:lstStyle/>
          <a:p>
            <a:pPr marL="228600" indent="-228600" algn="just" rtl="0">
              <a:buAutoNum type="arabicPeriod"/>
            </a:pPr>
            <a:r>
              <a:rPr lang="en-US" sz="1000" dirty="0" err="1" smtClean="0">
                <a:latin typeface="Times New Roman" panose="02020603050405020304" pitchFamily="18" charset="0"/>
                <a:cs typeface="Times New Roman" panose="02020603050405020304" pitchFamily="18" charset="0"/>
              </a:rPr>
              <a:t>Mun</a:t>
            </a:r>
            <a:r>
              <a:rPr lang="en-US" sz="1000" dirty="0" smtClean="0">
                <a:latin typeface="Times New Roman" panose="02020603050405020304" pitchFamily="18" charset="0"/>
                <a:cs typeface="Times New Roman" panose="02020603050405020304" pitchFamily="18" charset="0"/>
              </a:rPr>
              <a:t>, Y. P., Khalid, H., &amp; </a:t>
            </a:r>
            <a:r>
              <a:rPr lang="en-US" sz="1000" dirty="0" err="1" smtClean="0">
                <a:latin typeface="Times New Roman" panose="02020603050405020304" pitchFamily="18" charset="0"/>
                <a:cs typeface="Times New Roman" panose="02020603050405020304" pitchFamily="18" charset="0"/>
              </a:rPr>
              <a:t>Nadarajah</a:t>
            </a:r>
            <a:r>
              <a:rPr lang="en-US" sz="1000" dirty="0" smtClean="0">
                <a:latin typeface="Times New Roman" panose="02020603050405020304" pitchFamily="18" charset="0"/>
                <a:cs typeface="Times New Roman" panose="02020603050405020304" pitchFamily="18" charset="0"/>
              </a:rPr>
              <a:t>, D. (2017). Millennials’ perception on mobile payment services in Malaysia. </a:t>
            </a:r>
            <a:r>
              <a:rPr lang="en-US" sz="1000" i="1" dirty="0" smtClean="0">
                <a:latin typeface="Times New Roman" panose="02020603050405020304" pitchFamily="18" charset="0"/>
                <a:cs typeface="Times New Roman" panose="02020603050405020304" pitchFamily="18" charset="0"/>
              </a:rPr>
              <a:t>Procedia Computer Science</a:t>
            </a:r>
            <a:r>
              <a:rPr lang="en-US" sz="1000" dirty="0" smtClean="0">
                <a:latin typeface="Times New Roman" panose="02020603050405020304" pitchFamily="18" charset="0"/>
                <a:cs typeface="Times New Roman" panose="02020603050405020304" pitchFamily="18" charset="0"/>
              </a:rPr>
              <a:t>, </a:t>
            </a:r>
            <a:r>
              <a:rPr lang="en-US" sz="1000" i="1" dirty="0" smtClean="0">
                <a:latin typeface="Times New Roman" panose="02020603050405020304" pitchFamily="18" charset="0"/>
                <a:cs typeface="Times New Roman" panose="02020603050405020304" pitchFamily="18" charset="0"/>
              </a:rPr>
              <a:t>124</a:t>
            </a:r>
            <a:r>
              <a:rPr lang="en-US" sz="1000" dirty="0" smtClean="0">
                <a:latin typeface="Times New Roman" panose="02020603050405020304" pitchFamily="18" charset="0"/>
                <a:cs typeface="Times New Roman" panose="02020603050405020304" pitchFamily="18" charset="0"/>
              </a:rPr>
              <a:t>, 397-404.</a:t>
            </a:r>
          </a:p>
          <a:p>
            <a:pPr marL="228600" indent="-228600" algn="just" rtl="0">
              <a:buAutoNum type="arabicPeriod"/>
            </a:pPr>
            <a:r>
              <a:rPr lang="en-US" sz="1000" dirty="0" smtClean="0">
                <a:latin typeface="Times New Roman" panose="02020603050405020304" pitchFamily="18" charset="0"/>
                <a:cs typeface="Times New Roman" panose="02020603050405020304" pitchFamily="18" charset="0"/>
              </a:rPr>
              <a:t>King, W. R., &amp; He, J. (2006). A meta-analysis of the technology acceptance model. </a:t>
            </a:r>
            <a:r>
              <a:rPr lang="en-US" sz="1000" i="1" dirty="0" smtClean="0">
                <a:latin typeface="Times New Roman" panose="02020603050405020304" pitchFamily="18" charset="0"/>
                <a:cs typeface="Times New Roman" panose="02020603050405020304" pitchFamily="18" charset="0"/>
              </a:rPr>
              <a:t>Information &amp; management</a:t>
            </a:r>
            <a:r>
              <a:rPr lang="en-US" sz="1000" dirty="0" smtClean="0">
                <a:latin typeface="Times New Roman" panose="02020603050405020304" pitchFamily="18" charset="0"/>
                <a:cs typeface="Times New Roman" panose="02020603050405020304" pitchFamily="18" charset="0"/>
              </a:rPr>
              <a:t>, </a:t>
            </a:r>
            <a:r>
              <a:rPr lang="en-US" sz="1000" i="1" dirty="0" smtClean="0">
                <a:latin typeface="Times New Roman" panose="02020603050405020304" pitchFamily="18" charset="0"/>
                <a:cs typeface="Times New Roman" panose="02020603050405020304" pitchFamily="18" charset="0"/>
              </a:rPr>
              <a:t>43</a:t>
            </a:r>
            <a:r>
              <a:rPr lang="en-US" sz="1000" dirty="0" smtClean="0">
                <a:latin typeface="Times New Roman" panose="02020603050405020304" pitchFamily="18" charset="0"/>
                <a:cs typeface="Times New Roman" panose="02020603050405020304" pitchFamily="18" charset="0"/>
              </a:rPr>
              <a:t>(6), 740-755.</a:t>
            </a:r>
          </a:p>
          <a:p>
            <a:pPr marL="228600" indent="-228600" algn="just" rtl="0">
              <a:buAutoNum type="arabicPeriod"/>
            </a:pPr>
            <a:r>
              <a:rPr lang="en-US" sz="1000" dirty="0" smtClean="0">
                <a:latin typeface="Times New Roman" panose="02020603050405020304" pitchFamily="18" charset="0"/>
                <a:cs typeface="Times New Roman" panose="02020603050405020304" pitchFamily="18" charset="0"/>
              </a:rPr>
              <a:t>Park, E. S., &amp; Park, M. S. (2020). Factors of the technology acceptance model for construction IT. </a:t>
            </a:r>
            <a:r>
              <a:rPr lang="en-US" sz="1000" i="1" dirty="0" smtClean="0">
                <a:latin typeface="Times New Roman" panose="02020603050405020304" pitchFamily="18" charset="0"/>
                <a:cs typeface="Times New Roman" panose="02020603050405020304" pitchFamily="18" charset="0"/>
              </a:rPr>
              <a:t>Applied Sciences</a:t>
            </a:r>
            <a:r>
              <a:rPr lang="en-US" sz="1000" dirty="0" smtClean="0">
                <a:latin typeface="Times New Roman" panose="02020603050405020304" pitchFamily="18" charset="0"/>
                <a:cs typeface="Times New Roman" panose="02020603050405020304" pitchFamily="18" charset="0"/>
              </a:rPr>
              <a:t>, </a:t>
            </a:r>
            <a:r>
              <a:rPr lang="en-US" sz="1000" i="1" dirty="0" smtClean="0">
                <a:latin typeface="Times New Roman" panose="02020603050405020304" pitchFamily="18" charset="0"/>
                <a:cs typeface="Times New Roman" panose="02020603050405020304" pitchFamily="18" charset="0"/>
              </a:rPr>
              <a:t>10</a:t>
            </a:r>
            <a:r>
              <a:rPr lang="en-US" sz="1000" dirty="0" smtClean="0">
                <a:latin typeface="Times New Roman" panose="02020603050405020304" pitchFamily="18" charset="0"/>
                <a:cs typeface="Times New Roman" panose="02020603050405020304" pitchFamily="18" charset="0"/>
              </a:rPr>
              <a:t>(22), 8299.</a:t>
            </a:r>
          </a:p>
          <a:p>
            <a:pPr marL="228600" indent="-228600" algn="just" rtl="0">
              <a:buAutoNum type="arabicPeriod"/>
            </a:pPr>
            <a:r>
              <a:rPr lang="en-US" sz="1000" dirty="0" smtClean="0">
                <a:latin typeface="Times New Roman" panose="02020603050405020304" pitchFamily="18" charset="0"/>
                <a:cs typeface="Times New Roman" panose="02020603050405020304" pitchFamily="18" charset="0"/>
              </a:rPr>
              <a:t>Suki, N. M., &amp; Suki, N. M. (2011). Exploring the relationship between perceived usefulness, perceived ease of use, perceived enjoyment, attitude and subscribers’ intention towards using 3G mobile services. </a:t>
            </a:r>
            <a:r>
              <a:rPr lang="en-US" sz="1000" i="1" dirty="0" smtClean="0">
                <a:latin typeface="Times New Roman" panose="02020603050405020304" pitchFamily="18" charset="0"/>
                <a:cs typeface="Times New Roman" panose="02020603050405020304" pitchFamily="18" charset="0"/>
              </a:rPr>
              <a:t>Journal of Information Technology Management</a:t>
            </a:r>
            <a:r>
              <a:rPr lang="en-US" sz="1000" dirty="0" smtClean="0">
                <a:latin typeface="Times New Roman" panose="02020603050405020304" pitchFamily="18" charset="0"/>
                <a:cs typeface="Times New Roman" panose="02020603050405020304" pitchFamily="18" charset="0"/>
              </a:rPr>
              <a:t>, </a:t>
            </a:r>
            <a:r>
              <a:rPr lang="en-US" sz="1000" i="1" dirty="0" smtClean="0">
                <a:latin typeface="Times New Roman" panose="02020603050405020304" pitchFamily="18" charset="0"/>
                <a:cs typeface="Times New Roman" panose="02020603050405020304" pitchFamily="18" charset="0"/>
              </a:rPr>
              <a:t>22</a:t>
            </a:r>
            <a:r>
              <a:rPr lang="en-US" sz="1000" dirty="0" smtClean="0">
                <a:latin typeface="Times New Roman" panose="02020603050405020304" pitchFamily="18" charset="0"/>
                <a:cs typeface="Times New Roman" panose="02020603050405020304" pitchFamily="18" charset="0"/>
              </a:rPr>
              <a:t>(1), 1-7.</a:t>
            </a:r>
          </a:p>
          <a:p>
            <a:pPr marL="228600" indent="-228600" algn="just" rtl="0">
              <a:buAutoNum type="arabicPeriod"/>
            </a:pPr>
            <a:r>
              <a:rPr lang="en-US" sz="1000" dirty="0" err="1" smtClean="0">
                <a:latin typeface="Times New Roman" panose="02020603050405020304" pitchFamily="18" charset="0"/>
                <a:cs typeface="Times New Roman" panose="02020603050405020304" pitchFamily="18" charset="0"/>
              </a:rPr>
              <a:t>Mada</a:t>
            </a:r>
            <a:r>
              <a:rPr lang="en-US" sz="1000" dirty="0" smtClean="0">
                <a:latin typeface="Times New Roman" panose="02020603050405020304" pitchFamily="18" charset="0"/>
                <a:cs typeface="Times New Roman" panose="02020603050405020304" pitchFamily="18" charset="0"/>
              </a:rPr>
              <a:t>, I. G. N. C. W., &amp; </a:t>
            </a:r>
            <a:r>
              <a:rPr lang="en-US" sz="1000" dirty="0" err="1" smtClean="0">
                <a:latin typeface="Times New Roman" panose="02020603050405020304" pitchFamily="18" charset="0"/>
                <a:cs typeface="Times New Roman" panose="02020603050405020304" pitchFamily="18" charset="0"/>
              </a:rPr>
              <a:t>Putri</a:t>
            </a:r>
            <a:r>
              <a:rPr lang="en-US" sz="1000" dirty="0" smtClean="0">
                <a:latin typeface="Times New Roman" panose="02020603050405020304" pitchFamily="18" charset="0"/>
                <a:cs typeface="Times New Roman" panose="02020603050405020304" pitchFamily="18" charset="0"/>
              </a:rPr>
              <a:t>, P. Y. A. (2021, April). Technology Acceptance Model (TAM) for Analysis of Online Banking use in PT Bank Rakyat Indonesia, </a:t>
            </a:r>
            <a:r>
              <a:rPr lang="en-US" sz="1000" dirty="0" err="1" smtClean="0">
                <a:latin typeface="Times New Roman" panose="02020603050405020304" pitchFamily="18" charset="0"/>
                <a:cs typeface="Times New Roman" panose="02020603050405020304" pitchFamily="18" charset="0"/>
              </a:rPr>
              <a:t>Tbk</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Gianyar</a:t>
            </a:r>
            <a:r>
              <a:rPr lang="en-US" sz="1000" dirty="0" smtClean="0">
                <a:latin typeface="Times New Roman" panose="02020603050405020304" pitchFamily="18" charset="0"/>
                <a:cs typeface="Times New Roman" panose="02020603050405020304" pitchFamily="18" charset="0"/>
              </a:rPr>
              <a:t> Branch. In WARDS 2020: Proceedings of the 3rd </a:t>
            </a:r>
            <a:r>
              <a:rPr lang="en-US" sz="1000" dirty="0" err="1" smtClean="0">
                <a:latin typeface="Times New Roman" panose="02020603050405020304" pitchFamily="18" charset="0"/>
                <a:cs typeface="Times New Roman" panose="02020603050405020304" pitchFamily="18" charset="0"/>
              </a:rPr>
              <a:t>Warmadewa</a:t>
            </a:r>
            <a:r>
              <a:rPr lang="en-US" sz="1000" dirty="0" smtClean="0">
                <a:latin typeface="Times New Roman" panose="02020603050405020304" pitchFamily="18" charset="0"/>
                <a:cs typeface="Times New Roman" panose="02020603050405020304" pitchFamily="18" charset="0"/>
              </a:rPr>
              <a:t> Research and Development Seminar, WARDS 2020, 21 December 2020, Denpasar-Bali, Indonesia (p. 149). European Alliance for Innovation.</a:t>
            </a:r>
          </a:p>
          <a:p>
            <a:pPr marL="228600" indent="-228600" algn="just" rtl="0">
              <a:buAutoNum type="arabicPeriod"/>
            </a:pPr>
            <a:r>
              <a:rPr lang="en-US" sz="1000" dirty="0" err="1" smtClean="0">
                <a:latin typeface="Times New Roman" panose="02020603050405020304" pitchFamily="18" charset="0"/>
                <a:cs typeface="Times New Roman" panose="02020603050405020304" pitchFamily="18" charset="0"/>
              </a:rPr>
              <a:t>Masrom</a:t>
            </a:r>
            <a:r>
              <a:rPr lang="en-US" sz="1000" dirty="0" smtClean="0">
                <a:latin typeface="Times New Roman" panose="02020603050405020304" pitchFamily="18" charset="0"/>
                <a:cs typeface="Times New Roman" panose="02020603050405020304" pitchFamily="18" charset="0"/>
              </a:rPr>
              <a:t>, M. (2007). Technology acceptance model and e-learning. Technology, 21(24), 81.</a:t>
            </a:r>
          </a:p>
          <a:p>
            <a:pPr marL="228600" indent="-228600" algn="just" rtl="0">
              <a:buAutoNum type="arabicPeriod"/>
            </a:pPr>
            <a:r>
              <a:rPr lang="en-US" sz="1000" dirty="0" err="1" smtClean="0">
                <a:latin typeface="Times New Roman" panose="02020603050405020304" pitchFamily="18" charset="0"/>
                <a:cs typeface="Times New Roman" panose="02020603050405020304" pitchFamily="18" charset="0"/>
              </a:rPr>
              <a:t>Kusumadewi</a:t>
            </a:r>
            <a:r>
              <a:rPr lang="en-US" sz="1000" dirty="0" smtClean="0">
                <a:latin typeface="Times New Roman" panose="02020603050405020304" pitchFamily="18" charset="0"/>
                <a:cs typeface="Times New Roman" panose="02020603050405020304" pitchFamily="18" charset="0"/>
              </a:rPr>
              <a:t>, A. N., </a:t>
            </a:r>
            <a:r>
              <a:rPr lang="en-US" sz="1000" dirty="0" err="1" smtClean="0">
                <a:latin typeface="Times New Roman" panose="02020603050405020304" pitchFamily="18" charset="0"/>
                <a:cs typeface="Times New Roman" panose="02020603050405020304" pitchFamily="18" charset="0"/>
              </a:rPr>
              <a:t>Lubis</a:t>
            </a:r>
            <a:r>
              <a:rPr lang="en-US" sz="1000" dirty="0" smtClean="0">
                <a:latin typeface="Times New Roman" panose="02020603050405020304" pitchFamily="18" charset="0"/>
                <a:cs typeface="Times New Roman" panose="02020603050405020304" pitchFamily="18" charset="0"/>
              </a:rPr>
              <a:t>, N. A., </a:t>
            </a:r>
            <a:r>
              <a:rPr lang="en-US" sz="1000" dirty="0" err="1" smtClean="0">
                <a:latin typeface="Times New Roman" panose="02020603050405020304" pitchFamily="18" charset="0"/>
                <a:cs typeface="Times New Roman" panose="02020603050405020304" pitchFamily="18" charset="0"/>
              </a:rPr>
              <a:t>Prastiyo</a:t>
            </a:r>
            <a:r>
              <a:rPr lang="en-US" sz="1000" dirty="0" smtClean="0">
                <a:latin typeface="Times New Roman" panose="02020603050405020304" pitchFamily="18" charset="0"/>
                <a:cs typeface="Times New Roman" panose="02020603050405020304" pitchFamily="18" charset="0"/>
              </a:rPr>
              <a:t>, R., &amp; Tamara, D. (2021). Technology Acceptance Model (TAM) in the Use of Online Learning Applications During the Covid-19 Pandemic for Parents of Elementary School Students. </a:t>
            </a:r>
            <a:r>
              <a:rPr lang="en-US" sz="1000" i="1" dirty="0" err="1" smtClean="0">
                <a:latin typeface="Times New Roman" panose="02020603050405020304" pitchFamily="18" charset="0"/>
                <a:cs typeface="Times New Roman" panose="02020603050405020304" pitchFamily="18" charset="0"/>
              </a:rPr>
              <a:t>Edunesia</a:t>
            </a:r>
            <a:r>
              <a:rPr lang="en-US" sz="1000" i="1" dirty="0" smtClean="0">
                <a:latin typeface="Times New Roman" panose="02020603050405020304" pitchFamily="18" charset="0"/>
                <a:cs typeface="Times New Roman" panose="02020603050405020304" pitchFamily="18" charset="0"/>
              </a:rPr>
              <a:t>: </a:t>
            </a:r>
            <a:r>
              <a:rPr lang="en-US" sz="1000" i="1" dirty="0" err="1" smtClean="0">
                <a:latin typeface="Times New Roman" panose="02020603050405020304" pitchFamily="18" charset="0"/>
                <a:cs typeface="Times New Roman" panose="02020603050405020304" pitchFamily="18" charset="0"/>
              </a:rPr>
              <a:t>Jurnal</a:t>
            </a:r>
            <a:r>
              <a:rPr lang="en-US" sz="1000" i="1" dirty="0" smtClean="0">
                <a:latin typeface="Times New Roman" panose="02020603050405020304" pitchFamily="18" charset="0"/>
                <a:cs typeface="Times New Roman" panose="02020603050405020304" pitchFamily="18" charset="0"/>
              </a:rPr>
              <a:t> </a:t>
            </a:r>
            <a:r>
              <a:rPr lang="en-US" sz="1000" i="1" dirty="0" err="1" smtClean="0">
                <a:latin typeface="Times New Roman" panose="02020603050405020304" pitchFamily="18" charset="0"/>
                <a:cs typeface="Times New Roman" panose="02020603050405020304" pitchFamily="18" charset="0"/>
              </a:rPr>
              <a:t>Ilmiah</a:t>
            </a:r>
            <a:r>
              <a:rPr lang="en-US" sz="1000" i="1" dirty="0" smtClean="0">
                <a:latin typeface="Times New Roman" panose="02020603050405020304" pitchFamily="18" charset="0"/>
                <a:cs typeface="Times New Roman" panose="02020603050405020304" pitchFamily="18" charset="0"/>
              </a:rPr>
              <a:t> </a:t>
            </a:r>
            <a:r>
              <a:rPr lang="en-US" sz="1000" i="1" dirty="0" err="1" smtClean="0">
                <a:latin typeface="Times New Roman" panose="02020603050405020304" pitchFamily="18" charset="0"/>
                <a:cs typeface="Times New Roman" panose="02020603050405020304" pitchFamily="18" charset="0"/>
              </a:rPr>
              <a:t>Pendidikan</a:t>
            </a:r>
            <a:r>
              <a:rPr lang="en-US" sz="1000" dirty="0" smtClean="0">
                <a:latin typeface="Times New Roman" panose="02020603050405020304" pitchFamily="18" charset="0"/>
                <a:cs typeface="Times New Roman" panose="02020603050405020304" pitchFamily="18" charset="0"/>
              </a:rPr>
              <a:t>, </a:t>
            </a:r>
            <a:r>
              <a:rPr lang="en-US" sz="1000" i="1" dirty="0" smtClean="0">
                <a:latin typeface="Times New Roman" panose="02020603050405020304" pitchFamily="18" charset="0"/>
                <a:cs typeface="Times New Roman" panose="02020603050405020304" pitchFamily="18" charset="0"/>
              </a:rPr>
              <a:t>2</a:t>
            </a:r>
            <a:r>
              <a:rPr lang="en-US" sz="1000" dirty="0" smtClean="0">
                <a:latin typeface="Times New Roman" panose="02020603050405020304" pitchFamily="18" charset="0"/>
                <a:cs typeface="Times New Roman" panose="02020603050405020304" pitchFamily="18" charset="0"/>
              </a:rPr>
              <a:t>(1), 272-292.</a:t>
            </a:r>
          </a:p>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Salleh</a:t>
            </a:r>
            <a:r>
              <a:rPr lang="en-US" sz="1000" dirty="0">
                <a:latin typeface="Times New Roman" panose="02020603050405020304" pitchFamily="18" charset="0"/>
                <a:cs typeface="Times New Roman" panose="02020603050405020304" pitchFamily="18" charset="0"/>
              </a:rPr>
              <a:t>, S. M., Musa, J., </a:t>
            </a:r>
            <a:r>
              <a:rPr lang="en-US" sz="1000" dirty="0" err="1">
                <a:latin typeface="Times New Roman" panose="02020603050405020304" pitchFamily="18" charset="0"/>
                <a:cs typeface="Times New Roman" panose="02020603050405020304" pitchFamily="18" charset="0"/>
              </a:rPr>
              <a:t>Jaidin</a:t>
            </a:r>
            <a:r>
              <a:rPr lang="en-US" sz="1000" dirty="0">
                <a:latin typeface="Times New Roman" panose="02020603050405020304" pitchFamily="18" charset="0"/>
                <a:cs typeface="Times New Roman" panose="02020603050405020304" pitchFamily="18" charset="0"/>
              </a:rPr>
              <a:t>, J. H., &amp; </a:t>
            </a:r>
            <a:r>
              <a:rPr lang="en-US" sz="1000" dirty="0" err="1">
                <a:latin typeface="Times New Roman" panose="02020603050405020304" pitchFamily="18" charset="0"/>
                <a:cs typeface="Times New Roman" panose="02020603050405020304" pitchFamily="18" charset="0"/>
              </a:rPr>
              <a:t>Shahrill</a:t>
            </a:r>
            <a:r>
              <a:rPr lang="en-US" sz="1000" dirty="0">
                <a:latin typeface="Times New Roman" panose="02020603050405020304" pitchFamily="18" charset="0"/>
                <a:cs typeface="Times New Roman" panose="02020603050405020304" pitchFamily="18" charset="0"/>
              </a:rPr>
              <a:t>, M. (2021). Development of TVET Teachers' Beliefs about Technology Enriched Instruction through Professional Development Workshops: Application of the Technology Acceptance Model. Journal of Technical Education and Training, 13(2), 25-33</a:t>
            </a:r>
            <a:r>
              <a:rPr lang="en-US" sz="1000" dirty="0" smtClean="0">
                <a:latin typeface="Times New Roman" panose="02020603050405020304" pitchFamily="18" charset="0"/>
                <a:cs typeface="Times New Roman" panose="02020603050405020304" pitchFamily="18" charset="0"/>
              </a:rPr>
              <a:t>.</a:t>
            </a:r>
          </a:p>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Arifin</a:t>
            </a:r>
            <a:r>
              <a:rPr lang="en-US" sz="1000" dirty="0">
                <a:latin typeface="Times New Roman" panose="02020603050405020304" pitchFamily="18" charset="0"/>
                <a:cs typeface="Times New Roman" panose="02020603050405020304" pitchFamily="18" charset="0"/>
              </a:rPr>
              <a:t>, W. N., &amp; </a:t>
            </a:r>
            <a:r>
              <a:rPr lang="en-US" sz="1000" dirty="0" err="1">
                <a:latin typeface="Times New Roman" panose="02020603050405020304" pitchFamily="18" charset="0"/>
                <a:cs typeface="Times New Roman" panose="02020603050405020304" pitchFamily="18" charset="0"/>
              </a:rPr>
              <a:t>Yusoff</a:t>
            </a:r>
            <a:r>
              <a:rPr lang="en-US" sz="1000" dirty="0">
                <a:latin typeface="Times New Roman" panose="02020603050405020304" pitchFamily="18" charset="0"/>
                <a:cs typeface="Times New Roman" panose="02020603050405020304" pitchFamily="18" charset="0"/>
              </a:rPr>
              <a:t>, M. S. B. (2016). Confirmatory factor analysis of the </a:t>
            </a:r>
            <a:r>
              <a:rPr lang="en-US" sz="1000" dirty="0" err="1">
                <a:latin typeface="Times New Roman" panose="02020603050405020304" pitchFamily="18" charset="0"/>
                <a:cs typeface="Times New Roman" panose="02020603050405020304" pitchFamily="18" charset="0"/>
              </a:rPr>
              <a:t>Universiti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Sains</a:t>
            </a:r>
            <a:r>
              <a:rPr lang="en-US" sz="1000" dirty="0">
                <a:latin typeface="Times New Roman" panose="02020603050405020304" pitchFamily="18" charset="0"/>
                <a:cs typeface="Times New Roman" panose="02020603050405020304" pitchFamily="18" charset="0"/>
              </a:rPr>
              <a:t> Malaysia emotional quotient inventory among medical students in Malaysia. Sage Open, 6(2), 2158244016650240</a:t>
            </a:r>
            <a:r>
              <a:rPr lang="en-US" sz="1000" dirty="0" smtClean="0">
                <a:latin typeface="Times New Roman" panose="02020603050405020304" pitchFamily="18" charset="0"/>
                <a:cs typeface="Times New Roman" panose="02020603050405020304" pitchFamily="18" charset="0"/>
              </a:rPr>
              <a:t>.</a:t>
            </a:r>
          </a:p>
          <a:p>
            <a:pPr marL="228600" indent="-228600" algn="just" rtl="0">
              <a:buAutoNum type="arabicPeriod"/>
            </a:pPr>
            <a:r>
              <a:rPr lang="en-US" sz="1000" dirty="0">
                <a:latin typeface="Times New Roman" panose="02020603050405020304" pitchFamily="18" charset="0"/>
                <a:cs typeface="Times New Roman" panose="02020603050405020304" pitchFamily="18" charset="0"/>
              </a:rPr>
              <a:t>A Study of Using Technology Acceptance Model and Its Effect on Improving Road Pavement Smoothness in Taiwan</a:t>
            </a:r>
          </a:p>
          <a:p>
            <a:pPr marL="228600" indent="-228600" algn="just" rtl="0">
              <a:buAutoNum type="arabicPeriod"/>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28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9937" y="2613922"/>
            <a:ext cx="6952126" cy="6753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lumMod val="65000"/>
                    <a:lumOff val="35000"/>
                  </a:schemeClr>
                </a:solidFill>
                <a:latin typeface="+mj-lt"/>
                <a:ea typeface="+mj-ea"/>
                <a:cs typeface="+mj-cs"/>
              </a:defRPr>
            </a:lvl1pPr>
          </a:lstStyle>
          <a:p>
            <a:pPr algn="ctr"/>
            <a:r>
              <a:rPr lang="en-US" sz="5400" dirty="0">
                <a:solidFill>
                  <a:schemeClr val="tx1"/>
                </a:solidFill>
              </a:rPr>
              <a:t>Thank you for your attention!!!</a:t>
            </a:r>
          </a:p>
        </p:txBody>
      </p:sp>
      <p:pic>
        <p:nvPicPr>
          <p:cNvPr id="2" name="תמונה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8222" y="2087810"/>
            <a:ext cx="1495666" cy="1495666"/>
          </a:xfrm>
          <a:prstGeom prst="rect">
            <a:avLst/>
          </a:prstGeom>
          <a:effectLst>
            <a:outerShdw blurRad="50800" dist="38100" dir="5400000" algn="t" rotWithShape="0">
              <a:prstClr val="black">
                <a:alpha val="40000"/>
              </a:prstClr>
            </a:outerShdw>
          </a:effectLst>
        </p:spPr>
      </p:pic>
      <p:pic>
        <p:nvPicPr>
          <p:cNvPr id="7"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6947" y="2087810"/>
            <a:ext cx="1495666" cy="14956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79540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4522007" y="255612"/>
            <a:ext cx="3039678" cy="769441"/>
          </a:xfrm>
          <a:prstGeom prst="rect">
            <a:avLst/>
          </a:prstGeom>
          <a:noFill/>
        </p:spPr>
        <p:txBody>
          <a:bodyPr wrap="none" lIns="91440" tIns="45720" rIns="91440" bIns="45720">
            <a:spAutoFit/>
          </a:bodyPr>
          <a:lstStyle/>
          <a:p>
            <a:pPr algn="ctr"/>
            <a:r>
              <a:rPr lang="en-US" sz="4400" dirty="0">
                <a:solidFill>
                  <a:schemeClr val="accent6"/>
                </a:solidFill>
              </a:rPr>
              <a:t>Introduction</a:t>
            </a:r>
            <a:endParaRPr lang="he-IL" sz="5400" b="1" dirty="0">
              <a:ln w="9525">
                <a:solidFill>
                  <a:schemeClr val="bg1"/>
                </a:solidFill>
                <a:prstDash val="solid"/>
              </a:ln>
              <a:solidFill>
                <a:schemeClr val="accent6"/>
              </a:solidFill>
              <a:effectLst>
                <a:outerShdw blurRad="12700" dist="38100" dir="2700000" algn="tl" rotWithShape="0">
                  <a:schemeClr val="bg1">
                    <a:lumMod val="50000"/>
                  </a:schemeClr>
                </a:outerShdw>
              </a:effectLst>
            </a:endParaRPr>
          </a:p>
        </p:txBody>
      </p:sp>
      <p:sp>
        <p:nvSpPr>
          <p:cNvPr id="5" name="TextBox 4"/>
          <p:cNvSpPr txBox="1"/>
          <p:nvPr/>
        </p:nvSpPr>
        <p:spPr>
          <a:xfrm>
            <a:off x="732481" y="1595686"/>
            <a:ext cx="5231247" cy="1138773"/>
          </a:xfrm>
          <a:prstGeom prst="rect">
            <a:avLst/>
          </a:prstGeom>
          <a:noFill/>
        </p:spPr>
        <p:txBody>
          <a:bodyPr wrap="square" rtlCol="0">
            <a:spAutoFit/>
          </a:bodyPr>
          <a:lstStyle/>
          <a:p>
            <a:pPr algn="l" rtl="0"/>
            <a:r>
              <a:rPr lang="en-US" b="1" dirty="0">
                <a:solidFill>
                  <a:schemeClr val="accent6"/>
                </a:solidFill>
              </a:rPr>
              <a:t>Motivation:</a:t>
            </a:r>
          </a:p>
          <a:p>
            <a:pPr marL="285750" indent="-285750" algn="l" rtl="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Experience of the students</a:t>
            </a:r>
          </a:p>
          <a:p>
            <a:pPr marL="285750" indent="-285750" algn="l" rtl="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Implementing one of the available algorithms</a:t>
            </a:r>
          </a:p>
          <a:p>
            <a:pPr marL="285750" indent="-285750" algn="l" rtl="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Analyze and compare the effectiveness of methods</a:t>
            </a:r>
            <a:endParaRPr lang="en-US" sz="1600" dirty="0">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46756" y="3080358"/>
            <a:ext cx="6303719" cy="2123658"/>
          </a:xfrm>
          <a:prstGeom prst="rect">
            <a:avLst/>
          </a:prstGeom>
          <a:noFill/>
        </p:spPr>
        <p:txBody>
          <a:bodyPr wrap="square" rtlCol="0">
            <a:spAutoFit/>
          </a:bodyPr>
          <a:lstStyle/>
          <a:p>
            <a:pPr algn="just" rtl="0"/>
            <a:r>
              <a:rPr lang="en-US" b="1" dirty="0">
                <a:solidFill>
                  <a:schemeClr val="accent6"/>
                </a:solidFill>
              </a:rPr>
              <a:t>What is an abstract? </a:t>
            </a:r>
          </a:p>
          <a:p>
            <a:pPr algn="just" rtl="0"/>
            <a:r>
              <a:rPr lang="en-US" sz="1600" dirty="0">
                <a:latin typeface="Times New Roman" panose="02020603050405020304" pitchFamily="18" charset="0"/>
                <a:cs typeface="Times New Roman" panose="02020603050405020304" pitchFamily="18" charset="0"/>
              </a:rPr>
              <a:t>An abstract is a condensed, self-contained overview of an essay or report that is typically about 200 to 250 words depending on the field of study and abstract type. These short introductions do not provide insight or analysis; they summarize the content, research methods, and conclusion reached in an essay or report from a third-person point of view. Additionally, they do not address outside information or present new [1, 2].</a:t>
            </a:r>
          </a:p>
        </p:txBody>
      </p:sp>
      <p:sp>
        <p:nvSpPr>
          <p:cNvPr id="10" name="מלבן 3">
            <a:extLst>
              <a:ext uri="{FF2B5EF4-FFF2-40B4-BE49-F238E27FC236}">
                <a16:creationId xmlns:a16="http://schemas.microsoft.com/office/drawing/2014/main" id="{F69E3CAF-A68A-46E3-95CB-97BFD47C5377}"/>
              </a:ext>
            </a:extLst>
          </p:cNvPr>
          <p:cNvSpPr/>
          <p:nvPr/>
        </p:nvSpPr>
        <p:spPr>
          <a:xfrm>
            <a:off x="606376" y="5853684"/>
            <a:ext cx="9417963" cy="461665"/>
          </a:xfrm>
          <a:prstGeom prst="rect">
            <a:avLst/>
          </a:prstGeom>
          <a:noFill/>
        </p:spPr>
        <p:txBody>
          <a:bodyPr wrap="non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just" rtl="0">
              <a:buClr>
                <a:schemeClr val="tx1">
                  <a:lumMod val="50000"/>
                  <a:lumOff val="50000"/>
                </a:schemeClr>
              </a:buClr>
              <a:buSzPct val="120000"/>
            </a:pPr>
            <a:r>
              <a:rPr lang="en-US" sz="1200" baseline="30000" dirty="0"/>
              <a:t>1</a:t>
            </a:r>
            <a:r>
              <a:rPr lang="en-US" sz="1200" dirty="0"/>
              <a:t>Gudivada, V. N. (2018). Natural language core tasks and applications. In Handbook of statistics (Vol. 38, pp. 403-428). Elsevier.</a:t>
            </a:r>
            <a:endParaRPr lang="en-US" sz="1400" dirty="0"/>
          </a:p>
          <a:p>
            <a:pPr algn="just" rtl="0">
              <a:buClr>
                <a:schemeClr val="tx1">
                  <a:lumMod val="50000"/>
                  <a:lumOff val="50000"/>
                </a:schemeClr>
              </a:buClr>
              <a:buSzPct val="120000"/>
            </a:pPr>
            <a:r>
              <a:rPr lang="en-US" sz="1200" baseline="30000" dirty="0"/>
              <a:t>2</a:t>
            </a:r>
            <a:r>
              <a:rPr lang="en-US" sz="1200" dirty="0"/>
              <a:t>Rao, C. R., &amp; Gudivada, V. N. (2018). Computational analysis and understanding of natural languages: principles, methods and applications. Elsevier.</a:t>
            </a:r>
          </a:p>
        </p:txBody>
      </p:sp>
      <p:sp>
        <p:nvSpPr>
          <p:cNvPr id="12" name="Rectangle 11"/>
          <p:cNvSpPr/>
          <p:nvPr/>
        </p:nvSpPr>
        <p:spPr>
          <a:xfrm>
            <a:off x="8389866" y="3417861"/>
            <a:ext cx="2620513" cy="1364476"/>
          </a:xfrm>
          <a:prstGeom prst="rect">
            <a:avLst/>
          </a:prstGeom>
        </p:spPr>
        <p:txBody>
          <a:bodyPr wrap="square">
            <a:spAutoFit/>
          </a:bodyPr>
          <a:lstStyle/>
          <a:p>
            <a:pPr algn="l" rtl="0">
              <a:spcAft>
                <a:spcPts val="800"/>
              </a:spcAft>
            </a:pPr>
            <a:r>
              <a:rPr lang="en-US" b="1" dirty="0">
                <a:solidFill>
                  <a:schemeClr val="accent6"/>
                </a:solidFill>
              </a:rPr>
              <a:t>Types of abstracts:</a:t>
            </a:r>
            <a:endParaRPr lang="en-US" b="1" dirty="0">
              <a:solidFill>
                <a:schemeClr val="accent6"/>
              </a:solidFill>
              <a:latin typeface="Calibri Light" panose="020F0302020204030204" pitchFamily="34" charset="0"/>
              <a:ea typeface="Calibri" panose="020F0502020204030204" pitchFamily="34" charset="0"/>
              <a:cs typeface="Arial" panose="020B0604020202020204" pitchFamily="34" charset="0"/>
            </a:endParaRPr>
          </a:p>
          <a:p>
            <a:pPr marL="342900" lvl="0" indent="-342900" algn="l" rtl="0">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Informative Abstracts</a:t>
            </a:r>
          </a:p>
          <a:p>
            <a:pPr marL="342900" indent="-342900" algn="l" rtl="0">
              <a:buFont typeface="+mj-lt"/>
              <a:buAutoNum type="arabicPeriod"/>
            </a:pPr>
            <a:r>
              <a:rPr lang="en-US" sz="1400" dirty="0">
                <a:latin typeface="Times New Roman" panose="02020603050405020304" pitchFamily="18" charset="0"/>
                <a:cs typeface="Times New Roman" panose="02020603050405020304" pitchFamily="18" charset="0"/>
              </a:rPr>
              <a:t>Descriptive Abstracts</a:t>
            </a:r>
          </a:p>
          <a:p>
            <a:pPr marL="342900" indent="-342900" algn="l" rtl="0">
              <a:buFont typeface="+mj-lt"/>
              <a:buAutoNum type="arabicPeriod"/>
            </a:pPr>
            <a:r>
              <a:rPr lang="en-US" sz="1400" dirty="0">
                <a:latin typeface="Times New Roman" panose="02020603050405020304" pitchFamily="18" charset="0"/>
                <a:cs typeface="Times New Roman" panose="02020603050405020304" pitchFamily="18" charset="0"/>
              </a:rPr>
              <a:t>Critical Abstracts</a:t>
            </a:r>
          </a:p>
          <a:p>
            <a:pPr marL="342900" indent="-342900" algn="l" rtl="0">
              <a:buFont typeface="+mj-lt"/>
              <a:buAutoNum type="arabicPeriod"/>
            </a:pPr>
            <a:r>
              <a:rPr lang="en-US" sz="1400" dirty="0">
                <a:latin typeface="Times New Roman" panose="02020603050405020304" pitchFamily="18" charset="0"/>
                <a:cs typeface="Times New Roman" panose="02020603050405020304" pitchFamily="18" charset="0"/>
              </a:rPr>
              <a:t>Highlight Abstracts</a:t>
            </a:r>
          </a:p>
        </p:txBody>
      </p:sp>
      <p:grpSp>
        <p:nvGrpSpPr>
          <p:cNvPr id="13" name="Group 12">
            <a:extLst>
              <a:ext uri="{FF2B5EF4-FFF2-40B4-BE49-F238E27FC236}">
                <a16:creationId xmlns:a16="http://schemas.microsoft.com/office/drawing/2014/main" id="{75869BEF-9F98-4D83-88D6-28051ED7B960}"/>
              </a:ext>
            </a:extLst>
          </p:cNvPr>
          <p:cNvGrpSpPr/>
          <p:nvPr/>
        </p:nvGrpSpPr>
        <p:grpSpPr>
          <a:xfrm>
            <a:off x="8679285" y="998066"/>
            <a:ext cx="1345149" cy="1725703"/>
            <a:chOff x="4616465" y="1615138"/>
            <a:chExt cx="2808289" cy="4428221"/>
          </a:xfrm>
        </p:grpSpPr>
        <p:grpSp>
          <p:nvGrpSpPr>
            <p:cNvPr id="14" name="Group 13">
              <a:extLst>
                <a:ext uri="{FF2B5EF4-FFF2-40B4-BE49-F238E27FC236}">
                  <a16:creationId xmlns:a16="http://schemas.microsoft.com/office/drawing/2014/main" id="{8414800F-011E-4461-B99A-BA1A87FA027A}"/>
                </a:ext>
              </a:extLst>
            </p:cNvPr>
            <p:cNvGrpSpPr/>
            <p:nvPr/>
          </p:nvGrpSpPr>
          <p:grpSpPr>
            <a:xfrm>
              <a:off x="4616465" y="1615138"/>
              <a:ext cx="2808289" cy="3398838"/>
              <a:chOff x="4616465" y="1615138"/>
              <a:chExt cx="2808289" cy="3398838"/>
            </a:xfrm>
          </p:grpSpPr>
          <p:sp>
            <p:nvSpPr>
              <p:cNvPr id="112" name="Rectangle 293">
                <a:extLst>
                  <a:ext uri="{FF2B5EF4-FFF2-40B4-BE49-F238E27FC236}">
                    <a16:creationId xmlns:a16="http://schemas.microsoft.com/office/drawing/2014/main" id="{A7961B21-EE51-4179-925E-0AB9D250EA61}"/>
                  </a:ext>
                </a:extLst>
              </p:cNvPr>
              <p:cNvSpPr>
                <a:spLocks noChangeArrowheads="1"/>
              </p:cNvSpPr>
              <p:nvPr/>
            </p:nvSpPr>
            <p:spPr bwMode="auto">
              <a:xfrm>
                <a:off x="6010290" y="4032901"/>
                <a:ext cx="26988" cy="857250"/>
              </a:xfrm>
              <a:prstGeom prst="rect">
                <a:avLst/>
              </a:prstGeom>
              <a:solidFill>
                <a:srgbClr val="EBAE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94">
                <a:extLst>
                  <a:ext uri="{FF2B5EF4-FFF2-40B4-BE49-F238E27FC236}">
                    <a16:creationId xmlns:a16="http://schemas.microsoft.com/office/drawing/2014/main" id="{070C0C10-6430-46A2-84CB-612B70E136CA}"/>
                  </a:ext>
                </a:extLst>
              </p:cNvPr>
              <p:cNvSpPr>
                <a:spLocks/>
              </p:cNvSpPr>
              <p:nvPr/>
            </p:nvSpPr>
            <p:spPr bwMode="auto">
              <a:xfrm>
                <a:off x="6019815" y="4874276"/>
                <a:ext cx="398463" cy="42863"/>
              </a:xfrm>
              <a:custGeom>
                <a:avLst/>
                <a:gdLst>
                  <a:gd name="T0" fmla="*/ 251 w 251"/>
                  <a:gd name="T1" fmla="*/ 27 h 27"/>
                  <a:gd name="T2" fmla="*/ 0 w 251"/>
                  <a:gd name="T3" fmla="*/ 17 h 27"/>
                  <a:gd name="T4" fmla="*/ 0 w 251"/>
                  <a:gd name="T5" fmla="*/ 0 h 27"/>
                  <a:gd name="T6" fmla="*/ 251 w 251"/>
                  <a:gd name="T7" fmla="*/ 12 h 27"/>
                  <a:gd name="T8" fmla="*/ 251 w 251"/>
                  <a:gd name="T9" fmla="*/ 27 h 27"/>
                </a:gdLst>
                <a:ahLst/>
                <a:cxnLst>
                  <a:cxn ang="0">
                    <a:pos x="T0" y="T1"/>
                  </a:cxn>
                  <a:cxn ang="0">
                    <a:pos x="T2" y="T3"/>
                  </a:cxn>
                  <a:cxn ang="0">
                    <a:pos x="T4" y="T5"/>
                  </a:cxn>
                  <a:cxn ang="0">
                    <a:pos x="T6" y="T7"/>
                  </a:cxn>
                  <a:cxn ang="0">
                    <a:pos x="T8" y="T9"/>
                  </a:cxn>
                </a:cxnLst>
                <a:rect l="0" t="0" r="r" b="b"/>
                <a:pathLst>
                  <a:path w="251" h="27">
                    <a:moveTo>
                      <a:pt x="251" y="27"/>
                    </a:moveTo>
                    <a:lnTo>
                      <a:pt x="0" y="17"/>
                    </a:lnTo>
                    <a:lnTo>
                      <a:pt x="0" y="0"/>
                    </a:lnTo>
                    <a:lnTo>
                      <a:pt x="251" y="12"/>
                    </a:lnTo>
                    <a:lnTo>
                      <a:pt x="251" y="2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95">
                <a:extLst>
                  <a:ext uri="{FF2B5EF4-FFF2-40B4-BE49-F238E27FC236}">
                    <a16:creationId xmlns:a16="http://schemas.microsoft.com/office/drawing/2014/main" id="{E5E7E8E3-73BE-413E-8717-CCB6DA457A14}"/>
                  </a:ext>
                </a:extLst>
              </p:cNvPr>
              <p:cNvSpPr>
                <a:spLocks/>
              </p:cNvSpPr>
              <p:nvPr/>
            </p:nvSpPr>
            <p:spPr bwMode="auto">
              <a:xfrm>
                <a:off x="5724540" y="4502801"/>
                <a:ext cx="301625" cy="396875"/>
              </a:xfrm>
              <a:custGeom>
                <a:avLst/>
                <a:gdLst>
                  <a:gd name="T0" fmla="*/ 178 w 190"/>
                  <a:gd name="T1" fmla="*/ 250 h 250"/>
                  <a:gd name="T2" fmla="*/ 0 w 190"/>
                  <a:gd name="T3" fmla="*/ 10 h 250"/>
                  <a:gd name="T4" fmla="*/ 14 w 190"/>
                  <a:gd name="T5" fmla="*/ 0 h 250"/>
                  <a:gd name="T6" fmla="*/ 190 w 190"/>
                  <a:gd name="T7" fmla="*/ 240 h 250"/>
                  <a:gd name="T8" fmla="*/ 178 w 190"/>
                  <a:gd name="T9" fmla="*/ 250 h 250"/>
                </a:gdLst>
                <a:ahLst/>
                <a:cxnLst>
                  <a:cxn ang="0">
                    <a:pos x="T0" y="T1"/>
                  </a:cxn>
                  <a:cxn ang="0">
                    <a:pos x="T2" y="T3"/>
                  </a:cxn>
                  <a:cxn ang="0">
                    <a:pos x="T4" y="T5"/>
                  </a:cxn>
                  <a:cxn ang="0">
                    <a:pos x="T6" y="T7"/>
                  </a:cxn>
                  <a:cxn ang="0">
                    <a:pos x="T8" y="T9"/>
                  </a:cxn>
                </a:cxnLst>
                <a:rect l="0" t="0" r="r" b="b"/>
                <a:pathLst>
                  <a:path w="190" h="250">
                    <a:moveTo>
                      <a:pt x="178" y="250"/>
                    </a:moveTo>
                    <a:lnTo>
                      <a:pt x="0" y="10"/>
                    </a:lnTo>
                    <a:lnTo>
                      <a:pt x="14" y="0"/>
                    </a:lnTo>
                    <a:lnTo>
                      <a:pt x="190" y="240"/>
                    </a:lnTo>
                    <a:lnTo>
                      <a:pt x="178" y="25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96">
                <a:extLst>
                  <a:ext uri="{FF2B5EF4-FFF2-40B4-BE49-F238E27FC236}">
                    <a16:creationId xmlns:a16="http://schemas.microsoft.com/office/drawing/2014/main" id="{B26600C3-13FD-4E2A-94D4-D8B6363CF8C4}"/>
                  </a:ext>
                </a:extLst>
              </p:cNvPr>
              <p:cNvSpPr>
                <a:spLocks/>
              </p:cNvSpPr>
              <p:nvPr/>
            </p:nvSpPr>
            <p:spPr bwMode="auto">
              <a:xfrm>
                <a:off x="6003940" y="4547251"/>
                <a:ext cx="446088" cy="352425"/>
              </a:xfrm>
              <a:custGeom>
                <a:avLst/>
                <a:gdLst>
                  <a:gd name="T0" fmla="*/ 11 w 281"/>
                  <a:gd name="T1" fmla="*/ 222 h 222"/>
                  <a:gd name="T2" fmla="*/ 0 w 281"/>
                  <a:gd name="T3" fmla="*/ 208 h 222"/>
                  <a:gd name="T4" fmla="*/ 271 w 281"/>
                  <a:gd name="T5" fmla="*/ 0 h 222"/>
                  <a:gd name="T6" fmla="*/ 281 w 281"/>
                  <a:gd name="T7" fmla="*/ 12 h 222"/>
                  <a:gd name="T8" fmla="*/ 11 w 281"/>
                  <a:gd name="T9" fmla="*/ 222 h 222"/>
                </a:gdLst>
                <a:ahLst/>
                <a:cxnLst>
                  <a:cxn ang="0">
                    <a:pos x="T0" y="T1"/>
                  </a:cxn>
                  <a:cxn ang="0">
                    <a:pos x="T2" y="T3"/>
                  </a:cxn>
                  <a:cxn ang="0">
                    <a:pos x="T4" y="T5"/>
                  </a:cxn>
                  <a:cxn ang="0">
                    <a:pos x="T6" y="T7"/>
                  </a:cxn>
                  <a:cxn ang="0">
                    <a:pos x="T8" y="T9"/>
                  </a:cxn>
                </a:cxnLst>
                <a:rect l="0" t="0" r="r" b="b"/>
                <a:pathLst>
                  <a:path w="281" h="222">
                    <a:moveTo>
                      <a:pt x="11" y="222"/>
                    </a:moveTo>
                    <a:lnTo>
                      <a:pt x="0" y="208"/>
                    </a:lnTo>
                    <a:lnTo>
                      <a:pt x="271" y="0"/>
                    </a:lnTo>
                    <a:lnTo>
                      <a:pt x="281" y="12"/>
                    </a:lnTo>
                    <a:lnTo>
                      <a:pt x="11" y="22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97">
                <a:extLst>
                  <a:ext uri="{FF2B5EF4-FFF2-40B4-BE49-F238E27FC236}">
                    <a16:creationId xmlns:a16="http://schemas.microsoft.com/office/drawing/2014/main" id="{7E094A83-A409-4907-A1D0-A5C96E74454A}"/>
                  </a:ext>
                </a:extLst>
              </p:cNvPr>
              <p:cNvSpPr>
                <a:spLocks/>
              </p:cNvSpPr>
              <p:nvPr/>
            </p:nvSpPr>
            <p:spPr bwMode="auto">
              <a:xfrm>
                <a:off x="5397515" y="4882213"/>
                <a:ext cx="620713" cy="41275"/>
              </a:xfrm>
              <a:custGeom>
                <a:avLst/>
                <a:gdLst>
                  <a:gd name="T0" fmla="*/ 0 w 391"/>
                  <a:gd name="T1" fmla="*/ 26 h 26"/>
                  <a:gd name="T2" fmla="*/ 0 w 391"/>
                  <a:gd name="T3" fmla="*/ 11 h 26"/>
                  <a:gd name="T4" fmla="*/ 389 w 391"/>
                  <a:gd name="T5" fmla="*/ 0 h 26"/>
                  <a:gd name="T6" fmla="*/ 391 w 391"/>
                  <a:gd name="T7" fmla="*/ 16 h 26"/>
                  <a:gd name="T8" fmla="*/ 0 w 391"/>
                  <a:gd name="T9" fmla="*/ 26 h 26"/>
                </a:gdLst>
                <a:ahLst/>
                <a:cxnLst>
                  <a:cxn ang="0">
                    <a:pos x="T0" y="T1"/>
                  </a:cxn>
                  <a:cxn ang="0">
                    <a:pos x="T2" y="T3"/>
                  </a:cxn>
                  <a:cxn ang="0">
                    <a:pos x="T4" y="T5"/>
                  </a:cxn>
                  <a:cxn ang="0">
                    <a:pos x="T6" y="T7"/>
                  </a:cxn>
                  <a:cxn ang="0">
                    <a:pos x="T8" y="T9"/>
                  </a:cxn>
                </a:cxnLst>
                <a:rect l="0" t="0" r="r" b="b"/>
                <a:pathLst>
                  <a:path w="391" h="26">
                    <a:moveTo>
                      <a:pt x="0" y="26"/>
                    </a:moveTo>
                    <a:lnTo>
                      <a:pt x="0" y="11"/>
                    </a:lnTo>
                    <a:lnTo>
                      <a:pt x="389" y="0"/>
                    </a:lnTo>
                    <a:lnTo>
                      <a:pt x="391" y="16"/>
                    </a:lnTo>
                    <a:lnTo>
                      <a:pt x="0" y="2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298">
                <a:extLst>
                  <a:ext uri="{FF2B5EF4-FFF2-40B4-BE49-F238E27FC236}">
                    <a16:creationId xmlns:a16="http://schemas.microsoft.com/office/drawing/2014/main" id="{2AE1E1DF-96BA-48DF-BE8D-5AE00F095AE1}"/>
                  </a:ext>
                </a:extLst>
              </p:cNvPr>
              <p:cNvSpPr>
                <a:spLocks/>
              </p:cNvSpPr>
              <p:nvPr/>
            </p:nvSpPr>
            <p:spPr bwMode="auto">
              <a:xfrm>
                <a:off x="5257815" y="4445651"/>
                <a:ext cx="152400" cy="469900"/>
              </a:xfrm>
              <a:custGeom>
                <a:avLst/>
                <a:gdLst>
                  <a:gd name="T0" fmla="*/ 79 w 96"/>
                  <a:gd name="T1" fmla="*/ 296 h 296"/>
                  <a:gd name="T2" fmla="*/ 0 w 96"/>
                  <a:gd name="T3" fmla="*/ 5 h 296"/>
                  <a:gd name="T4" fmla="*/ 16 w 96"/>
                  <a:gd name="T5" fmla="*/ 0 h 296"/>
                  <a:gd name="T6" fmla="*/ 96 w 96"/>
                  <a:gd name="T7" fmla="*/ 291 h 296"/>
                  <a:gd name="T8" fmla="*/ 79 w 96"/>
                  <a:gd name="T9" fmla="*/ 296 h 296"/>
                </a:gdLst>
                <a:ahLst/>
                <a:cxnLst>
                  <a:cxn ang="0">
                    <a:pos x="T0" y="T1"/>
                  </a:cxn>
                  <a:cxn ang="0">
                    <a:pos x="T2" y="T3"/>
                  </a:cxn>
                  <a:cxn ang="0">
                    <a:pos x="T4" y="T5"/>
                  </a:cxn>
                  <a:cxn ang="0">
                    <a:pos x="T6" y="T7"/>
                  </a:cxn>
                  <a:cxn ang="0">
                    <a:pos x="T8" y="T9"/>
                  </a:cxn>
                </a:cxnLst>
                <a:rect l="0" t="0" r="r" b="b"/>
                <a:pathLst>
                  <a:path w="96" h="296">
                    <a:moveTo>
                      <a:pt x="79" y="296"/>
                    </a:moveTo>
                    <a:lnTo>
                      <a:pt x="0" y="5"/>
                    </a:lnTo>
                    <a:lnTo>
                      <a:pt x="16" y="0"/>
                    </a:lnTo>
                    <a:lnTo>
                      <a:pt x="96" y="291"/>
                    </a:lnTo>
                    <a:lnTo>
                      <a:pt x="79" y="29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99">
                <a:extLst>
                  <a:ext uri="{FF2B5EF4-FFF2-40B4-BE49-F238E27FC236}">
                    <a16:creationId xmlns:a16="http://schemas.microsoft.com/office/drawing/2014/main" id="{9D906CB1-1382-40E9-A1EC-6D08E0D82EE2}"/>
                  </a:ext>
                </a:extLst>
              </p:cNvPr>
              <p:cNvSpPr>
                <a:spLocks/>
              </p:cNvSpPr>
              <p:nvPr/>
            </p:nvSpPr>
            <p:spPr bwMode="auto">
              <a:xfrm>
                <a:off x="5383228" y="4507563"/>
                <a:ext cx="358775" cy="404813"/>
              </a:xfrm>
              <a:custGeom>
                <a:avLst/>
                <a:gdLst>
                  <a:gd name="T0" fmla="*/ 13 w 226"/>
                  <a:gd name="T1" fmla="*/ 255 h 255"/>
                  <a:gd name="T2" fmla="*/ 0 w 226"/>
                  <a:gd name="T3" fmla="*/ 245 h 255"/>
                  <a:gd name="T4" fmla="*/ 214 w 226"/>
                  <a:gd name="T5" fmla="*/ 0 h 255"/>
                  <a:gd name="T6" fmla="*/ 226 w 226"/>
                  <a:gd name="T7" fmla="*/ 11 h 255"/>
                  <a:gd name="T8" fmla="*/ 13 w 226"/>
                  <a:gd name="T9" fmla="*/ 255 h 255"/>
                </a:gdLst>
                <a:ahLst/>
                <a:cxnLst>
                  <a:cxn ang="0">
                    <a:pos x="T0" y="T1"/>
                  </a:cxn>
                  <a:cxn ang="0">
                    <a:pos x="T2" y="T3"/>
                  </a:cxn>
                  <a:cxn ang="0">
                    <a:pos x="T4" y="T5"/>
                  </a:cxn>
                  <a:cxn ang="0">
                    <a:pos x="T6" y="T7"/>
                  </a:cxn>
                  <a:cxn ang="0">
                    <a:pos x="T8" y="T9"/>
                  </a:cxn>
                </a:cxnLst>
                <a:rect l="0" t="0" r="r" b="b"/>
                <a:pathLst>
                  <a:path w="226" h="255">
                    <a:moveTo>
                      <a:pt x="13" y="255"/>
                    </a:moveTo>
                    <a:lnTo>
                      <a:pt x="0" y="245"/>
                    </a:lnTo>
                    <a:lnTo>
                      <a:pt x="214" y="0"/>
                    </a:lnTo>
                    <a:lnTo>
                      <a:pt x="226" y="11"/>
                    </a:lnTo>
                    <a:lnTo>
                      <a:pt x="13" y="25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00">
                <a:extLst>
                  <a:ext uri="{FF2B5EF4-FFF2-40B4-BE49-F238E27FC236}">
                    <a16:creationId xmlns:a16="http://schemas.microsoft.com/office/drawing/2014/main" id="{6607B4DF-590E-4A9C-B4A5-A776B69A5B39}"/>
                  </a:ext>
                </a:extLst>
              </p:cNvPr>
              <p:cNvSpPr>
                <a:spLocks/>
              </p:cNvSpPr>
              <p:nvPr/>
            </p:nvSpPr>
            <p:spPr bwMode="auto">
              <a:xfrm>
                <a:off x="5260990" y="4434538"/>
                <a:ext cx="477838" cy="84138"/>
              </a:xfrm>
              <a:custGeom>
                <a:avLst/>
                <a:gdLst>
                  <a:gd name="T0" fmla="*/ 298 w 301"/>
                  <a:gd name="T1" fmla="*/ 53 h 53"/>
                  <a:gd name="T2" fmla="*/ 0 w 301"/>
                  <a:gd name="T3" fmla="*/ 15 h 53"/>
                  <a:gd name="T4" fmla="*/ 3 w 301"/>
                  <a:gd name="T5" fmla="*/ 0 h 53"/>
                  <a:gd name="T6" fmla="*/ 301 w 301"/>
                  <a:gd name="T7" fmla="*/ 37 h 53"/>
                  <a:gd name="T8" fmla="*/ 298 w 301"/>
                  <a:gd name="T9" fmla="*/ 53 h 53"/>
                </a:gdLst>
                <a:ahLst/>
                <a:cxnLst>
                  <a:cxn ang="0">
                    <a:pos x="T0" y="T1"/>
                  </a:cxn>
                  <a:cxn ang="0">
                    <a:pos x="T2" y="T3"/>
                  </a:cxn>
                  <a:cxn ang="0">
                    <a:pos x="T4" y="T5"/>
                  </a:cxn>
                  <a:cxn ang="0">
                    <a:pos x="T6" y="T7"/>
                  </a:cxn>
                  <a:cxn ang="0">
                    <a:pos x="T8" y="T9"/>
                  </a:cxn>
                </a:cxnLst>
                <a:rect l="0" t="0" r="r" b="b"/>
                <a:pathLst>
                  <a:path w="301" h="53">
                    <a:moveTo>
                      <a:pt x="298" y="53"/>
                    </a:moveTo>
                    <a:lnTo>
                      <a:pt x="0" y="15"/>
                    </a:lnTo>
                    <a:lnTo>
                      <a:pt x="3" y="0"/>
                    </a:lnTo>
                    <a:lnTo>
                      <a:pt x="301" y="37"/>
                    </a:lnTo>
                    <a:lnTo>
                      <a:pt x="298" y="5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01">
                <a:extLst>
                  <a:ext uri="{FF2B5EF4-FFF2-40B4-BE49-F238E27FC236}">
                    <a16:creationId xmlns:a16="http://schemas.microsoft.com/office/drawing/2014/main" id="{0A2A45B3-A8A9-465F-9C8F-942E20ED5D62}"/>
                  </a:ext>
                </a:extLst>
              </p:cNvPr>
              <p:cNvSpPr>
                <a:spLocks/>
              </p:cNvSpPr>
              <p:nvPr/>
            </p:nvSpPr>
            <p:spPr bwMode="auto">
              <a:xfrm>
                <a:off x="5722953" y="4032901"/>
                <a:ext cx="312738" cy="476250"/>
              </a:xfrm>
              <a:custGeom>
                <a:avLst/>
                <a:gdLst>
                  <a:gd name="T0" fmla="*/ 14 w 197"/>
                  <a:gd name="T1" fmla="*/ 300 h 300"/>
                  <a:gd name="T2" fmla="*/ 0 w 197"/>
                  <a:gd name="T3" fmla="*/ 292 h 300"/>
                  <a:gd name="T4" fmla="*/ 183 w 197"/>
                  <a:gd name="T5" fmla="*/ 0 h 300"/>
                  <a:gd name="T6" fmla="*/ 197 w 197"/>
                  <a:gd name="T7" fmla="*/ 10 h 300"/>
                  <a:gd name="T8" fmla="*/ 14 w 197"/>
                  <a:gd name="T9" fmla="*/ 300 h 300"/>
                </a:gdLst>
                <a:ahLst/>
                <a:cxnLst>
                  <a:cxn ang="0">
                    <a:pos x="T0" y="T1"/>
                  </a:cxn>
                  <a:cxn ang="0">
                    <a:pos x="T2" y="T3"/>
                  </a:cxn>
                  <a:cxn ang="0">
                    <a:pos x="T4" y="T5"/>
                  </a:cxn>
                  <a:cxn ang="0">
                    <a:pos x="T6" y="T7"/>
                  </a:cxn>
                  <a:cxn ang="0">
                    <a:pos x="T8" y="T9"/>
                  </a:cxn>
                </a:cxnLst>
                <a:rect l="0" t="0" r="r" b="b"/>
                <a:pathLst>
                  <a:path w="197" h="300">
                    <a:moveTo>
                      <a:pt x="14" y="300"/>
                    </a:moveTo>
                    <a:lnTo>
                      <a:pt x="0" y="292"/>
                    </a:lnTo>
                    <a:lnTo>
                      <a:pt x="183" y="0"/>
                    </a:lnTo>
                    <a:lnTo>
                      <a:pt x="197" y="10"/>
                    </a:lnTo>
                    <a:lnTo>
                      <a:pt x="14" y="3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02">
                <a:extLst>
                  <a:ext uri="{FF2B5EF4-FFF2-40B4-BE49-F238E27FC236}">
                    <a16:creationId xmlns:a16="http://schemas.microsoft.com/office/drawing/2014/main" id="{79EE922D-DC9F-493A-98D8-49CBE802D469}"/>
                  </a:ext>
                </a:extLst>
              </p:cNvPr>
              <p:cNvSpPr>
                <a:spLocks/>
              </p:cNvSpPr>
              <p:nvPr/>
            </p:nvSpPr>
            <p:spPr bwMode="auto">
              <a:xfrm>
                <a:off x="6432566" y="4290076"/>
                <a:ext cx="358775" cy="276225"/>
              </a:xfrm>
              <a:custGeom>
                <a:avLst/>
                <a:gdLst>
                  <a:gd name="T0" fmla="*/ 10 w 226"/>
                  <a:gd name="T1" fmla="*/ 174 h 174"/>
                  <a:gd name="T2" fmla="*/ 0 w 226"/>
                  <a:gd name="T3" fmla="*/ 162 h 174"/>
                  <a:gd name="T4" fmla="*/ 216 w 226"/>
                  <a:gd name="T5" fmla="*/ 0 h 174"/>
                  <a:gd name="T6" fmla="*/ 226 w 226"/>
                  <a:gd name="T7" fmla="*/ 12 h 174"/>
                  <a:gd name="T8" fmla="*/ 10 w 226"/>
                  <a:gd name="T9" fmla="*/ 174 h 174"/>
                </a:gdLst>
                <a:ahLst/>
                <a:cxnLst>
                  <a:cxn ang="0">
                    <a:pos x="T0" y="T1"/>
                  </a:cxn>
                  <a:cxn ang="0">
                    <a:pos x="T2" y="T3"/>
                  </a:cxn>
                  <a:cxn ang="0">
                    <a:pos x="T4" y="T5"/>
                  </a:cxn>
                  <a:cxn ang="0">
                    <a:pos x="T6" y="T7"/>
                  </a:cxn>
                  <a:cxn ang="0">
                    <a:pos x="T8" y="T9"/>
                  </a:cxn>
                </a:cxnLst>
                <a:rect l="0" t="0" r="r" b="b"/>
                <a:pathLst>
                  <a:path w="226" h="174">
                    <a:moveTo>
                      <a:pt x="10" y="174"/>
                    </a:moveTo>
                    <a:lnTo>
                      <a:pt x="0" y="162"/>
                    </a:lnTo>
                    <a:lnTo>
                      <a:pt x="216" y="0"/>
                    </a:lnTo>
                    <a:lnTo>
                      <a:pt x="226" y="12"/>
                    </a:lnTo>
                    <a:lnTo>
                      <a:pt x="10" y="17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03">
                <a:extLst>
                  <a:ext uri="{FF2B5EF4-FFF2-40B4-BE49-F238E27FC236}">
                    <a16:creationId xmlns:a16="http://schemas.microsoft.com/office/drawing/2014/main" id="{9096933C-7C1D-460D-A058-761809087BC9}"/>
                  </a:ext>
                </a:extLst>
              </p:cNvPr>
              <p:cNvSpPr>
                <a:spLocks/>
              </p:cNvSpPr>
              <p:nvPr/>
            </p:nvSpPr>
            <p:spPr bwMode="auto">
              <a:xfrm>
                <a:off x="6410341" y="4559951"/>
                <a:ext cx="41275" cy="339725"/>
              </a:xfrm>
              <a:custGeom>
                <a:avLst/>
                <a:gdLst>
                  <a:gd name="T0" fmla="*/ 15 w 26"/>
                  <a:gd name="T1" fmla="*/ 214 h 214"/>
                  <a:gd name="T2" fmla="*/ 0 w 26"/>
                  <a:gd name="T3" fmla="*/ 212 h 214"/>
                  <a:gd name="T4" fmla="*/ 10 w 26"/>
                  <a:gd name="T5" fmla="*/ 0 h 214"/>
                  <a:gd name="T6" fmla="*/ 26 w 26"/>
                  <a:gd name="T7" fmla="*/ 0 h 214"/>
                  <a:gd name="T8" fmla="*/ 15 w 26"/>
                  <a:gd name="T9" fmla="*/ 214 h 214"/>
                </a:gdLst>
                <a:ahLst/>
                <a:cxnLst>
                  <a:cxn ang="0">
                    <a:pos x="T0" y="T1"/>
                  </a:cxn>
                  <a:cxn ang="0">
                    <a:pos x="T2" y="T3"/>
                  </a:cxn>
                  <a:cxn ang="0">
                    <a:pos x="T4" y="T5"/>
                  </a:cxn>
                  <a:cxn ang="0">
                    <a:pos x="T6" y="T7"/>
                  </a:cxn>
                  <a:cxn ang="0">
                    <a:pos x="T8" y="T9"/>
                  </a:cxn>
                </a:cxnLst>
                <a:rect l="0" t="0" r="r" b="b"/>
                <a:pathLst>
                  <a:path w="26" h="214">
                    <a:moveTo>
                      <a:pt x="15" y="214"/>
                    </a:moveTo>
                    <a:lnTo>
                      <a:pt x="0" y="212"/>
                    </a:lnTo>
                    <a:lnTo>
                      <a:pt x="10" y="0"/>
                    </a:lnTo>
                    <a:lnTo>
                      <a:pt x="26" y="0"/>
                    </a:lnTo>
                    <a:lnTo>
                      <a:pt x="15" y="21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04">
                <a:extLst>
                  <a:ext uri="{FF2B5EF4-FFF2-40B4-BE49-F238E27FC236}">
                    <a16:creationId xmlns:a16="http://schemas.microsoft.com/office/drawing/2014/main" id="{AB26CC2B-E567-43A4-A071-BECE2FB4A2D7}"/>
                  </a:ext>
                </a:extLst>
              </p:cNvPr>
              <p:cNvSpPr>
                <a:spLocks/>
              </p:cNvSpPr>
              <p:nvPr/>
            </p:nvSpPr>
            <p:spPr bwMode="auto">
              <a:xfrm>
                <a:off x="5738828" y="4482163"/>
                <a:ext cx="698500" cy="93663"/>
              </a:xfrm>
              <a:custGeom>
                <a:avLst/>
                <a:gdLst>
                  <a:gd name="T0" fmla="*/ 438 w 440"/>
                  <a:gd name="T1" fmla="*/ 59 h 59"/>
                  <a:gd name="T2" fmla="*/ 0 w 440"/>
                  <a:gd name="T3" fmla="*/ 17 h 59"/>
                  <a:gd name="T4" fmla="*/ 1 w 440"/>
                  <a:gd name="T5" fmla="*/ 0 h 59"/>
                  <a:gd name="T6" fmla="*/ 440 w 440"/>
                  <a:gd name="T7" fmla="*/ 44 h 59"/>
                  <a:gd name="T8" fmla="*/ 438 w 440"/>
                  <a:gd name="T9" fmla="*/ 59 h 59"/>
                </a:gdLst>
                <a:ahLst/>
                <a:cxnLst>
                  <a:cxn ang="0">
                    <a:pos x="T0" y="T1"/>
                  </a:cxn>
                  <a:cxn ang="0">
                    <a:pos x="T2" y="T3"/>
                  </a:cxn>
                  <a:cxn ang="0">
                    <a:pos x="T4" y="T5"/>
                  </a:cxn>
                  <a:cxn ang="0">
                    <a:pos x="T6" y="T7"/>
                  </a:cxn>
                  <a:cxn ang="0">
                    <a:pos x="T8" y="T9"/>
                  </a:cxn>
                </a:cxnLst>
                <a:rect l="0" t="0" r="r" b="b"/>
                <a:pathLst>
                  <a:path w="440" h="59">
                    <a:moveTo>
                      <a:pt x="438" y="59"/>
                    </a:moveTo>
                    <a:lnTo>
                      <a:pt x="0" y="17"/>
                    </a:lnTo>
                    <a:lnTo>
                      <a:pt x="1" y="0"/>
                    </a:lnTo>
                    <a:lnTo>
                      <a:pt x="440" y="44"/>
                    </a:lnTo>
                    <a:lnTo>
                      <a:pt x="438" y="5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305">
                <a:extLst>
                  <a:ext uri="{FF2B5EF4-FFF2-40B4-BE49-F238E27FC236}">
                    <a16:creationId xmlns:a16="http://schemas.microsoft.com/office/drawing/2014/main" id="{41563258-3983-4DDC-98E5-DA1A1622D506}"/>
                  </a:ext>
                </a:extLst>
              </p:cNvPr>
              <p:cNvSpPr>
                <a:spLocks/>
              </p:cNvSpPr>
              <p:nvPr/>
            </p:nvSpPr>
            <p:spPr bwMode="auto">
              <a:xfrm>
                <a:off x="6418278" y="4090051"/>
                <a:ext cx="33338" cy="468313"/>
              </a:xfrm>
              <a:custGeom>
                <a:avLst/>
                <a:gdLst>
                  <a:gd name="T0" fmla="*/ 5 w 21"/>
                  <a:gd name="T1" fmla="*/ 295 h 295"/>
                  <a:gd name="T2" fmla="*/ 0 w 21"/>
                  <a:gd name="T3" fmla="*/ 0 h 295"/>
                  <a:gd name="T4" fmla="*/ 17 w 21"/>
                  <a:gd name="T5" fmla="*/ 0 h 295"/>
                  <a:gd name="T6" fmla="*/ 21 w 21"/>
                  <a:gd name="T7" fmla="*/ 293 h 295"/>
                  <a:gd name="T8" fmla="*/ 5 w 21"/>
                  <a:gd name="T9" fmla="*/ 295 h 295"/>
                </a:gdLst>
                <a:ahLst/>
                <a:cxnLst>
                  <a:cxn ang="0">
                    <a:pos x="T0" y="T1"/>
                  </a:cxn>
                  <a:cxn ang="0">
                    <a:pos x="T2" y="T3"/>
                  </a:cxn>
                  <a:cxn ang="0">
                    <a:pos x="T4" y="T5"/>
                  </a:cxn>
                  <a:cxn ang="0">
                    <a:pos x="T6" y="T7"/>
                  </a:cxn>
                  <a:cxn ang="0">
                    <a:pos x="T8" y="T9"/>
                  </a:cxn>
                </a:cxnLst>
                <a:rect l="0" t="0" r="r" b="b"/>
                <a:pathLst>
                  <a:path w="21" h="295">
                    <a:moveTo>
                      <a:pt x="5" y="295"/>
                    </a:moveTo>
                    <a:lnTo>
                      <a:pt x="0" y="0"/>
                    </a:lnTo>
                    <a:lnTo>
                      <a:pt x="17" y="0"/>
                    </a:lnTo>
                    <a:lnTo>
                      <a:pt x="21" y="293"/>
                    </a:lnTo>
                    <a:lnTo>
                      <a:pt x="5" y="29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306">
                <a:extLst>
                  <a:ext uri="{FF2B5EF4-FFF2-40B4-BE49-F238E27FC236}">
                    <a16:creationId xmlns:a16="http://schemas.microsoft.com/office/drawing/2014/main" id="{9AF879C9-1E33-4474-A298-A4E7B8A4D824}"/>
                  </a:ext>
                </a:extLst>
              </p:cNvPr>
              <p:cNvSpPr>
                <a:spLocks/>
              </p:cNvSpPr>
              <p:nvPr/>
            </p:nvSpPr>
            <p:spPr bwMode="auto">
              <a:xfrm>
                <a:off x="6429391" y="4532963"/>
                <a:ext cx="288925" cy="312738"/>
              </a:xfrm>
              <a:custGeom>
                <a:avLst/>
                <a:gdLst>
                  <a:gd name="T0" fmla="*/ 122 w 130"/>
                  <a:gd name="T1" fmla="*/ 141 h 141"/>
                  <a:gd name="T2" fmla="*/ 0 w 130"/>
                  <a:gd name="T3" fmla="*/ 5 h 141"/>
                  <a:gd name="T4" fmla="*/ 11 w 130"/>
                  <a:gd name="T5" fmla="*/ 1 h 141"/>
                  <a:gd name="T6" fmla="*/ 6 w 130"/>
                  <a:gd name="T7" fmla="*/ 3 h 141"/>
                  <a:gd name="T8" fmla="*/ 11 w 130"/>
                  <a:gd name="T9" fmla="*/ 0 h 141"/>
                  <a:gd name="T10" fmla="*/ 130 w 130"/>
                  <a:gd name="T11" fmla="*/ 133 h 141"/>
                  <a:gd name="T12" fmla="*/ 122 w 13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0" h="141">
                    <a:moveTo>
                      <a:pt x="122" y="141"/>
                    </a:moveTo>
                    <a:cubicBezTo>
                      <a:pt x="2" y="10"/>
                      <a:pt x="0" y="6"/>
                      <a:pt x="0" y="5"/>
                    </a:cubicBezTo>
                    <a:cubicBezTo>
                      <a:pt x="11" y="1"/>
                      <a:pt x="11" y="1"/>
                      <a:pt x="11" y="1"/>
                    </a:cubicBezTo>
                    <a:cubicBezTo>
                      <a:pt x="6" y="3"/>
                      <a:pt x="6" y="3"/>
                      <a:pt x="6" y="3"/>
                    </a:cubicBezTo>
                    <a:cubicBezTo>
                      <a:pt x="11" y="0"/>
                      <a:pt x="11" y="0"/>
                      <a:pt x="11" y="0"/>
                    </a:cubicBezTo>
                    <a:cubicBezTo>
                      <a:pt x="15" y="6"/>
                      <a:pt x="84" y="83"/>
                      <a:pt x="130" y="133"/>
                    </a:cubicBezTo>
                    <a:lnTo>
                      <a:pt x="122" y="1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307">
                <a:extLst>
                  <a:ext uri="{FF2B5EF4-FFF2-40B4-BE49-F238E27FC236}">
                    <a16:creationId xmlns:a16="http://schemas.microsoft.com/office/drawing/2014/main" id="{2C88BAEE-A631-4141-A8F9-5DBC272FB732}"/>
                  </a:ext>
                </a:extLst>
              </p:cNvPr>
              <p:cNvSpPr>
                <a:spLocks/>
              </p:cNvSpPr>
              <p:nvPr/>
            </p:nvSpPr>
            <p:spPr bwMode="auto">
              <a:xfrm>
                <a:off x="6423041" y="4826651"/>
                <a:ext cx="288925" cy="95250"/>
              </a:xfrm>
              <a:custGeom>
                <a:avLst/>
                <a:gdLst>
                  <a:gd name="T0" fmla="*/ 3 w 182"/>
                  <a:gd name="T1" fmla="*/ 60 h 60"/>
                  <a:gd name="T2" fmla="*/ 0 w 182"/>
                  <a:gd name="T3" fmla="*/ 43 h 60"/>
                  <a:gd name="T4" fmla="*/ 179 w 182"/>
                  <a:gd name="T5" fmla="*/ 0 h 60"/>
                  <a:gd name="T6" fmla="*/ 182 w 182"/>
                  <a:gd name="T7" fmla="*/ 16 h 60"/>
                  <a:gd name="T8" fmla="*/ 3 w 182"/>
                  <a:gd name="T9" fmla="*/ 60 h 60"/>
                </a:gdLst>
                <a:ahLst/>
                <a:cxnLst>
                  <a:cxn ang="0">
                    <a:pos x="T0" y="T1"/>
                  </a:cxn>
                  <a:cxn ang="0">
                    <a:pos x="T2" y="T3"/>
                  </a:cxn>
                  <a:cxn ang="0">
                    <a:pos x="T4" y="T5"/>
                  </a:cxn>
                  <a:cxn ang="0">
                    <a:pos x="T6" y="T7"/>
                  </a:cxn>
                  <a:cxn ang="0">
                    <a:pos x="T8" y="T9"/>
                  </a:cxn>
                </a:cxnLst>
                <a:rect l="0" t="0" r="r" b="b"/>
                <a:pathLst>
                  <a:path w="182" h="60">
                    <a:moveTo>
                      <a:pt x="3" y="60"/>
                    </a:moveTo>
                    <a:lnTo>
                      <a:pt x="0" y="43"/>
                    </a:lnTo>
                    <a:lnTo>
                      <a:pt x="179" y="0"/>
                    </a:lnTo>
                    <a:lnTo>
                      <a:pt x="182" y="16"/>
                    </a:lnTo>
                    <a:lnTo>
                      <a:pt x="3" y="6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308">
                <a:extLst>
                  <a:ext uri="{FF2B5EF4-FFF2-40B4-BE49-F238E27FC236}">
                    <a16:creationId xmlns:a16="http://schemas.microsoft.com/office/drawing/2014/main" id="{6C40FDD0-DC9F-4FEB-9E1B-D09F22AD42ED}"/>
                  </a:ext>
                </a:extLst>
              </p:cNvPr>
              <p:cNvSpPr>
                <a:spLocks/>
              </p:cNvSpPr>
              <p:nvPr/>
            </p:nvSpPr>
            <p:spPr bwMode="auto">
              <a:xfrm>
                <a:off x="6702441" y="4302776"/>
                <a:ext cx="90488" cy="541338"/>
              </a:xfrm>
              <a:custGeom>
                <a:avLst/>
                <a:gdLst>
                  <a:gd name="T0" fmla="*/ 17 w 57"/>
                  <a:gd name="T1" fmla="*/ 341 h 341"/>
                  <a:gd name="T2" fmla="*/ 0 w 57"/>
                  <a:gd name="T3" fmla="*/ 339 h 341"/>
                  <a:gd name="T4" fmla="*/ 41 w 57"/>
                  <a:gd name="T5" fmla="*/ 0 h 341"/>
                  <a:gd name="T6" fmla="*/ 57 w 57"/>
                  <a:gd name="T7" fmla="*/ 2 h 341"/>
                  <a:gd name="T8" fmla="*/ 17 w 57"/>
                  <a:gd name="T9" fmla="*/ 341 h 341"/>
                </a:gdLst>
                <a:ahLst/>
                <a:cxnLst>
                  <a:cxn ang="0">
                    <a:pos x="T0" y="T1"/>
                  </a:cxn>
                  <a:cxn ang="0">
                    <a:pos x="T2" y="T3"/>
                  </a:cxn>
                  <a:cxn ang="0">
                    <a:pos x="T4" y="T5"/>
                  </a:cxn>
                  <a:cxn ang="0">
                    <a:pos x="T6" y="T7"/>
                  </a:cxn>
                  <a:cxn ang="0">
                    <a:pos x="T8" y="T9"/>
                  </a:cxn>
                </a:cxnLst>
                <a:rect l="0" t="0" r="r" b="b"/>
                <a:pathLst>
                  <a:path w="57" h="341">
                    <a:moveTo>
                      <a:pt x="17" y="341"/>
                    </a:moveTo>
                    <a:lnTo>
                      <a:pt x="0" y="339"/>
                    </a:lnTo>
                    <a:lnTo>
                      <a:pt x="41" y="0"/>
                    </a:lnTo>
                    <a:lnTo>
                      <a:pt x="57" y="2"/>
                    </a:lnTo>
                    <a:lnTo>
                      <a:pt x="17" y="3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309">
                <a:extLst>
                  <a:ext uri="{FF2B5EF4-FFF2-40B4-BE49-F238E27FC236}">
                    <a16:creationId xmlns:a16="http://schemas.microsoft.com/office/drawing/2014/main" id="{4129EBE9-0BB8-4085-8E18-BCBB8A3454A6}"/>
                  </a:ext>
                </a:extLst>
              </p:cNvPr>
              <p:cNvSpPr>
                <a:spLocks/>
              </p:cNvSpPr>
              <p:nvPr/>
            </p:nvSpPr>
            <p:spPr bwMode="auto">
              <a:xfrm>
                <a:off x="6770703" y="3815413"/>
                <a:ext cx="260350" cy="496888"/>
              </a:xfrm>
              <a:custGeom>
                <a:avLst/>
                <a:gdLst>
                  <a:gd name="T0" fmla="*/ 16 w 164"/>
                  <a:gd name="T1" fmla="*/ 313 h 313"/>
                  <a:gd name="T2" fmla="*/ 0 w 164"/>
                  <a:gd name="T3" fmla="*/ 306 h 313"/>
                  <a:gd name="T4" fmla="*/ 150 w 164"/>
                  <a:gd name="T5" fmla="*/ 0 h 313"/>
                  <a:gd name="T6" fmla="*/ 164 w 164"/>
                  <a:gd name="T7" fmla="*/ 7 h 313"/>
                  <a:gd name="T8" fmla="*/ 16 w 164"/>
                  <a:gd name="T9" fmla="*/ 313 h 313"/>
                </a:gdLst>
                <a:ahLst/>
                <a:cxnLst>
                  <a:cxn ang="0">
                    <a:pos x="T0" y="T1"/>
                  </a:cxn>
                  <a:cxn ang="0">
                    <a:pos x="T2" y="T3"/>
                  </a:cxn>
                  <a:cxn ang="0">
                    <a:pos x="T4" y="T5"/>
                  </a:cxn>
                  <a:cxn ang="0">
                    <a:pos x="T6" y="T7"/>
                  </a:cxn>
                  <a:cxn ang="0">
                    <a:pos x="T8" y="T9"/>
                  </a:cxn>
                </a:cxnLst>
                <a:rect l="0" t="0" r="r" b="b"/>
                <a:pathLst>
                  <a:path w="164" h="313">
                    <a:moveTo>
                      <a:pt x="16" y="313"/>
                    </a:moveTo>
                    <a:lnTo>
                      <a:pt x="0" y="306"/>
                    </a:lnTo>
                    <a:lnTo>
                      <a:pt x="150" y="0"/>
                    </a:lnTo>
                    <a:lnTo>
                      <a:pt x="164" y="7"/>
                    </a:lnTo>
                    <a:lnTo>
                      <a:pt x="16" y="31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310">
                <a:extLst>
                  <a:ext uri="{FF2B5EF4-FFF2-40B4-BE49-F238E27FC236}">
                    <a16:creationId xmlns:a16="http://schemas.microsoft.com/office/drawing/2014/main" id="{FEDA0962-83EE-4F01-9669-DE2E14A736A1}"/>
                  </a:ext>
                </a:extLst>
              </p:cNvPr>
              <p:cNvSpPr>
                <a:spLocks/>
              </p:cNvSpPr>
              <p:nvPr/>
            </p:nvSpPr>
            <p:spPr bwMode="auto">
              <a:xfrm>
                <a:off x="7004066" y="3215338"/>
                <a:ext cx="306388" cy="611188"/>
              </a:xfrm>
              <a:custGeom>
                <a:avLst/>
                <a:gdLst>
                  <a:gd name="T0" fmla="*/ 15 w 193"/>
                  <a:gd name="T1" fmla="*/ 385 h 385"/>
                  <a:gd name="T2" fmla="*/ 0 w 193"/>
                  <a:gd name="T3" fmla="*/ 378 h 385"/>
                  <a:gd name="T4" fmla="*/ 179 w 193"/>
                  <a:gd name="T5" fmla="*/ 0 h 385"/>
                  <a:gd name="T6" fmla="*/ 193 w 193"/>
                  <a:gd name="T7" fmla="*/ 7 h 385"/>
                  <a:gd name="T8" fmla="*/ 15 w 193"/>
                  <a:gd name="T9" fmla="*/ 385 h 385"/>
                </a:gdLst>
                <a:ahLst/>
                <a:cxnLst>
                  <a:cxn ang="0">
                    <a:pos x="T0" y="T1"/>
                  </a:cxn>
                  <a:cxn ang="0">
                    <a:pos x="T2" y="T3"/>
                  </a:cxn>
                  <a:cxn ang="0">
                    <a:pos x="T4" y="T5"/>
                  </a:cxn>
                  <a:cxn ang="0">
                    <a:pos x="T6" y="T7"/>
                  </a:cxn>
                  <a:cxn ang="0">
                    <a:pos x="T8" y="T9"/>
                  </a:cxn>
                </a:cxnLst>
                <a:rect l="0" t="0" r="r" b="b"/>
                <a:pathLst>
                  <a:path w="193" h="385">
                    <a:moveTo>
                      <a:pt x="15" y="385"/>
                    </a:moveTo>
                    <a:lnTo>
                      <a:pt x="0" y="378"/>
                    </a:lnTo>
                    <a:lnTo>
                      <a:pt x="179" y="0"/>
                    </a:lnTo>
                    <a:lnTo>
                      <a:pt x="193" y="7"/>
                    </a:lnTo>
                    <a:lnTo>
                      <a:pt x="15" y="38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311">
                <a:extLst>
                  <a:ext uri="{FF2B5EF4-FFF2-40B4-BE49-F238E27FC236}">
                    <a16:creationId xmlns:a16="http://schemas.microsoft.com/office/drawing/2014/main" id="{35CF9C8E-519E-4D94-A3DA-5AFD30425E99}"/>
                  </a:ext>
                </a:extLst>
              </p:cNvPr>
              <p:cNvSpPr>
                <a:spLocks/>
              </p:cNvSpPr>
              <p:nvPr/>
            </p:nvSpPr>
            <p:spPr bwMode="auto">
              <a:xfrm>
                <a:off x="6702441" y="3485213"/>
                <a:ext cx="325438" cy="344488"/>
              </a:xfrm>
              <a:custGeom>
                <a:avLst/>
                <a:gdLst>
                  <a:gd name="T0" fmla="*/ 194 w 205"/>
                  <a:gd name="T1" fmla="*/ 217 h 217"/>
                  <a:gd name="T2" fmla="*/ 0 w 205"/>
                  <a:gd name="T3" fmla="*/ 11 h 217"/>
                  <a:gd name="T4" fmla="*/ 13 w 205"/>
                  <a:gd name="T5" fmla="*/ 0 h 217"/>
                  <a:gd name="T6" fmla="*/ 205 w 205"/>
                  <a:gd name="T7" fmla="*/ 205 h 217"/>
                  <a:gd name="T8" fmla="*/ 194 w 205"/>
                  <a:gd name="T9" fmla="*/ 217 h 217"/>
                </a:gdLst>
                <a:ahLst/>
                <a:cxnLst>
                  <a:cxn ang="0">
                    <a:pos x="T0" y="T1"/>
                  </a:cxn>
                  <a:cxn ang="0">
                    <a:pos x="T2" y="T3"/>
                  </a:cxn>
                  <a:cxn ang="0">
                    <a:pos x="T4" y="T5"/>
                  </a:cxn>
                  <a:cxn ang="0">
                    <a:pos x="T6" y="T7"/>
                  </a:cxn>
                  <a:cxn ang="0">
                    <a:pos x="T8" y="T9"/>
                  </a:cxn>
                </a:cxnLst>
                <a:rect l="0" t="0" r="r" b="b"/>
                <a:pathLst>
                  <a:path w="205" h="217">
                    <a:moveTo>
                      <a:pt x="194" y="217"/>
                    </a:moveTo>
                    <a:lnTo>
                      <a:pt x="0" y="11"/>
                    </a:lnTo>
                    <a:lnTo>
                      <a:pt x="13" y="0"/>
                    </a:lnTo>
                    <a:lnTo>
                      <a:pt x="205" y="205"/>
                    </a:lnTo>
                    <a:lnTo>
                      <a:pt x="194" y="21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312">
                <a:extLst>
                  <a:ext uri="{FF2B5EF4-FFF2-40B4-BE49-F238E27FC236}">
                    <a16:creationId xmlns:a16="http://schemas.microsoft.com/office/drawing/2014/main" id="{DC641425-4E23-4FD0-A094-948647978686}"/>
                  </a:ext>
                </a:extLst>
              </p:cNvPr>
              <p:cNvSpPr>
                <a:spLocks/>
              </p:cNvSpPr>
              <p:nvPr/>
            </p:nvSpPr>
            <p:spPr bwMode="auto">
              <a:xfrm>
                <a:off x="6423041" y="3485213"/>
                <a:ext cx="301625" cy="619125"/>
              </a:xfrm>
              <a:custGeom>
                <a:avLst/>
                <a:gdLst>
                  <a:gd name="T0" fmla="*/ 16 w 190"/>
                  <a:gd name="T1" fmla="*/ 390 h 390"/>
                  <a:gd name="T2" fmla="*/ 0 w 190"/>
                  <a:gd name="T3" fmla="*/ 383 h 390"/>
                  <a:gd name="T4" fmla="*/ 175 w 190"/>
                  <a:gd name="T5" fmla="*/ 0 h 390"/>
                  <a:gd name="T6" fmla="*/ 190 w 190"/>
                  <a:gd name="T7" fmla="*/ 6 h 390"/>
                  <a:gd name="T8" fmla="*/ 16 w 190"/>
                  <a:gd name="T9" fmla="*/ 390 h 390"/>
                </a:gdLst>
                <a:ahLst/>
                <a:cxnLst>
                  <a:cxn ang="0">
                    <a:pos x="T0" y="T1"/>
                  </a:cxn>
                  <a:cxn ang="0">
                    <a:pos x="T2" y="T3"/>
                  </a:cxn>
                  <a:cxn ang="0">
                    <a:pos x="T4" y="T5"/>
                  </a:cxn>
                  <a:cxn ang="0">
                    <a:pos x="T6" y="T7"/>
                  </a:cxn>
                  <a:cxn ang="0">
                    <a:pos x="T8" y="T9"/>
                  </a:cxn>
                </a:cxnLst>
                <a:rect l="0" t="0" r="r" b="b"/>
                <a:pathLst>
                  <a:path w="190" h="390">
                    <a:moveTo>
                      <a:pt x="16" y="390"/>
                    </a:moveTo>
                    <a:lnTo>
                      <a:pt x="0" y="383"/>
                    </a:lnTo>
                    <a:lnTo>
                      <a:pt x="175" y="0"/>
                    </a:lnTo>
                    <a:lnTo>
                      <a:pt x="190" y="6"/>
                    </a:lnTo>
                    <a:lnTo>
                      <a:pt x="16" y="39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13">
                <a:extLst>
                  <a:ext uri="{FF2B5EF4-FFF2-40B4-BE49-F238E27FC236}">
                    <a16:creationId xmlns:a16="http://schemas.microsoft.com/office/drawing/2014/main" id="{796F7DF3-D4A2-4A6E-A6B5-D091B05BE44E}"/>
                  </a:ext>
                </a:extLst>
              </p:cNvPr>
              <p:cNvSpPr>
                <a:spLocks/>
              </p:cNvSpPr>
              <p:nvPr/>
            </p:nvSpPr>
            <p:spPr bwMode="auto">
              <a:xfrm>
                <a:off x="6021403" y="4023376"/>
                <a:ext cx="407988" cy="87313"/>
              </a:xfrm>
              <a:custGeom>
                <a:avLst/>
                <a:gdLst>
                  <a:gd name="T0" fmla="*/ 256 w 257"/>
                  <a:gd name="T1" fmla="*/ 55 h 55"/>
                  <a:gd name="T2" fmla="*/ 0 w 257"/>
                  <a:gd name="T3" fmla="*/ 17 h 55"/>
                  <a:gd name="T4" fmla="*/ 3 w 257"/>
                  <a:gd name="T5" fmla="*/ 0 h 55"/>
                  <a:gd name="T6" fmla="*/ 257 w 257"/>
                  <a:gd name="T7" fmla="*/ 39 h 55"/>
                  <a:gd name="T8" fmla="*/ 256 w 257"/>
                  <a:gd name="T9" fmla="*/ 55 h 55"/>
                </a:gdLst>
                <a:ahLst/>
                <a:cxnLst>
                  <a:cxn ang="0">
                    <a:pos x="T0" y="T1"/>
                  </a:cxn>
                  <a:cxn ang="0">
                    <a:pos x="T2" y="T3"/>
                  </a:cxn>
                  <a:cxn ang="0">
                    <a:pos x="T4" y="T5"/>
                  </a:cxn>
                  <a:cxn ang="0">
                    <a:pos x="T6" y="T7"/>
                  </a:cxn>
                  <a:cxn ang="0">
                    <a:pos x="T8" y="T9"/>
                  </a:cxn>
                </a:cxnLst>
                <a:rect l="0" t="0" r="r" b="b"/>
                <a:pathLst>
                  <a:path w="257" h="55">
                    <a:moveTo>
                      <a:pt x="256" y="55"/>
                    </a:moveTo>
                    <a:lnTo>
                      <a:pt x="0" y="17"/>
                    </a:lnTo>
                    <a:lnTo>
                      <a:pt x="3" y="0"/>
                    </a:lnTo>
                    <a:lnTo>
                      <a:pt x="257" y="39"/>
                    </a:lnTo>
                    <a:lnTo>
                      <a:pt x="256" y="5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14">
                <a:extLst>
                  <a:ext uri="{FF2B5EF4-FFF2-40B4-BE49-F238E27FC236}">
                    <a16:creationId xmlns:a16="http://schemas.microsoft.com/office/drawing/2014/main" id="{B3AAA1C4-5D08-4282-AABF-653FB83B2B0E}"/>
                  </a:ext>
                </a:extLst>
              </p:cNvPr>
              <p:cNvSpPr>
                <a:spLocks/>
              </p:cNvSpPr>
              <p:nvPr/>
            </p:nvSpPr>
            <p:spPr bwMode="auto">
              <a:xfrm>
                <a:off x="6432566" y="4078938"/>
                <a:ext cx="354013" cy="228600"/>
              </a:xfrm>
              <a:custGeom>
                <a:avLst/>
                <a:gdLst>
                  <a:gd name="T0" fmla="*/ 215 w 223"/>
                  <a:gd name="T1" fmla="*/ 144 h 144"/>
                  <a:gd name="T2" fmla="*/ 0 w 223"/>
                  <a:gd name="T3" fmla="*/ 14 h 144"/>
                  <a:gd name="T4" fmla="*/ 8 w 223"/>
                  <a:gd name="T5" fmla="*/ 0 h 144"/>
                  <a:gd name="T6" fmla="*/ 223 w 223"/>
                  <a:gd name="T7" fmla="*/ 130 h 144"/>
                  <a:gd name="T8" fmla="*/ 215 w 223"/>
                  <a:gd name="T9" fmla="*/ 144 h 144"/>
                </a:gdLst>
                <a:ahLst/>
                <a:cxnLst>
                  <a:cxn ang="0">
                    <a:pos x="T0" y="T1"/>
                  </a:cxn>
                  <a:cxn ang="0">
                    <a:pos x="T2" y="T3"/>
                  </a:cxn>
                  <a:cxn ang="0">
                    <a:pos x="T4" y="T5"/>
                  </a:cxn>
                  <a:cxn ang="0">
                    <a:pos x="T6" y="T7"/>
                  </a:cxn>
                  <a:cxn ang="0">
                    <a:pos x="T8" y="T9"/>
                  </a:cxn>
                </a:cxnLst>
                <a:rect l="0" t="0" r="r" b="b"/>
                <a:pathLst>
                  <a:path w="223" h="144">
                    <a:moveTo>
                      <a:pt x="215" y="144"/>
                    </a:moveTo>
                    <a:lnTo>
                      <a:pt x="0" y="14"/>
                    </a:lnTo>
                    <a:lnTo>
                      <a:pt x="8" y="0"/>
                    </a:lnTo>
                    <a:lnTo>
                      <a:pt x="223" y="130"/>
                    </a:lnTo>
                    <a:lnTo>
                      <a:pt x="215" y="14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15">
                <a:extLst>
                  <a:ext uri="{FF2B5EF4-FFF2-40B4-BE49-F238E27FC236}">
                    <a16:creationId xmlns:a16="http://schemas.microsoft.com/office/drawing/2014/main" id="{B889C785-CD40-47CF-B5E8-37B718065381}"/>
                  </a:ext>
                </a:extLst>
              </p:cNvPr>
              <p:cNvSpPr>
                <a:spLocks/>
              </p:cNvSpPr>
              <p:nvPr/>
            </p:nvSpPr>
            <p:spPr bwMode="auto">
              <a:xfrm>
                <a:off x="6437328" y="3809063"/>
                <a:ext cx="582613" cy="290513"/>
              </a:xfrm>
              <a:custGeom>
                <a:avLst/>
                <a:gdLst>
                  <a:gd name="T0" fmla="*/ 7 w 367"/>
                  <a:gd name="T1" fmla="*/ 183 h 183"/>
                  <a:gd name="T2" fmla="*/ 0 w 367"/>
                  <a:gd name="T3" fmla="*/ 167 h 183"/>
                  <a:gd name="T4" fmla="*/ 360 w 367"/>
                  <a:gd name="T5" fmla="*/ 0 h 183"/>
                  <a:gd name="T6" fmla="*/ 367 w 367"/>
                  <a:gd name="T7" fmla="*/ 15 h 183"/>
                  <a:gd name="T8" fmla="*/ 7 w 367"/>
                  <a:gd name="T9" fmla="*/ 183 h 183"/>
                </a:gdLst>
                <a:ahLst/>
                <a:cxnLst>
                  <a:cxn ang="0">
                    <a:pos x="T0" y="T1"/>
                  </a:cxn>
                  <a:cxn ang="0">
                    <a:pos x="T2" y="T3"/>
                  </a:cxn>
                  <a:cxn ang="0">
                    <a:pos x="T4" y="T5"/>
                  </a:cxn>
                  <a:cxn ang="0">
                    <a:pos x="T6" y="T7"/>
                  </a:cxn>
                  <a:cxn ang="0">
                    <a:pos x="T8" y="T9"/>
                  </a:cxn>
                </a:cxnLst>
                <a:rect l="0" t="0" r="r" b="b"/>
                <a:pathLst>
                  <a:path w="367" h="183">
                    <a:moveTo>
                      <a:pt x="7" y="183"/>
                    </a:moveTo>
                    <a:lnTo>
                      <a:pt x="0" y="167"/>
                    </a:lnTo>
                    <a:lnTo>
                      <a:pt x="360" y="0"/>
                    </a:lnTo>
                    <a:lnTo>
                      <a:pt x="367" y="15"/>
                    </a:lnTo>
                    <a:lnTo>
                      <a:pt x="7" y="18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16">
                <a:extLst>
                  <a:ext uri="{FF2B5EF4-FFF2-40B4-BE49-F238E27FC236}">
                    <a16:creationId xmlns:a16="http://schemas.microsoft.com/office/drawing/2014/main" id="{5562D133-F80C-487E-A69F-BF6DC18D70DB}"/>
                  </a:ext>
                </a:extLst>
              </p:cNvPr>
              <p:cNvSpPr>
                <a:spLocks/>
              </p:cNvSpPr>
              <p:nvPr/>
            </p:nvSpPr>
            <p:spPr bwMode="auto">
              <a:xfrm>
                <a:off x="6342078" y="3589988"/>
                <a:ext cx="106363" cy="495300"/>
              </a:xfrm>
              <a:custGeom>
                <a:avLst/>
                <a:gdLst>
                  <a:gd name="T0" fmla="*/ 51 w 67"/>
                  <a:gd name="T1" fmla="*/ 312 h 312"/>
                  <a:gd name="T2" fmla="*/ 0 w 67"/>
                  <a:gd name="T3" fmla="*/ 3 h 312"/>
                  <a:gd name="T4" fmla="*/ 16 w 67"/>
                  <a:gd name="T5" fmla="*/ 0 h 312"/>
                  <a:gd name="T6" fmla="*/ 67 w 67"/>
                  <a:gd name="T7" fmla="*/ 310 h 312"/>
                  <a:gd name="T8" fmla="*/ 51 w 67"/>
                  <a:gd name="T9" fmla="*/ 312 h 312"/>
                </a:gdLst>
                <a:ahLst/>
                <a:cxnLst>
                  <a:cxn ang="0">
                    <a:pos x="T0" y="T1"/>
                  </a:cxn>
                  <a:cxn ang="0">
                    <a:pos x="T2" y="T3"/>
                  </a:cxn>
                  <a:cxn ang="0">
                    <a:pos x="T4" y="T5"/>
                  </a:cxn>
                  <a:cxn ang="0">
                    <a:pos x="T6" y="T7"/>
                  </a:cxn>
                  <a:cxn ang="0">
                    <a:pos x="T8" y="T9"/>
                  </a:cxn>
                </a:cxnLst>
                <a:rect l="0" t="0" r="r" b="b"/>
                <a:pathLst>
                  <a:path w="67" h="312">
                    <a:moveTo>
                      <a:pt x="51" y="312"/>
                    </a:moveTo>
                    <a:lnTo>
                      <a:pt x="0" y="3"/>
                    </a:lnTo>
                    <a:lnTo>
                      <a:pt x="16" y="0"/>
                    </a:lnTo>
                    <a:lnTo>
                      <a:pt x="67" y="310"/>
                    </a:lnTo>
                    <a:lnTo>
                      <a:pt x="51" y="31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317">
                <a:extLst>
                  <a:ext uri="{FF2B5EF4-FFF2-40B4-BE49-F238E27FC236}">
                    <a16:creationId xmlns:a16="http://schemas.microsoft.com/office/drawing/2014/main" id="{44EE018A-A2C5-47CE-9BB7-3AD906EFEBE2}"/>
                  </a:ext>
                </a:extLst>
              </p:cNvPr>
              <p:cNvSpPr>
                <a:spLocks/>
              </p:cNvSpPr>
              <p:nvPr/>
            </p:nvSpPr>
            <p:spPr bwMode="auto">
              <a:xfrm>
                <a:off x="6007115" y="3597926"/>
                <a:ext cx="30163" cy="434975"/>
              </a:xfrm>
              <a:custGeom>
                <a:avLst/>
                <a:gdLst>
                  <a:gd name="T0" fmla="*/ 2 w 19"/>
                  <a:gd name="T1" fmla="*/ 274 h 274"/>
                  <a:gd name="T2" fmla="*/ 0 w 19"/>
                  <a:gd name="T3" fmla="*/ 0 h 274"/>
                  <a:gd name="T4" fmla="*/ 16 w 19"/>
                  <a:gd name="T5" fmla="*/ 0 h 274"/>
                  <a:gd name="T6" fmla="*/ 19 w 19"/>
                  <a:gd name="T7" fmla="*/ 274 h 274"/>
                  <a:gd name="T8" fmla="*/ 2 w 19"/>
                  <a:gd name="T9" fmla="*/ 274 h 274"/>
                </a:gdLst>
                <a:ahLst/>
                <a:cxnLst>
                  <a:cxn ang="0">
                    <a:pos x="T0" y="T1"/>
                  </a:cxn>
                  <a:cxn ang="0">
                    <a:pos x="T2" y="T3"/>
                  </a:cxn>
                  <a:cxn ang="0">
                    <a:pos x="T4" y="T5"/>
                  </a:cxn>
                  <a:cxn ang="0">
                    <a:pos x="T6" y="T7"/>
                  </a:cxn>
                  <a:cxn ang="0">
                    <a:pos x="T8" y="T9"/>
                  </a:cxn>
                </a:cxnLst>
                <a:rect l="0" t="0" r="r" b="b"/>
                <a:pathLst>
                  <a:path w="19" h="274">
                    <a:moveTo>
                      <a:pt x="2" y="274"/>
                    </a:moveTo>
                    <a:lnTo>
                      <a:pt x="0" y="0"/>
                    </a:lnTo>
                    <a:lnTo>
                      <a:pt x="16" y="0"/>
                    </a:lnTo>
                    <a:lnTo>
                      <a:pt x="19" y="274"/>
                    </a:lnTo>
                    <a:lnTo>
                      <a:pt x="2" y="27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318">
                <a:extLst>
                  <a:ext uri="{FF2B5EF4-FFF2-40B4-BE49-F238E27FC236}">
                    <a16:creationId xmlns:a16="http://schemas.microsoft.com/office/drawing/2014/main" id="{64AF1417-B045-40D3-BAFF-A294874EBA20}"/>
                  </a:ext>
                </a:extLst>
              </p:cNvPr>
              <p:cNvSpPr>
                <a:spLocks/>
              </p:cNvSpPr>
              <p:nvPr/>
            </p:nvSpPr>
            <p:spPr bwMode="auto">
              <a:xfrm>
                <a:off x="5980128" y="2923238"/>
                <a:ext cx="52388" cy="682625"/>
              </a:xfrm>
              <a:custGeom>
                <a:avLst/>
                <a:gdLst>
                  <a:gd name="T0" fmla="*/ 17 w 33"/>
                  <a:gd name="T1" fmla="*/ 430 h 430"/>
                  <a:gd name="T2" fmla="*/ 0 w 33"/>
                  <a:gd name="T3" fmla="*/ 0 h 430"/>
                  <a:gd name="T4" fmla="*/ 17 w 33"/>
                  <a:gd name="T5" fmla="*/ 0 h 430"/>
                  <a:gd name="T6" fmla="*/ 33 w 33"/>
                  <a:gd name="T7" fmla="*/ 430 h 430"/>
                  <a:gd name="T8" fmla="*/ 17 w 33"/>
                  <a:gd name="T9" fmla="*/ 430 h 430"/>
                </a:gdLst>
                <a:ahLst/>
                <a:cxnLst>
                  <a:cxn ang="0">
                    <a:pos x="T0" y="T1"/>
                  </a:cxn>
                  <a:cxn ang="0">
                    <a:pos x="T2" y="T3"/>
                  </a:cxn>
                  <a:cxn ang="0">
                    <a:pos x="T4" y="T5"/>
                  </a:cxn>
                  <a:cxn ang="0">
                    <a:pos x="T6" y="T7"/>
                  </a:cxn>
                  <a:cxn ang="0">
                    <a:pos x="T8" y="T9"/>
                  </a:cxn>
                </a:cxnLst>
                <a:rect l="0" t="0" r="r" b="b"/>
                <a:pathLst>
                  <a:path w="33" h="430">
                    <a:moveTo>
                      <a:pt x="17" y="430"/>
                    </a:moveTo>
                    <a:lnTo>
                      <a:pt x="0" y="0"/>
                    </a:lnTo>
                    <a:lnTo>
                      <a:pt x="17" y="0"/>
                    </a:lnTo>
                    <a:lnTo>
                      <a:pt x="33" y="430"/>
                    </a:lnTo>
                    <a:lnTo>
                      <a:pt x="17" y="43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319">
                <a:extLst>
                  <a:ext uri="{FF2B5EF4-FFF2-40B4-BE49-F238E27FC236}">
                    <a16:creationId xmlns:a16="http://schemas.microsoft.com/office/drawing/2014/main" id="{0447869A-EBE3-48AD-B776-1CDAF6D261C3}"/>
                  </a:ext>
                </a:extLst>
              </p:cNvPr>
              <p:cNvSpPr>
                <a:spLocks/>
              </p:cNvSpPr>
              <p:nvPr/>
            </p:nvSpPr>
            <p:spPr bwMode="auto">
              <a:xfrm>
                <a:off x="6026166" y="3574113"/>
                <a:ext cx="333375" cy="50800"/>
              </a:xfrm>
              <a:custGeom>
                <a:avLst/>
                <a:gdLst>
                  <a:gd name="T0" fmla="*/ 2 w 210"/>
                  <a:gd name="T1" fmla="*/ 32 h 32"/>
                  <a:gd name="T2" fmla="*/ 0 w 210"/>
                  <a:gd name="T3" fmla="*/ 15 h 32"/>
                  <a:gd name="T4" fmla="*/ 208 w 210"/>
                  <a:gd name="T5" fmla="*/ 0 h 32"/>
                  <a:gd name="T6" fmla="*/ 210 w 210"/>
                  <a:gd name="T7" fmla="*/ 17 h 32"/>
                  <a:gd name="T8" fmla="*/ 2 w 210"/>
                  <a:gd name="T9" fmla="*/ 32 h 32"/>
                </a:gdLst>
                <a:ahLst/>
                <a:cxnLst>
                  <a:cxn ang="0">
                    <a:pos x="T0" y="T1"/>
                  </a:cxn>
                  <a:cxn ang="0">
                    <a:pos x="T2" y="T3"/>
                  </a:cxn>
                  <a:cxn ang="0">
                    <a:pos x="T4" y="T5"/>
                  </a:cxn>
                  <a:cxn ang="0">
                    <a:pos x="T6" y="T7"/>
                  </a:cxn>
                  <a:cxn ang="0">
                    <a:pos x="T8" y="T9"/>
                  </a:cxn>
                </a:cxnLst>
                <a:rect l="0" t="0" r="r" b="b"/>
                <a:pathLst>
                  <a:path w="210" h="32">
                    <a:moveTo>
                      <a:pt x="2" y="32"/>
                    </a:moveTo>
                    <a:lnTo>
                      <a:pt x="0" y="15"/>
                    </a:lnTo>
                    <a:lnTo>
                      <a:pt x="208" y="0"/>
                    </a:lnTo>
                    <a:lnTo>
                      <a:pt x="210" y="17"/>
                    </a:lnTo>
                    <a:lnTo>
                      <a:pt x="2" y="3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20">
                <a:extLst>
                  <a:ext uri="{FF2B5EF4-FFF2-40B4-BE49-F238E27FC236}">
                    <a16:creationId xmlns:a16="http://schemas.microsoft.com/office/drawing/2014/main" id="{87A897F4-C02A-44F1-899F-946682EA8576}"/>
                  </a:ext>
                </a:extLst>
              </p:cNvPr>
              <p:cNvSpPr>
                <a:spLocks/>
              </p:cNvSpPr>
              <p:nvPr/>
            </p:nvSpPr>
            <p:spPr bwMode="auto">
              <a:xfrm>
                <a:off x="5549915" y="3605863"/>
                <a:ext cx="476250" cy="320675"/>
              </a:xfrm>
              <a:custGeom>
                <a:avLst/>
                <a:gdLst>
                  <a:gd name="T0" fmla="*/ 10 w 300"/>
                  <a:gd name="T1" fmla="*/ 202 h 202"/>
                  <a:gd name="T2" fmla="*/ 0 w 300"/>
                  <a:gd name="T3" fmla="*/ 188 h 202"/>
                  <a:gd name="T4" fmla="*/ 292 w 300"/>
                  <a:gd name="T5" fmla="*/ 0 h 202"/>
                  <a:gd name="T6" fmla="*/ 300 w 300"/>
                  <a:gd name="T7" fmla="*/ 12 h 202"/>
                  <a:gd name="T8" fmla="*/ 10 w 300"/>
                  <a:gd name="T9" fmla="*/ 202 h 202"/>
                </a:gdLst>
                <a:ahLst/>
                <a:cxnLst>
                  <a:cxn ang="0">
                    <a:pos x="T0" y="T1"/>
                  </a:cxn>
                  <a:cxn ang="0">
                    <a:pos x="T2" y="T3"/>
                  </a:cxn>
                  <a:cxn ang="0">
                    <a:pos x="T4" y="T5"/>
                  </a:cxn>
                  <a:cxn ang="0">
                    <a:pos x="T6" y="T7"/>
                  </a:cxn>
                  <a:cxn ang="0">
                    <a:pos x="T8" y="T9"/>
                  </a:cxn>
                </a:cxnLst>
                <a:rect l="0" t="0" r="r" b="b"/>
                <a:pathLst>
                  <a:path w="300" h="202">
                    <a:moveTo>
                      <a:pt x="10" y="202"/>
                    </a:moveTo>
                    <a:lnTo>
                      <a:pt x="0" y="188"/>
                    </a:lnTo>
                    <a:lnTo>
                      <a:pt x="292" y="0"/>
                    </a:lnTo>
                    <a:lnTo>
                      <a:pt x="300" y="12"/>
                    </a:lnTo>
                    <a:lnTo>
                      <a:pt x="10" y="20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21">
                <a:extLst>
                  <a:ext uri="{FF2B5EF4-FFF2-40B4-BE49-F238E27FC236}">
                    <a16:creationId xmlns:a16="http://schemas.microsoft.com/office/drawing/2014/main" id="{FCAF5A7B-B9E0-4A04-ADB8-99D266DCE111}"/>
                  </a:ext>
                </a:extLst>
              </p:cNvPr>
              <p:cNvSpPr>
                <a:spLocks/>
              </p:cNvSpPr>
              <p:nvPr/>
            </p:nvSpPr>
            <p:spPr bwMode="auto">
              <a:xfrm>
                <a:off x="5254640" y="3909076"/>
                <a:ext cx="315913" cy="539750"/>
              </a:xfrm>
              <a:custGeom>
                <a:avLst/>
                <a:gdLst>
                  <a:gd name="T0" fmla="*/ 16 w 199"/>
                  <a:gd name="T1" fmla="*/ 340 h 340"/>
                  <a:gd name="T2" fmla="*/ 0 w 199"/>
                  <a:gd name="T3" fmla="*/ 332 h 340"/>
                  <a:gd name="T4" fmla="*/ 183 w 199"/>
                  <a:gd name="T5" fmla="*/ 0 h 340"/>
                  <a:gd name="T6" fmla="*/ 199 w 199"/>
                  <a:gd name="T7" fmla="*/ 8 h 340"/>
                  <a:gd name="T8" fmla="*/ 16 w 199"/>
                  <a:gd name="T9" fmla="*/ 340 h 340"/>
                </a:gdLst>
                <a:ahLst/>
                <a:cxnLst>
                  <a:cxn ang="0">
                    <a:pos x="T0" y="T1"/>
                  </a:cxn>
                  <a:cxn ang="0">
                    <a:pos x="T2" y="T3"/>
                  </a:cxn>
                  <a:cxn ang="0">
                    <a:pos x="T4" y="T5"/>
                  </a:cxn>
                  <a:cxn ang="0">
                    <a:pos x="T6" y="T7"/>
                  </a:cxn>
                  <a:cxn ang="0">
                    <a:pos x="T8" y="T9"/>
                  </a:cxn>
                </a:cxnLst>
                <a:rect l="0" t="0" r="r" b="b"/>
                <a:pathLst>
                  <a:path w="199" h="340">
                    <a:moveTo>
                      <a:pt x="16" y="340"/>
                    </a:moveTo>
                    <a:lnTo>
                      <a:pt x="0" y="332"/>
                    </a:lnTo>
                    <a:lnTo>
                      <a:pt x="183" y="0"/>
                    </a:lnTo>
                    <a:lnTo>
                      <a:pt x="199" y="8"/>
                    </a:lnTo>
                    <a:lnTo>
                      <a:pt x="16" y="34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22">
                <a:extLst>
                  <a:ext uri="{FF2B5EF4-FFF2-40B4-BE49-F238E27FC236}">
                    <a16:creationId xmlns:a16="http://schemas.microsoft.com/office/drawing/2014/main" id="{15814C81-F273-4054-996B-7A500C913DBF}"/>
                  </a:ext>
                </a:extLst>
              </p:cNvPr>
              <p:cNvSpPr>
                <a:spLocks/>
              </p:cNvSpPr>
              <p:nvPr/>
            </p:nvSpPr>
            <p:spPr bwMode="auto">
              <a:xfrm>
                <a:off x="5260990" y="4028138"/>
                <a:ext cx="765175" cy="412750"/>
              </a:xfrm>
              <a:custGeom>
                <a:avLst/>
                <a:gdLst>
                  <a:gd name="T0" fmla="*/ 7 w 482"/>
                  <a:gd name="T1" fmla="*/ 260 h 260"/>
                  <a:gd name="T2" fmla="*/ 0 w 482"/>
                  <a:gd name="T3" fmla="*/ 246 h 260"/>
                  <a:gd name="T4" fmla="*/ 474 w 482"/>
                  <a:gd name="T5" fmla="*/ 0 h 260"/>
                  <a:gd name="T6" fmla="*/ 482 w 482"/>
                  <a:gd name="T7" fmla="*/ 16 h 260"/>
                  <a:gd name="T8" fmla="*/ 7 w 482"/>
                  <a:gd name="T9" fmla="*/ 260 h 260"/>
                </a:gdLst>
                <a:ahLst/>
                <a:cxnLst>
                  <a:cxn ang="0">
                    <a:pos x="T0" y="T1"/>
                  </a:cxn>
                  <a:cxn ang="0">
                    <a:pos x="T2" y="T3"/>
                  </a:cxn>
                  <a:cxn ang="0">
                    <a:pos x="T4" y="T5"/>
                  </a:cxn>
                  <a:cxn ang="0">
                    <a:pos x="T6" y="T7"/>
                  </a:cxn>
                  <a:cxn ang="0">
                    <a:pos x="T8" y="T9"/>
                  </a:cxn>
                </a:cxnLst>
                <a:rect l="0" t="0" r="r" b="b"/>
                <a:pathLst>
                  <a:path w="482" h="260">
                    <a:moveTo>
                      <a:pt x="7" y="260"/>
                    </a:moveTo>
                    <a:lnTo>
                      <a:pt x="0" y="246"/>
                    </a:lnTo>
                    <a:lnTo>
                      <a:pt x="474" y="0"/>
                    </a:lnTo>
                    <a:lnTo>
                      <a:pt x="482" y="16"/>
                    </a:lnTo>
                    <a:lnTo>
                      <a:pt x="7" y="26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3">
                <a:extLst>
                  <a:ext uri="{FF2B5EF4-FFF2-40B4-BE49-F238E27FC236}">
                    <a16:creationId xmlns:a16="http://schemas.microsoft.com/office/drawing/2014/main" id="{F7A79B94-B4A8-4C51-8529-39ECA427CDA3}"/>
                  </a:ext>
                </a:extLst>
              </p:cNvPr>
              <p:cNvSpPr>
                <a:spLocks/>
              </p:cNvSpPr>
              <p:nvPr/>
            </p:nvSpPr>
            <p:spPr bwMode="auto">
              <a:xfrm>
                <a:off x="5548328" y="3909076"/>
                <a:ext cx="193675" cy="590550"/>
              </a:xfrm>
              <a:custGeom>
                <a:avLst/>
                <a:gdLst>
                  <a:gd name="T0" fmla="*/ 106 w 122"/>
                  <a:gd name="T1" fmla="*/ 372 h 372"/>
                  <a:gd name="T2" fmla="*/ 0 w 122"/>
                  <a:gd name="T3" fmla="*/ 4 h 372"/>
                  <a:gd name="T4" fmla="*/ 16 w 122"/>
                  <a:gd name="T5" fmla="*/ 0 h 372"/>
                  <a:gd name="T6" fmla="*/ 122 w 122"/>
                  <a:gd name="T7" fmla="*/ 367 h 372"/>
                  <a:gd name="T8" fmla="*/ 106 w 122"/>
                  <a:gd name="T9" fmla="*/ 372 h 372"/>
                </a:gdLst>
                <a:ahLst/>
                <a:cxnLst>
                  <a:cxn ang="0">
                    <a:pos x="T0" y="T1"/>
                  </a:cxn>
                  <a:cxn ang="0">
                    <a:pos x="T2" y="T3"/>
                  </a:cxn>
                  <a:cxn ang="0">
                    <a:pos x="T4" y="T5"/>
                  </a:cxn>
                  <a:cxn ang="0">
                    <a:pos x="T6" y="T7"/>
                  </a:cxn>
                  <a:cxn ang="0">
                    <a:pos x="T8" y="T9"/>
                  </a:cxn>
                </a:cxnLst>
                <a:rect l="0" t="0" r="r" b="b"/>
                <a:pathLst>
                  <a:path w="122" h="372">
                    <a:moveTo>
                      <a:pt x="106" y="372"/>
                    </a:moveTo>
                    <a:lnTo>
                      <a:pt x="0" y="4"/>
                    </a:lnTo>
                    <a:lnTo>
                      <a:pt x="16" y="0"/>
                    </a:lnTo>
                    <a:lnTo>
                      <a:pt x="122" y="367"/>
                    </a:lnTo>
                    <a:lnTo>
                      <a:pt x="106" y="37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24">
                <a:extLst>
                  <a:ext uri="{FF2B5EF4-FFF2-40B4-BE49-F238E27FC236}">
                    <a16:creationId xmlns:a16="http://schemas.microsoft.com/office/drawing/2014/main" id="{49D7ACEE-605E-429F-A188-E7542271BF79}"/>
                  </a:ext>
                </a:extLst>
              </p:cNvPr>
              <p:cNvSpPr>
                <a:spLocks/>
              </p:cNvSpPr>
              <p:nvPr/>
            </p:nvSpPr>
            <p:spPr bwMode="auto">
              <a:xfrm>
                <a:off x="4867290" y="3618563"/>
                <a:ext cx="407988" cy="815975"/>
              </a:xfrm>
              <a:custGeom>
                <a:avLst/>
                <a:gdLst>
                  <a:gd name="T0" fmla="*/ 243 w 257"/>
                  <a:gd name="T1" fmla="*/ 514 h 514"/>
                  <a:gd name="T2" fmla="*/ 0 w 257"/>
                  <a:gd name="T3" fmla="*/ 7 h 514"/>
                  <a:gd name="T4" fmla="*/ 15 w 257"/>
                  <a:gd name="T5" fmla="*/ 0 h 514"/>
                  <a:gd name="T6" fmla="*/ 257 w 257"/>
                  <a:gd name="T7" fmla="*/ 507 h 514"/>
                  <a:gd name="T8" fmla="*/ 243 w 257"/>
                  <a:gd name="T9" fmla="*/ 514 h 514"/>
                </a:gdLst>
                <a:ahLst/>
                <a:cxnLst>
                  <a:cxn ang="0">
                    <a:pos x="T0" y="T1"/>
                  </a:cxn>
                  <a:cxn ang="0">
                    <a:pos x="T2" y="T3"/>
                  </a:cxn>
                  <a:cxn ang="0">
                    <a:pos x="T4" y="T5"/>
                  </a:cxn>
                  <a:cxn ang="0">
                    <a:pos x="T6" y="T7"/>
                  </a:cxn>
                  <a:cxn ang="0">
                    <a:pos x="T8" y="T9"/>
                  </a:cxn>
                </a:cxnLst>
                <a:rect l="0" t="0" r="r" b="b"/>
                <a:pathLst>
                  <a:path w="257" h="514">
                    <a:moveTo>
                      <a:pt x="243" y="514"/>
                    </a:moveTo>
                    <a:lnTo>
                      <a:pt x="0" y="7"/>
                    </a:lnTo>
                    <a:lnTo>
                      <a:pt x="15" y="0"/>
                    </a:lnTo>
                    <a:lnTo>
                      <a:pt x="257" y="507"/>
                    </a:lnTo>
                    <a:lnTo>
                      <a:pt x="243" y="51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25">
                <a:extLst>
                  <a:ext uri="{FF2B5EF4-FFF2-40B4-BE49-F238E27FC236}">
                    <a16:creationId xmlns:a16="http://schemas.microsoft.com/office/drawing/2014/main" id="{1FEDAA52-5689-468B-9FB3-4B876BBBE5C3}"/>
                  </a:ext>
                </a:extLst>
              </p:cNvPr>
              <p:cNvSpPr>
                <a:spLocks/>
              </p:cNvSpPr>
              <p:nvPr/>
            </p:nvSpPr>
            <p:spPr bwMode="auto">
              <a:xfrm>
                <a:off x="4694253" y="2775601"/>
                <a:ext cx="196850" cy="858838"/>
              </a:xfrm>
              <a:custGeom>
                <a:avLst/>
                <a:gdLst>
                  <a:gd name="T0" fmla="*/ 109 w 124"/>
                  <a:gd name="T1" fmla="*/ 541 h 541"/>
                  <a:gd name="T2" fmla="*/ 0 w 124"/>
                  <a:gd name="T3" fmla="*/ 3 h 541"/>
                  <a:gd name="T4" fmla="*/ 15 w 124"/>
                  <a:gd name="T5" fmla="*/ 0 h 541"/>
                  <a:gd name="T6" fmla="*/ 124 w 124"/>
                  <a:gd name="T7" fmla="*/ 536 h 541"/>
                  <a:gd name="T8" fmla="*/ 109 w 124"/>
                  <a:gd name="T9" fmla="*/ 541 h 541"/>
                </a:gdLst>
                <a:ahLst/>
                <a:cxnLst>
                  <a:cxn ang="0">
                    <a:pos x="T0" y="T1"/>
                  </a:cxn>
                  <a:cxn ang="0">
                    <a:pos x="T2" y="T3"/>
                  </a:cxn>
                  <a:cxn ang="0">
                    <a:pos x="T4" y="T5"/>
                  </a:cxn>
                  <a:cxn ang="0">
                    <a:pos x="T6" y="T7"/>
                  </a:cxn>
                  <a:cxn ang="0">
                    <a:pos x="T8" y="T9"/>
                  </a:cxn>
                </a:cxnLst>
                <a:rect l="0" t="0" r="r" b="b"/>
                <a:pathLst>
                  <a:path w="124" h="541">
                    <a:moveTo>
                      <a:pt x="109" y="541"/>
                    </a:moveTo>
                    <a:lnTo>
                      <a:pt x="0" y="3"/>
                    </a:lnTo>
                    <a:lnTo>
                      <a:pt x="15" y="0"/>
                    </a:lnTo>
                    <a:lnTo>
                      <a:pt x="124" y="536"/>
                    </a:lnTo>
                    <a:lnTo>
                      <a:pt x="109" y="5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6">
                <a:extLst>
                  <a:ext uri="{FF2B5EF4-FFF2-40B4-BE49-F238E27FC236}">
                    <a16:creationId xmlns:a16="http://schemas.microsoft.com/office/drawing/2014/main" id="{0FB92007-8A41-4223-9F2F-8467C1434FD0}"/>
                  </a:ext>
                </a:extLst>
              </p:cNvPr>
              <p:cNvSpPr>
                <a:spLocks/>
              </p:cNvSpPr>
              <p:nvPr/>
            </p:nvSpPr>
            <p:spPr bwMode="auto">
              <a:xfrm>
                <a:off x="4700603" y="2774013"/>
                <a:ext cx="388938" cy="328613"/>
              </a:xfrm>
              <a:custGeom>
                <a:avLst/>
                <a:gdLst>
                  <a:gd name="T0" fmla="*/ 235 w 245"/>
                  <a:gd name="T1" fmla="*/ 207 h 207"/>
                  <a:gd name="T2" fmla="*/ 0 w 245"/>
                  <a:gd name="T3" fmla="*/ 13 h 207"/>
                  <a:gd name="T4" fmla="*/ 11 w 245"/>
                  <a:gd name="T5" fmla="*/ 0 h 207"/>
                  <a:gd name="T6" fmla="*/ 245 w 245"/>
                  <a:gd name="T7" fmla="*/ 194 h 207"/>
                  <a:gd name="T8" fmla="*/ 235 w 245"/>
                  <a:gd name="T9" fmla="*/ 207 h 207"/>
                </a:gdLst>
                <a:ahLst/>
                <a:cxnLst>
                  <a:cxn ang="0">
                    <a:pos x="T0" y="T1"/>
                  </a:cxn>
                  <a:cxn ang="0">
                    <a:pos x="T2" y="T3"/>
                  </a:cxn>
                  <a:cxn ang="0">
                    <a:pos x="T4" y="T5"/>
                  </a:cxn>
                  <a:cxn ang="0">
                    <a:pos x="T6" y="T7"/>
                  </a:cxn>
                  <a:cxn ang="0">
                    <a:pos x="T8" y="T9"/>
                  </a:cxn>
                </a:cxnLst>
                <a:rect l="0" t="0" r="r" b="b"/>
                <a:pathLst>
                  <a:path w="245" h="207">
                    <a:moveTo>
                      <a:pt x="235" y="207"/>
                    </a:moveTo>
                    <a:lnTo>
                      <a:pt x="0" y="13"/>
                    </a:lnTo>
                    <a:lnTo>
                      <a:pt x="11" y="0"/>
                    </a:lnTo>
                    <a:lnTo>
                      <a:pt x="245" y="194"/>
                    </a:lnTo>
                    <a:lnTo>
                      <a:pt x="235" y="20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27">
                <a:extLst>
                  <a:ext uri="{FF2B5EF4-FFF2-40B4-BE49-F238E27FC236}">
                    <a16:creationId xmlns:a16="http://schemas.microsoft.com/office/drawing/2014/main" id="{BF466A96-81FD-48F2-9688-F45ABC74A468}"/>
                  </a:ext>
                </a:extLst>
              </p:cNvPr>
              <p:cNvSpPr>
                <a:spLocks/>
              </p:cNvSpPr>
              <p:nvPr/>
            </p:nvSpPr>
            <p:spPr bwMode="auto">
              <a:xfrm>
                <a:off x="4864115" y="3091513"/>
                <a:ext cx="233363" cy="527050"/>
              </a:xfrm>
              <a:custGeom>
                <a:avLst/>
                <a:gdLst>
                  <a:gd name="T0" fmla="*/ 16 w 147"/>
                  <a:gd name="T1" fmla="*/ 332 h 332"/>
                  <a:gd name="T2" fmla="*/ 0 w 147"/>
                  <a:gd name="T3" fmla="*/ 326 h 332"/>
                  <a:gd name="T4" fmla="*/ 132 w 147"/>
                  <a:gd name="T5" fmla="*/ 0 h 332"/>
                  <a:gd name="T6" fmla="*/ 147 w 147"/>
                  <a:gd name="T7" fmla="*/ 5 h 332"/>
                  <a:gd name="T8" fmla="*/ 16 w 147"/>
                  <a:gd name="T9" fmla="*/ 332 h 332"/>
                </a:gdLst>
                <a:ahLst/>
                <a:cxnLst>
                  <a:cxn ang="0">
                    <a:pos x="T0" y="T1"/>
                  </a:cxn>
                  <a:cxn ang="0">
                    <a:pos x="T2" y="T3"/>
                  </a:cxn>
                  <a:cxn ang="0">
                    <a:pos x="T4" y="T5"/>
                  </a:cxn>
                  <a:cxn ang="0">
                    <a:pos x="T6" y="T7"/>
                  </a:cxn>
                  <a:cxn ang="0">
                    <a:pos x="T8" y="T9"/>
                  </a:cxn>
                </a:cxnLst>
                <a:rect l="0" t="0" r="r" b="b"/>
                <a:pathLst>
                  <a:path w="147" h="332">
                    <a:moveTo>
                      <a:pt x="16" y="332"/>
                    </a:moveTo>
                    <a:lnTo>
                      <a:pt x="0" y="326"/>
                    </a:lnTo>
                    <a:lnTo>
                      <a:pt x="132" y="0"/>
                    </a:lnTo>
                    <a:lnTo>
                      <a:pt x="147" y="5"/>
                    </a:lnTo>
                    <a:lnTo>
                      <a:pt x="16" y="33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28">
                <a:extLst>
                  <a:ext uri="{FF2B5EF4-FFF2-40B4-BE49-F238E27FC236}">
                    <a16:creationId xmlns:a16="http://schemas.microsoft.com/office/drawing/2014/main" id="{11D8FD44-F79F-45DD-BD71-DC79369C69BE}"/>
                  </a:ext>
                </a:extLst>
              </p:cNvPr>
              <p:cNvSpPr>
                <a:spLocks/>
              </p:cNvSpPr>
              <p:nvPr/>
            </p:nvSpPr>
            <p:spPr bwMode="auto">
              <a:xfrm>
                <a:off x="5075253" y="3080401"/>
                <a:ext cx="417513" cy="247650"/>
              </a:xfrm>
              <a:custGeom>
                <a:avLst/>
                <a:gdLst>
                  <a:gd name="T0" fmla="*/ 256 w 263"/>
                  <a:gd name="T1" fmla="*/ 156 h 156"/>
                  <a:gd name="T2" fmla="*/ 0 w 263"/>
                  <a:gd name="T3" fmla="*/ 14 h 156"/>
                  <a:gd name="T4" fmla="*/ 7 w 263"/>
                  <a:gd name="T5" fmla="*/ 0 h 156"/>
                  <a:gd name="T6" fmla="*/ 263 w 263"/>
                  <a:gd name="T7" fmla="*/ 142 h 156"/>
                  <a:gd name="T8" fmla="*/ 256 w 263"/>
                  <a:gd name="T9" fmla="*/ 156 h 156"/>
                </a:gdLst>
                <a:ahLst/>
                <a:cxnLst>
                  <a:cxn ang="0">
                    <a:pos x="T0" y="T1"/>
                  </a:cxn>
                  <a:cxn ang="0">
                    <a:pos x="T2" y="T3"/>
                  </a:cxn>
                  <a:cxn ang="0">
                    <a:pos x="T4" y="T5"/>
                  </a:cxn>
                  <a:cxn ang="0">
                    <a:pos x="T6" y="T7"/>
                  </a:cxn>
                  <a:cxn ang="0">
                    <a:pos x="T8" y="T9"/>
                  </a:cxn>
                </a:cxnLst>
                <a:rect l="0" t="0" r="r" b="b"/>
                <a:pathLst>
                  <a:path w="263" h="156">
                    <a:moveTo>
                      <a:pt x="256" y="156"/>
                    </a:moveTo>
                    <a:lnTo>
                      <a:pt x="0" y="14"/>
                    </a:lnTo>
                    <a:lnTo>
                      <a:pt x="7" y="0"/>
                    </a:lnTo>
                    <a:lnTo>
                      <a:pt x="263" y="142"/>
                    </a:lnTo>
                    <a:lnTo>
                      <a:pt x="256" y="15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29">
                <a:extLst>
                  <a:ext uri="{FF2B5EF4-FFF2-40B4-BE49-F238E27FC236}">
                    <a16:creationId xmlns:a16="http://schemas.microsoft.com/office/drawing/2014/main" id="{E2FD29AE-E9E6-4644-B40E-A4F47F1BA90E}"/>
                  </a:ext>
                </a:extLst>
              </p:cNvPr>
              <p:cNvSpPr>
                <a:spLocks/>
              </p:cNvSpPr>
              <p:nvPr/>
            </p:nvSpPr>
            <p:spPr bwMode="auto">
              <a:xfrm>
                <a:off x="5467365" y="3312176"/>
                <a:ext cx="100013" cy="608013"/>
              </a:xfrm>
              <a:custGeom>
                <a:avLst/>
                <a:gdLst>
                  <a:gd name="T0" fmla="*/ 46 w 63"/>
                  <a:gd name="T1" fmla="*/ 383 h 383"/>
                  <a:gd name="T2" fmla="*/ 0 w 63"/>
                  <a:gd name="T3" fmla="*/ 3 h 383"/>
                  <a:gd name="T4" fmla="*/ 16 w 63"/>
                  <a:gd name="T5" fmla="*/ 0 h 383"/>
                  <a:gd name="T6" fmla="*/ 63 w 63"/>
                  <a:gd name="T7" fmla="*/ 381 h 383"/>
                  <a:gd name="T8" fmla="*/ 46 w 63"/>
                  <a:gd name="T9" fmla="*/ 383 h 383"/>
                </a:gdLst>
                <a:ahLst/>
                <a:cxnLst>
                  <a:cxn ang="0">
                    <a:pos x="T0" y="T1"/>
                  </a:cxn>
                  <a:cxn ang="0">
                    <a:pos x="T2" y="T3"/>
                  </a:cxn>
                  <a:cxn ang="0">
                    <a:pos x="T4" y="T5"/>
                  </a:cxn>
                  <a:cxn ang="0">
                    <a:pos x="T6" y="T7"/>
                  </a:cxn>
                  <a:cxn ang="0">
                    <a:pos x="T8" y="T9"/>
                  </a:cxn>
                </a:cxnLst>
                <a:rect l="0" t="0" r="r" b="b"/>
                <a:pathLst>
                  <a:path w="63" h="383">
                    <a:moveTo>
                      <a:pt x="46" y="383"/>
                    </a:moveTo>
                    <a:lnTo>
                      <a:pt x="0" y="3"/>
                    </a:lnTo>
                    <a:lnTo>
                      <a:pt x="16" y="0"/>
                    </a:lnTo>
                    <a:lnTo>
                      <a:pt x="63" y="381"/>
                    </a:lnTo>
                    <a:lnTo>
                      <a:pt x="46" y="38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30">
                <a:extLst>
                  <a:ext uri="{FF2B5EF4-FFF2-40B4-BE49-F238E27FC236}">
                    <a16:creationId xmlns:a16="http://schemas.microsoft.com/office/drawing/2014/main" id="{86690D5A-D214-44ED-A853-AC8F32DC0DC1}"/>
                  </a:ext>
                </a:extLst>
              </p:cNvPr>
              <p:cNvSpPr>
                <a:spLocks/>
              </p:cNvSpPr>
              <p:nvPr/>
            </p:nvSpPr>
            <p:spPr bwMode="auto">
              <a:xfrm>
                <a:off x="5481653" y="3304238"/>
                <a:ext cx="539750" cy="315913"/>
              </a:xfrm>
              <a:custGeom>
                <a:avLst/>
                <a:gdLst>
                  <a:gd name="T0" fmla="*/ 333 w 340"/>
                  <a:gd name="T1" fmla="*/ 199 h 199"/>
                  <a:gd name="T2" fmla="*/ 0 w 340"/>
                  <a:gd name="T3" fmla="*/ 14 h 199"/>
                  <a:gd name="T4" fmla="*/ 7 w 340"/>
                  <a:gd name="T5" fmla="*/ 0 h 199"/>
                  <a:gd name="T6" fmla="*/ 340 w 340"/>
                  <a:gd name="T7" fmla="*/ 184 h 199"/>
                  <a:gd name="T8" fmla="*/ 333 w 340"/>
                  <a:gd name="T9" fmla="*/ 199 h 199"/>
                </a:gdLst>
                <a:ahLst/>
                <a:cxnLst>
                  <a:cxn ang="0">
                    <a:pos x="T0" y="T1"/>
                  </a:cxn>
                  <a:cxn ang="0">
                    <a:pos x="T2" y="T3"/>
                  </a:cxn>
                  <a:cxn ang="0">
                    <a:pos x="T4" y="T5"/>
                  </a:cxn>
                  <a:cxn ang="0">
                    <a:pos x="T6" y="T7"/>
                  </a:cxn>
                  <a:cxn ang="0">
                    <a:pos x="T8" y="T9"/>
                  </a:cxn>
                </a:cxnLst>
                <a:rect l="0" t="0" r="r" b="b"/>
                <a:pathLst>
                  <a:path w="340" h="199">
                    <a:moveTo>
                      <a:pt x="333" y="199"/>
                    </a:moveTo>
                    <a:lnTo>
                      <a:pt x="0" y="14"/>
                    </a:lnTo>
                    <a:lnTo>
                      <a:pt x="7" y="0"/>
                    </a:lnTo>
                    <a:lnTo>
                      <a:pt x="340" y="184"/>
                    </a:lnTo>
                    <a:lnTo>
                      <a:pt x="333" y="19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31">
                <a:extLst>
                  <a:ext uri="{FF2B5EF4-FFF2-40B4-BE49-F238E27FC236}">
                    <a16:creationId xmlns:a16="http://schemas.microsoft.com/office/drawing/2014/main" id="{7E0CBFE3-8579-4D34-B5BD-ABD75F17FCEA}"/>
                  </a:ext>
                </a:extLst>
              </p:cNvPr>
              <p:cNvSpPr>
                <a:spLocks/>
              </p:cNvSpPr>
              <p:nvPr/>
            </p:nvSpPr>
            <p:spPr bwMode="auto">
              <a:xfrm>
                <a:off x="5419740" y="2996263"/>
                <a:ext cx="76200" cy="322263"/>
              </a:xfrm>
              <a:custGeom>
                <a:avLst/>
                <a:gdLst>
                  <a:gd name="T0" fmla="*/ 32 w 48"/>
                  <a:gd name="T1" fmla="*/ 203 h 203"/>
                  <a:gd name="T2" fmla="*/ 0 w 48"/>
                  <a:gd name="T3" fmla="*/ 2 h 203"/>
                  <a:gd name="T4" fmla="*/ 16 w 48"/>
                  <a:gd name="T5" fmla="*/ 0 h 203"/>
                  <a:gd name="T6" fmla="*/ 48 w 48"/>
                  <a:gd name="T7" fmla="*/ 201 h 203"/>
                  <a:gd name="T8" fmla="*/ 32 w 48"/>
                  <a:gd name="T9" fmla="*/ 203 h 203"/>
                </a:gdLst>
                <a:ahLst/>
                <a:cxnLst>
                  <a:cxn ang="0">
                    <a:pos x="T0" y="T1"/>
                  </a:cxn>
                  <a:cxn ang="0">
                    <a:pos x="T2" y="T3"/>
                  </a:cxn>
                  <a:cxn ang="0">
                    <a:pos x="T4" y="T5"/>
                  </a:cxn>
                  <a:cxn ang="0">
                    <a:pos x="T6" y="T7"/>
                  </a:cxn>
                  <a:cxn ang="0">
                    <a:pos x="T8" y="T9"/>
                  </a:cxn>
                </a:cxnLst>
                <a:rect l="0" t="0" r="r" b="b"/>
                <a:pathLst>
                  <a:path w="48" h="203">
                    <a:moveTo>
                      <a:pt x="32" y="203"/>
                    </a:moveTo>
                    <a:lnTo>
                      <a:pt x="0" y="2"/>
                    </a:lnTo>
                    <a:lnTo>
                      <a:pt x="16" y="0"/>
                    </a:lnTo>
                    <a:lnTo>
                      <a:pt x="48" y="201"/>
                    </a:lnTo>
                    <a:lnTo>
                      <a:pt x="32" y="20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32">
                <a:extLst>
                  <a:ext uri="{FF2B5EF4-FFF2-40B4-BE49-F238E27FC236}">
                    <a16:creationId xmlns:a16="http://schemas.microsoft.com/office/drawing/2014/main" id="{20CFA5A6-E159-44A3-8A90-3F7EAFE789DB}"/>
                  </a:ext>
                </a:extLst>
              </p:cNvPr>
              <p:cNvSpPr>
                <a:spLocks/>
              </p:cNvSpPr>
              <p:nvPr/>
            </p:nvSpPr>
            <p:spPr bwMode="auto">
              <a:xfrm>
                <a:off x="4873640" y="3299476"/>
                <a:ext cx="611188" cy="317500"/>
              </a:xfrm>
              <a:custGeom>
                <a:avLst/>
                <a:gdLst>
                  <a:gd name="T0" fmla="*/ 7 w 385"/>
                  <a:gd name="T1" fmla="*/ 200 h 200"/>
                  <a:gd name="T2" fmla="*/ 0 w 385"/>
                  <a:gd name="T3" fmla="*/ 184 h 200"/>
                  <a:gd name="T4" fmla="*/ 378 w 385"/>
                  <a:gd name="T5" fmla="*/ 0 h 200"/>
                  <a:gd name="T6" fmla="*/ 385 w 385"/>
                  <a:gd name="T7" fmla="*/ 15 h 200"/>
                  <a:gd name="T8" fmla="*/ 7 w 385"/>
                  <a:gd name="T9" fmla="*/ 200 h 200"/>
                </a:gdLst>
                <a:ahLst/>
                <a:cxnLst>
                  <a:cxn ang="0">
                    <a:pos x="T0" y="T1"/>
                  </a:cxn>
                  <a:cxn ang="0">
                    <a:pos x="T2" y="T3"/>
                  </a:cxn>
                  <a:cxn ang="0">
                    <a:pos x="T4" y="T5"/>
                  </a:cxn>
                  <a:cxn ang="0">
                    <a:pos x="T6" y="T7"/>
                  </a:cxn>
                  <a:cxn ang="0">
                    <a:pos x="T8" y="T9"/>
                  </a:cxn>
                </a:cxnLst>
                <a:rect l="0" t="0" r="r" b="b"/>
                <a:pathLst>
                  <a:path w="385" h="200">
                    <a:moveTo>
                      <a:pt x="7" y="200"/>
                    </a:moveTo>
                    <a:lnTo>
                      <a:pt x="0" y="184"/>
                    </a:lnTo>
                    <a:lnTo>
                      <a:pt x="378" y="0"/>
                    </a:lnTo>
                    <a:lnTo>
                      <a:pt x="385" y="15"/>
                    </a:lnTo>
                    <a:lnTo>
                      <a:pt x="7" y="2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33">
                <a:extLst>
                  <a:ext uri="{FF2B5EF4-FFF2-40B4-BE49-F238E27FC236}">
                    <a16:creationId xmlns:a16="http://schemas.microsoft.com/office/drawing/2014/main" id="{1BE34BF5-B97A-43C8-B8B2-15290B10730C}"/>
                  </a:ext>
                </a:extLst>
              </p:cNvPr>
              <p:cNvSpPr>
                <a:spLocks/>
              </p:cNvSpPr>
              <p:nvPr/>
            </p:nvSpPr>
            <p:spPr bwMode="auto">
              <a:xfrm>
                <a:off x="4878403" y="3596338"/>
                <a:ext cx="677863" cy="317500"/>
              </a:xfrm>
              <a:custGeom>
                <a:avLst/>
                <a:gdLst>
                  <a:gd name="T0" fmla="*/ 420 w 427"/>
                  <a:gd name="T1" fmla="*/ 200 h 200"/>
                  <a:gd name="T2" fmla="*/ 0 w 427"/>
                  <a:gd name="T3" fmla="*/ 14 h 200"/>
                  <a:gd name="T4" fmla="*/ 7 w 427"/>
                  <a:gd name="T5" fmla="*/ 0 h 200"/>
                  <a:gd name="T6" fmla="*/ 427 w 427"/>
                  <a:gd name="T7" fmla="*/ 186 h 200"/>
                  <a:gd name="T8" fmla="*/ 420 w 427"/>
                  <a:gd name="T9" fmla="*/ 200 h 200"/>
                </a:gdLst>
                <a:ahLst/>
                <a:cxnLst>
                  <a:cxn ang="0">
                    <a:pos x="T0" y="T1"/>
                  </a:cxn>
                  <a:cxn ang="0">
                    <a:pos x="T2" y="T3"/>
                  </a:cxn>
                  <a:cxn ang="0">
                    <a:pos x="T4" y="T5"/>
                  </a:cxn>
                  <a:cxn ang="0">
                    <a:pos x="T6" y="T7"/>
                  </a:cxn>
                  <a:cxn ang="0">
                    <a:pos x="T8" y="T9"/>
                  </a:cxn>
                </a:cxnLst>
                <a:rect l="0" t="0" r="r" b="b"/>
                <a:pathLst>
                  <a:path w="427" h="200">
                    <a:moveTo>
                      <a:pt x="420" y="200"/>
                    </a:moveTo>
                    <a:lnTo>
                      <a:pt x="0" y="14"/>
                    </a:lnTo>
                    <a:lnTo>
                      <a:pt x="7" y="0"/>
                    </a:lnTo>
                    <a:lnTo>
                      <a:pt x="427" y="186"/>
                    </a:lnTo>
                    <a:lnTo>
                      <a:pt x="420" y="2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334">
                <a:extLst>
                  <a:ext uri="{FF2B5EF4-FFF2-40B4-BE49-F238E27FC236}">
                    <a16:creationId xmlns:a16="http://schemas.microsoft.com/office/drawing/2014/main" id="{0C103156-558E-47D1-ADBD-C6C557061D91}"/>
                  </a:ext>
                </a:extLst>
              </p:cNvPr>
              <p:cNvSpPr>
                <a:spLocks/>
              </p:cNvSpPr>
              <p:nvPr/>
            </p:nvSpPr>
            <p:spPr bwMode="auto">
              <a:xfrm>
                <a:off x="5562615" y="3809063"/>
                <a:ext cx="1447801" cy="119063"/>
              </a:xfrm>
              <a:custGeom>
                <a:avLst/>
                <a:gdLst>
                  <a:gd name="T0" fmla="*/ 2 w 912"/>
                  <a:gd name="T1" fmla="*/ 75 h 75"/>
                  <a:gd name="T2" fmla="*/ 0 w 912"/>
                  <a:gd name="T3" fmla="*/ 59 h 75"/>
                  <a:gd name="T4" fmla="*/ 911 w 912"/>
                  <a:gd name="T5" fmla="*/ 0 h 75"/>
                  <a:gd name="T6" fmla="*/ 912 w 912"/>
                  <a:gd name="T7" fmla="*/ 15 h 75"/>
                  <a:gd name="T8" fmla="*/ 2 w 912"/>
                  <a:gd name="T9" fmla="*/ 75 h 75"/>
                </a:gdLst>
                <a:ahLst/>
                <a:cxnLst>
                  <a:cxn ang="0">
                    <a:pos x="T0" y="T1"/>
                  </a:cxn>
                  <a:cxn ang="0">
                    <a:pos x="T2" y="T3"/>
                  </a:cxn>
                  <a:cxn ang="0">
                    <a:pos x="T4" y="T5"/>
                  </a:cxn>
                  <a:cxn ang="0">
                    <a:pos x="T6" y="T7"/>
                  </a:cxn>
                  <a:cxn ang="0">
                    <a:pos x="T8" y="T9"/>
                  </a:cxn>
                </a:cxnLst>
                <a:rect l="0" t="0" r="r" b="b"/>
                <a:pathLst>
                  <a:path w="912" h="75">
                    <a:moveTo>
                      <a:pt x="2" y="75"/>
                    </a:moveTo>
                    <a:lnTo>
                      <a:pt x="0" y="59"/>
                    </a:lnTo>
                    <a:lnTo>
                      <a:pt x="911" y="0"/>
                    </a:lnTo>
                    <a:lnTo>
                      <a:pt x="912" y="15"/>
                    </a:lnTo>
                    <a:lnTo>
                      <a:pt x="2" y="7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35">
                <a:extLst>
                  <a:ext uri="{FF2B5EF4-FFF2-40B4-BE49-F238E27FC236}">
                    <a16:creationId xmlns:a16="http://schemas.microsoft.com/office/drawing/2014/main" id="{32809219-EF20-455B-ABE1-1AF0ADBFFCAE}"/>
                  </a:ext>
                </a:extLst>
              </p:cNvPr>
              <p:cNvSpPr>
                <a:spLocks/>
              </p:cNvSpPr>
              <p:nvPr/>
            </p:nvSpPr>
            <p:spPr bwMode="auto">
              <a:xfrm>
                <a:off x="6707203" y="3212163"/>
                <a:ext cx="596900" cy="287338"/>
              </a:xfrm>
              <a:custGeom>
                <a:avLst/>
                <a:gdLst>
                  <a:gd name="T0" fmla="*/ 7 w 376"/>
                  <a:gd name="T1" fmla="*/ 181 h 181"/>
                  <a:gd name="T2" fmla="*/ 0 w 376"/>
                  <a:gd name="T3" fmla="*/ 165 h 181"/>
                  <a:gd name="T4" fmla="*/ 370 w 376"/>
                  <a:gd name="T5" fmla="*/ 0 h 181"/>
                  <a:gd name="T6" fmla="*/ 376 w 376"/>
                  <a:gd name="T7" fmla="*/ 16 h 181"/>
                  <a:gd name="T8" fmla="*/ 7 w 376"/>
                  <a:gd name="T9" fmla="*/ 181 h 181"/>
                </a:gdLst>
                <a:ahLst/>
                <a:cxnLst>
                  <a:cxn ang="0">
                    <a:pos x="T0" y="T1"/>
                  </a:cxn>
                  <a:cxn ang="0">
                    <a:pos x="T2" y="T3"/>
                  </a:cxn>
                  <a:cxn ang="0">
                    <a:pos x="T4" y="T5"/>
                  </a:cxn>
                  <a:cxn ang="0">
                    <a:pos x="T6" y="T7"/>
                  </a:cxn>
                  <a:cxn ang="0">
                    <a:pos x="T8" y="T9"/>
                  </a:cxn>
                </a:cxnLst>
                <a:rect l="0" t="0" r="r" b="b"/>
                <a:pathLst>
                  <a:path w="376" h="181">
                    <a:moveTo>
                      <a:pt x="7" y="181"/>
                    </a:moveTo>
                    <a:lnTo>
                      <a:pt x="0" y="165"/>
                    </a:lnTo>
                    <a:lnTo>
                      <a:pt x="370" y="0"/>
                    </a:lnTo>
                    <a:lnTo>
                      <a:pt x="376" y="16"/>
                    </a:lnTo>
                    <a:lnTo>
                      <a:pt x="7" y="18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336">
                <a:extLst>
                  <a:ext uri="{FF2B5EF4-FFF2-40B4-BE49-F238E27FC236}">
                    <a16:creationId xmlns:a16="http://schemas.microsoft.com/office/drawing/2014/main" id="{58704750-206A-4982-BCFF-401BE83A7726}"/>
                  </a:ext>
                </a:extLst>
              </p:cNvPr>
              <p:cNvSpPr>
                <a:spLocks/>
              </p:cNvSpPr>
              <p:nvPr/>
            </p:nvSpPr>
            <p:spPr bwMode="auto">
              <a:xfrm>
                <a:off x="6350016" y="3474101"/>
                <a:ext cx="366713" cy="122238"/>
              </a:xfrm>
              <a:custGeom>
                <a:avLst/>
                <a:gdLst>
                  <a:gd name="T0" fmla="*/ 4 w 231"/>
                  <a:gd name="T1" fmla="*/ 77 h 77"/>
                  <a:gd name="T2" fmla="*/ 0 w 231"/>
                  <a:gd name="T3" fmla="*/ 62 h 77"/>
                  <a:gd name="T4" fmla="*/ 226 w 231"/>
                  <a:gd name="T5" fmla="*/ 0 h 77"/>
                  <a:gd name="T6" fmla="*/ 231 w 231"/>
                  <a:gd name="T7" fmla="*/ 16 h 77"/>
                  <a:gd name="T8" fmla="*/ 4 w 231"/>
                  <a:gd name="T9" fmla="*/ 77 h 77"/>
                </a:gdLst>
                <a:ahLst/>
                <a:cxnLst>
                  <a:cxn ang="0">
                    <a:pos x="T0" y="T1"/>
                  </a:cxn>
                  <a:cxn ang="0">
                    <a:pos x="T2" y="T3"/>
                  </a:cxn>
                  <a:cxn ang="0">
                    <a:pos x="T4" y="T5"/>
                  </a:cxn>
                  <a:cxn ang="0">
                    <a:pos x="T6" y="T7"/>
                  </a:cxn>
                  <a:cxn ang="0">
                    <a:pos x="T8" y="T9"/>
                  </a:cxn>
                </a:cxnLst>
                <a:rect l="0" t="0" r="r" b="b"/>
                <a:pathLst>
                  <a:path w="231" h="77">
                    <a:moveTo>
                      <a:pt x="4" y="77"/>
                    </a:moveTo>
                    <a:lnTo>
                      <a:pt x="0" y="62"/>
                    </a:lnTo>
                    <a:lnTo>
                      <a:pt x="226" y="0"/>
                    </a:lnTo>
                    <a:lnTo>
                      <a:pt x="231" y="16"/>
                    </a:lnTo>
                    <a:lnTo>
                      <a:pt x="4" y="7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37">
                <a:extLst>
                  <a:ext uri="{FF2B5EF4-FFF2-40B4-BE49-F238E27FC236}">
                    <a16:creationId xmlns:a16="http://schemas.microsoft.com/office/drawing/2014/main" id="{A219F929-732A-4633-B0FA-52FCD458264B}"/>
                  </a:ext>
                </a:extLst>
              </p:cNvPr>
              <p:cNvSpPr>
                <a:spLocks/>
              </p:cNvSpPr>
              <p:nvPr/>
            </p:nvSpPr>
            <p:spPr bwMode="auto">
              <a:xfrm>
                <a:off x="7251716" y="2454926"/>
                <a:ext cx="60325" cy="771525"/>
              </a:xfrm>
              <a:custGeom>
                <a:avLst/>
                <a:gdLst>
                  <a:gd name="T0" fmla="*/ 21 w 38"/>
                  <a:gd name="T1" fmla="*/ 486 h 486"/>
                  <a:gd name="T2" fmla="*/ 0 w 38"/>
                  <a:gd name="T3" fmla="*/ 1 h 486"/>
                  <a:gd name="T4" fmla="*/ 16 w 38"/>
                  <a:gd name="T5" fmla="*/ 0 h 486"/>
                  <a:gd name="T6" fmla="*/ 38 w 38"/>
                  <a:gd name="T7" fmla="*/ 484 h 486"/>
                  <a:gd name="T8" fmla="*/ 21 w 38"/>
                  <a:gd name="T9" fmla="*/ 486 h 486"/>
                </a:gdLst>
                <a:ahLst/>
                <a:cxnLst>
                  <a:cxn ang="0">
                    <a:pos x="T0" y="T1"/>
                  </a:cxn>
                  <a:cxn ang="0">
                    <a:pos x="T2" y="T3"/>
                  </a:cxn>
                  <a:cxn ang="0">
                    <a:pos x="T4" y="T5"/>
                  </a:cxn>
                  <a:cxn ang="0">
                    <a:pos x="T6" y="T7"/>
                  </a:cxn>
                  <a:cxn ang="0">
                    <a:pos x="T8" y="T9"/>
                  </a:cxn>
                </a:cxnLst>
                <a:rect l="0" t="0" r="r" b="b"/>
                <a:pathLst>
                  <a:path w="38" h="486">
                    <a:moveTo>
                      <a:pt x="21" y="486"/>
                    </a:moveTo>
                    <a:lnTo>
                      <a:pt x="0" y="1"/>
                    </a:lnTo>
                    <a:lnTo>
                      <a:pt x="16" y="0"/>
                    </a:lnTo>
                    <a:lnTo>
                      <a:pt x="38" y="484"/>
                    </a:lnTo>
                    <a:lnTo>
                      <a:pt x="21" y="48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38">
                <a:extLst>
                  <a:ext uri="{FF2B5EF4-FFF2-40B4-BE49-F238E27FC236}">
                    <a16:creationId xmlns:a16="http://schemas.microsoft.com/office/drawing/2014/main" id="{265F7D9F-4164-47FA-A640-014484D54DF9}"/>
                  </a:ext>
                </a:extLst>
              </p:cNvPr>
              <p:cNvSpPr>
                <a:spLocks/>
              </p:cNvSpPr>
              <p:nvPr/>
            </p:nvSpPr>
            <p:spPr bwMode="auto">
              <a:xfrm>
                <a:off x="6837378" y="1972326"/>
                <a:ext cx="436563" cy="495300"/>
              </a:xfrm>
              <a:custGeom>
                <a:avLst/>
                <a:gdLst>
                  <a:gd name="T0" fmla="*/ 263 w 275"/>
                  <a:gd name="T1" fmla="*/ 312 h 312"/>
                  <a:gd name="T2" fmla="*/ 0 w 275"/>
                  <a:gd name="T3" fmla="*/ 11 h 312"/>
                  <a:gd name="T4" fmla="*/ 13 w 275"/>
                  <a:gd name="T5" fmla="*/ 0 h 312"/>
                  <a:gd name="T6" fmla="*/ 275 w 275"/>
                  <a:gd name="T7" fmla="*/ 301 h 312"/>
                  <a:gd name="T8" fmla="*/ 263 w 275"/>
                  <a:gd name="T9" fmla="*/ 312 h 312"/>
                </a:gdLst>
                <a:ahLst/>
                <a:cxnLst>
                  <a:cxn ang="0">
                    <a:pos x="T0" y="T1"/>
                  </a:cxn>
                  <a:cxn ang="0">
                    <a:pos x="T2" y="T3"/>
                  </a:cxn>
                  <a:cxn ang="0">
                    <a:pos x="T4" y="T5"/>
                  </a:cxn>
                  <a:cxn ang="0">
                    <a:pos x="T6" y="T7"/>
                  </a:cxn>
                  <a:cxn ang="0">
                    <a:pos x="T8" y="T9"/>
                  </a:cxn>
                </a:cxnLst>
                <a:rect l="0" t="0" r="r" b="b"/>
                <a:pathLst>
                  <a:path w="275" h="312">
                    <a:moveTo>
                      <a:pt x="263" y="312"/>
                    </a:moveTo>
                    <a:lnTo>
                      <a:pt x="0" y="11"/>
                    </a:lnTo>
                    <a:lnTo>
                      <a:pt x="13" y="0"/>
                    </a:lnTo>
                    <a:lnTo>
                      <a:pt x="275" y="301"/>
                    </a:lnTo>
                    <a:lnTo>
                      <a:pt x="263" y="31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39">
                <a:extLst>
                  <a:ext uri="{FF2B5EF4-FFF2-40B4-BE49-F238E27FC236}">
                    <a16:creationId xmlns:a16="http://schemas.microsoft.com/office/drawing/2014/main" id="{458D1AAB-8B3B-45FD-919F-A775BDB8E86F}"/>
                  </a:ext>
                </a:extLst>
              </p:cNvPr>
              <p:cNvSpPr>
                <a:spLocks/>
              </p:cNvSpPr>
              <p:nvPr/>
            </p:nvSpPr>
            <p:spPr bwMode="auto">
              <a:xfrm>
                <a:off x="6919928" y="2453338"/>
                <a:ext cx="347663" cy="271463"/>
              </a:xfrm>
              <a:custGeom>
                <a:avLst/>
                <a:gdLst>
                  <a:gd name="T0" fmla="*/ 11 w 219"/>
                  <a:gd name="T1" fmla="*/ 171 h 171"/>
                  <a:gd name="T2" fmla="*/ 0 w 219"/>
                  <a:gd name="T3" fmla="*/ 157 h 171"/>
                  <a:gd name="T4" fmla="*/ 209 w 219"/>
                  <a:gd name="T5" fmla="*/ 0 h 171"/>
                  <a:gd name="T6" fmla="*/ 219 w 219"/>
                  <a:gd name="T7" fmla="*/ 12 h 171"/>
                  <a:gd name="T8" fmla="*/ 11 w 219"/>
                  <a:gd name="T9" fmla="*/ 171 h 171"/>
                </a:gdLst>
                <a:ahLst/>
                <a:cxnLst>
                  <a:cxn ang="0">
                    <a:pos x="T0" y="T1"/>
                  </a:cxn>
                  <a:cxn ang="0">
                    <a:pos x="T2" y="T3"/>
                  </a:cxn>
                  <a:cxn ang="0">
                    <a:pos x="T4" y="T5"/>
                  </a:cxn>
                  <a:cxn ang="0">
                    <a:pos x="T6" y="T7"/>
                  </a:cxn>
                  <a:cxn ang="0">
                    <a:pos x="T8" y="T9"/>
                  </a:cxn>
                </a:cxnLst>
                <a:rect l="0" t="0" r="r" b="b"/>
                <a:pathLst>
                  <a:path w="219" h="171">
                    <a:moveTo>
                      <a:pt x="11" y="171"/>
                    </a:moveTo>
                    <a:lnTo>
                      <a:pt x="0" y="157"/>
                    </a:lnTo>
                    <a:lnTo>
                      <a:pt x="209" y="0"/>
                    </a:lnTo>
                    <a:lnTo>
                      <a:pt x="219" y="12"/>
                    </a:lnTo>
                    <a:lnTo>
                      <a:pt x="11" y="17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40">
                <a:extLst>
                  <a:ext uri="{FF2B5EF4-FFF2-40B4-BE49-F238E27FC236}">
                    <a16:creationId xmlns:a16="http://schemas.microsoft.com/office/drawing/2014/main" id="{59C4B779-BB6E-4F22-969E-4079ED5EFAFB}"/>
                  </a:ext>
                </a:extLst>
              </p:cNvPr>
              <p:cNvSpPr>
                <a:spLocks/>
              </p:cNvSpPr>
              <p:nvPr/>
            </p:nvSpPr>
            <p:spPr bwMode="auto">
              <a:xfrm>
                <a:off x="6569091" y="2705751"/>
                <a:ext cx="371475" cy="320675"/>
              </a:xfrm>
              <a:custGeom>
                <a:avLst/>
                <a:gdLst>
                  <a:gd name="T0" fmla="*/ 10 w 234"/>
                  <a:gd name="T1" fmla="*/ 202 h 202"/>
                  <a:gd name="T2" fmla="*/ 0 w 234"/>
                  <a:gd name="T3" fmla="*/ 190 h 202"/>
                  <a:gd name="T4" fmla="*/ 224 w 234"/>
                  <a:gd name="T5" fmla="*/ 0 h 202"/>
                  <a:gd name="T6" fmla="*/ 234 w 234"/>
                  <a:gd name="T7" fmla="*/ 12 h 202"/>
                  <a:gd name="T8" fmla="*/ 10 w 234"/>
                  <a:gd name="T9" fmla="*/ 202 h 202"/>
                </a:gdLst>
                <a:ahLst/>
                <a:cxnLst>
                  <a:cxn ang="0">
                    <a:pos x="T0" y="T1"/>
                  </a:cxn>
                  <a:cxn ang="0">
                    <a:pos x="T2" y="T3"/>
                  </a:cxn>
                  <a:cxn ang="0">
                    <a:pos x="T4" y="T5"/>
                  </a:cxn>
                  <a:cxn ang="0">
                    <a:pos x="T6" y="T7"/>
                  </a:cxn>
                  <a:cxn ang="0">
                    <a:pos x="T8" y="T9"/>
                  </a:cxn>
                </a:cxnLst>
                <a:rect l="0" t="0" r="r" b="b"/>
                <a:pathLst>
                  <a:path w="234" h="202">
                    <a:moveTo>
                      <a:pt x="10" y="202"/>
                    </a:moveTo>
                    <a:lnTo>
                      <a:pt x="0" y="190"/>
                    </a:lnTo>
                    <a:lnTo>
                      <a:pt x="224" y="0"/>
                    </a:lnTo>
                    <a:lnTo>
                      <a:pt x="234" y="12"/>
                    </a:lnTo>
                    <a:lnTo>
                      <a:pt x="10" y="20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341">
                <a:extLst>
                  <a:ext uri="{FF2B5EF4-FFF2-40B4-BE49-F238E27FC236}">
                    <a16:creationId xmlns:a16="http://schemas.microsoft.com/office/drawing/2014/main" id="{8D926C51-34C4-42F5-AFF9-36E6442E36B0}"/>
                  </a:ext>
                </a:extLst>
              </p:cNvPr>
              <p:cNvSpPr>
                <a:spLocks/>
              </p:cNvSpPr>
              <p:nvPr/>
            </p:nvSpPr>
            <p:spPr bwMode="auto">
              <a:xfrm>
                <a:off x="5991240" y="2923238"/>
                <a:ext cx="592138" cy="103188"/>
              </a:xfrm>
              <a:custGeom>
                <a:avLst/>
                <a:gdLst>
                  <a:gd name="T0" fmla="*/ 370 w 373"/>
                  <a:gd name="T1" fmla="*/ 65 h 65"/>
                  <a:gd name="T2" fmla="*/ 0 w 373"/>
                  <a:gd name="T3" fmla="*/ 16 h 65"/>
                  <a:gd name="T4" fmla="*/ 3 w 373"/>
                  <a:gd name="T5" fmla="*/ 0 h 65"/>
                  <a:gd name="T6" fmla="*/ 373 w 373"/>
                  <a:gd name="T7" fmla="*/ 48 h 65"/>
                  <a:gd name="T8" fmla="*/ 370 w 373"/>
                  <a:gd name="T9" fmla="*/ 65 h 65"/>
                </a:gdLst>
                <a:ahLst/>
                <a:cxnLst>
                  <a:cxn ang="0">
                    <a:pos x="T0" y="T1"/>
                  </a:cxn>
                  <a:cxn ang="0">
                    <a:pos x="T2" y="T3"/>
                  </a:cxn>
                  <a:cxn ang="0">
                    <a:pos x="T4" y="T5"/>
                  </a:cxn>
                  <a:cxn ang="0">
                    <a:pos x="T6" y="T7"/>
                  </a:cxn>
                  <a:cxn ang="0">
                    <a:pos x="T8" y="T9"/>
                  </a:cxn>
                </a:cxnLst>
                <a:rect l="0" t="0" r="r" b="b"/>
                <a:pathLst>
                  <a:path w="373" h="65">
                    <a:moveTo>
                      <a:pt x="370" y="65"/>
                    </a:moveTo>
                    <a:lnTo>
                      <a:pt x="0" y="16"/>
                    </a:lnTo>
                    <a:lnTo>
                      <a:pt x="3" y="0"/>
                    </a:lnTo>
                    <a:lnTo>
                      <a:pt x="373" y="48"/>
                    </a:lnTo>
                    <a:lnTo>
                      <a:pt x="370" y="6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342">
                <a:extLst>
                  <a:ext uri="{FF2B5EF4-FFF2-40B4-BE49-F238E27FC236}">
                    <a16:creationId xmlns:a16="http://schemas.microsoft.com/office/drawing/2014/main" id="{016C8F18-818C-43C4-97A8-01569FCA7ED6}"/>
                  </a:ext>
                </a:extLst>
              </p:cNvPr>
              <p:cNvSpPr>
                <a:spLocks/>
              </p:cNvSpPr>
              <p:nvPr/>
            </p:nvSpPr>
            <p:spPr bwMode="auto">
              <a:xfrm>
                <a:off x="5430853" y="2929588"/>
                <a:ext cx="560388" cy="79375"/>
              </a:xfrm>
              <a:custGeom>
                <a:avLst/>
                <a:gdLst>
                  <a:gd name="T0" fmla="*/ 2 w 353"/>
                  <a:gd name="T1" fmla="*/ 50 h 50"/>
                  <a:gd name="T2" fmla="*/ 0 w 353"/>
                  <a:gd name="T3" fmla="*/ 35 h 50"/>
                  <a:gd name="T4" fmla="*/ 351 w 353"/>
                  <a:gd name="T5" fmla="*/ 0 h 50"/>
                  <a:gd name="T6" fmla="*/ 353 w 353"/>
                  <a:gd name="T7" fmla="*/ 17 h 50"/>
                  <a:gd name="T8" fmla="*/ 2 w 353"/>
                  <a:gd name="T9" fmla="*/ 50 h 50"/>
                </a:gdLst>
                <a:ahLst/>
                <a:cxnLst>
                  <a:cxn ang="0">
                    <a:pos x="T0" y="T1"/>
                  </a:cxn>
                  <a:cxn ang="0">
                    <a:pos x="T2" y="T3"/>
                  </a:cxn>
                  <a:cxn ang="0">
                    <a:pos x="T4" y="T5"/>
                  </a:cxn>
                  <a:cxn ang="0">
                    <a:pos x="T6" y="T7"/>
                  </a:cxn>
                  <a:cxn ang="0">
                    <a:pos x="T8" y="T9"/>
                  </a:cxn>
                </a:cxnLst>
                <a:rect l="0" t="0" r="r" b="b"/>
                <a:pathLst>
                  <a:path w="353" h="50">
                    <a:moveTo>
                      <a:pt x="2" y="50"/>
                    </a:moveTo>
                    <a:lnTo>
                      <a:pt x="0" y="35"/>
                    </a:lnTo>
                    <a:lnTo>
                      <a:pt x="351" y="0"/>
                    </a:lnTo>
                    <a:lnTo>
                      <a:pt x="353" y="17"/>
                    </a:lnTo>
                    <a:lnTo>
                      <a:pt x="2" y="5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343">
                <a:extLst>
                  <a:ext uri="{FF2B5EF4-FFF2-40B4-BE49-F238E27FC236}">
                    <a16:creationId xmlns:a16="http://schemas.microsoft.com/office/drawing/2014/main" id="{69C80BB1-FE60-460D-AEFC-8A5F7DACE49C}"/>
                  </a:ext>
                </a:extLst>
              </p:cNvPr>
              <p:cNvSpPr>
                <a:spLocks/>
              </p:cNvSpPr>
              <p:nvPr/>
            </p:nvSpPr>
            <p:spPr bwMode="auto">
              <a:xfrm>
                <a:off x="4705365" y="2769251"/>
                <a:ext cx="731838" cy="246063"/>
              </a:xfrm>
              <a:custGeom>
                <a:avLst/>
                <a:gdLst>
                  <a:gd name="T0" fmla="*/ 455 w 461"/>
                  <a:gd name="T1" fmla="*/ 155 h 155"/>
                  <a:gd name="T2" fmla="*/ 0 w 461"/>
                  <a:gd name="T3" fmla="*/ 16 h 155"/>
                  <a:gd name="T4" fmla="*/ 5 w 461"/>
                  <a:gd name="T5" fmla="*/ 0 h 155"/>
                  <a:gd name="T6" fmla="*/ 461 w 461"/>
                  <a:gd name="T7" fmla="*/ 140 h 155"/>
                  <a:gd name="T8" fmla="*/ 455 w 461"/>
                  <a:gd name="T9" fmla="*/ 155 h 155"/>
                </a:gdLst>
                <a:ahLst/>
                <a:cxnLst>
                  <a:cxn ang="0">
                    <a:pos x="T0" y="T1"/>
                  </a:cxn>
                  <a:cxn ang="0">
                    <a:pos x="T2" y="T3"/>
                  </a:cxn>
                  <a:cxn ang="0">
                    <a:pos x="T4" y="T5"/>
                  </a:cxn>
                  <a:cxn ang="0">
                    <a:pos x="T6" y="T7"/>
                  </a:cxn>
                  <a:cxn ang="0">
                    <a:pos x="T8" y="T9"/>
                  </a:cxn>
                </a:cxnLst>
                <a:rect l="0" t="0" r="r" b="b"/>
                <a:pathLst>
                  <a:path w="461" h="155">
                    <a:moveTo>
                      <a:pt x="455" y="155"/>
                    </a:moveTo>
                    <a:lnTo>
                      <a:pt x="0" y="16"/>
                    </a:lnTo>
                    <a:lnTo>
                      <a:pt x="5" y="0"/>
                    </a:lnTo>
                    <a:lnTo>
                      <a:pt x="461" y="140"/>
                    </a:lnTo>
                    <a:lnTo>
                      <a:pt x="455" y="15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344">
                <a:extLst>
                  <a:ext uri="{FF2B5EF4-FFF2-40B4-BE49-F238E27FC236}">
                    <a16:creationId xmlns:a16="http://schemas.microsoft.com/office/drawing/2014/main" id="{FBE915CA-3348-4E86-B3B0-0FF8B5B45980}"/>
                  </a:ext>
                </a:extLst>
              </p:cNvPr>
              <p:cNvSpPr>
                <a:spLocks/>
              </p:cNvSpPr>
              <p:nvPr/>
            </p:nvSpPr>
            <p:spPr bwMode="auto">
              <a:xfrm>
                <a:off x="5081603" y="2996263"/>
                <a:ext cx="346075" cy="112713"/>
              </a:xfrm>
              <a:custGeom>
                <a:avLst/>
                <a:gdLst>
                  <a:gd name="T0" fmla="*/ 5 w 218"/>
                  <a:gd name="T1" fmla="*/ 71 h 71"/>
                  <a:gd name="T2" fmla="*/ 0 w 218"/>
                  <a:gd name="T3" fmla="*/ 54 h 71"/>
                  <a:gd name="T4" fmla="*/ 215 w 218"/>
                  <a:gd name="T5" fmla="*/ 0 h 71"/>
                  <a:gd name="T6" fmla="*/ 218 w 218"/>
                  <a:gd name="T7" fmla="*/ 15 h 71"/>
                  <a:gd name="T8" fmla="*/ 5 w 218"/>
                  <a:gd name="T9" fmla="*/ 71 h 71"/>
                </a:gdLst>
                <a:ahLst/>
                <a:cxnLst>
                  <a:cxn ang="0">
                    <a:pos x="T0" y="T1"/>
                  </a:cxn>
                  <a:cxn ang="0">
                    <a:pos x="T2" y="T3"/>
                  </a:cxn>
                  <a:cxn ang="0">
                    <a:pos x="T4" y="T5"/>
                  </a:cxn>
                  <a:cxn ang="0">
                    <a:pos x="T6" y="T7"/>
                  </a:cxn>
                  <a:cxn ang="0">
                    <a:pos x="T8" y="T9"/>
                  </a:cxn>
                </a:cxnLst>
                <a:rect l="0" t="0" r="r" b="b"/>
                <a:pathLst>
                  <a:path w="218" h="71">
                    <a:moveTo>
                      <a:pt x="5" y="71"/>
                    </a:moveTo>
                    <a:lnTo>
                      <a:pt x="0" y="54"/>
                    </a:lnTo>
                    <a:lnTo>
                      <a:pt x="215" y="0"/>
                    </a:lnTo>
                    <a:lnTo>
                      <a:pt x="218" y="15"/>
                    </a:lnTo>
                    <a:lnTo>
                      <a:pt x="5" y="7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345">
                <a:extLst>
                  <a:ext uri="{FF2B5EF4-FFF2-40B4-BE49-F238E27FC236}">
                    <a16:creationId xmlns:a16="http://schemas.microsoft.com/office/drawing/2014/main" id="{A4D7628D-8C81-4A88-B993-948BDADD1777}"/>
                  </a:ext>
                </a:extLst>
              </p:cNvPr>
              <p:cNvSpPr>
                <a:spLocks/>
              </p:cNvSpPr>
              <p:nvPr/>
            </p:nvSpPr>
            <p:spPr bwMode="auto">
              <a:xfrm>
                <a:off x="5476890" y="3002613"/>
                <a:ext cx="1100138" cy="309563"/>
              </a:xfrm>
              <a:custGeom>
                <a:avLst/>
                <a:gdLst>
                  <a:gd name="T0" fmla="*/ 0 w 496"/>
                  <a:gd name="T1" fmla="*/ 140 h 140"/>
                  <a:gd name="T2" fmla="*/ 0 w 496"/>
                  <a:gd name="T3" fmla="*/ 140 h 140"/>
                  <a:gd name="T4" fmla="*/ 1 w 496"/>
                  <a:gd name="T5" fmla="*/ 135 h 140"/>
                  <a:gd name="T6" fmla="*/ 1 w 496"/>
                  <a:gd name="T7" fmla="*/ 129 h 140"/>
                  <a:gd name="T8" fmla="*/ 493 w 496"/>
                  <a:gd name="T9" fmla="*/ 0 h 140"/>
                  <a:gd name="T10" fmla="*/ 496 w 496"/>
                  <a:gd name="T11" fmla="*/ 11 h 140"/>
                  <a:gd name="T12" fmla="*/ 0 w 496"/>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496" h="140">
                    <a:moveTo>
                      <a:pt x="0" y="140"/>
                    </a:moveTo>
                    <a:cubicBezTo>
                      <a:pt x="0" y="140"/>
                      <a:pt x="0" y="140"/>
                      <a:pt x="0" y="140"/>
                    </a:cubicBezTo>
                    <a:cubicBezTo>
                      <a:pt x="1" y="135"/>
                      <a:pt x="1" y="135"/>
                      <a:pt x="1" y="135"/>
                    </a:cubicBezTo>
                    <a:cubicBezTo>
                      <a:pt x="1" y="129"/>
                      <a:pt x="1" y="129"/>
                      <a:pt x="1" y="129"/>
                    </a:cubicBezTo>
                    <a:cubicBezTo>
                      <a:pt x="15" y="127"/>
                      <a:pt x="361" y="35"/>
                      <a:pt x="493" y="0"/>
                    </a:cubicBezTo>
                    <a:cubicBezTo>
                      <a:pt x="496" y="11"/>
                      <a:pt x="496" y="11"/>
                      <a:pt x="496" y="11"/>
                    </a:cubicBezTo>
                    <a:cubicBezTo>
                      <a:pt x="44" y="132"/>
                      <a:pt x="5" y="140"/>
                      <a:pt x="0" y="140"/>
                    </a:cubicBez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346">
                <a:extLst>
                  <a:ext uri="{FF2B5EF4-FFF2-40B4-BE49-F238E27FC236}">
                    <a16:creationId xmlns:a16="http://schemas.microsoft.com/office/drawing/2014/main" id="{C01862AF-D653-454E-96CB-B1BAEBF84DB7}"/>
                  </a:ext>
                </a:extLst>
              </p:cNvPr>
              <p:cNvSpPr>
                <a:spLocks/>
              </p:cNvSpPr>
              <p:nvPr/>
            </p:nvSpPr>
            <p:spPr bwMode="auto">
              <a:xfrm>
                <a:off x="5476890" y="2935938"/>
                <a:ext cx="522288" cy="379413"/>
              </a:xfrm>
              <a:custGeom>
                <a:avLst/>
                <a:gdLst>
                  <a:gd name="T0" fmla="*/ 8 w 329"/>
                  <a:gd name="T1" fmla="*/ 239 h 239"/>
                  <a:gd name="T2" fmla="*/ 0 w 329"/>
                  <a:gd name="T3" fmla="*/ 225 h 239"/>
                  <a:gd name="T4" fmla="*/ 321 w 329"/>
                  <a:gd name="T5" fmla="*/ 0 h 239"/>
                  <a:gd name="T6" fmla="*/ 329 w 329"/>
                  <a:gd name="T7" fmla="*/ 14 h 239"/>
                  <a:gd name="T8" fmla="*/ 8 w 329"/>
                  <a:gd name="T9" fmla="*/ 239 h 239"/>
                </a:gdLst>
                <a:ahLst/>
                <a:cxnLst>
                  <a:cxn ang="0">
                    <a:pos x="T0" y="T1"/>
                  </a:cxn>
                  <a:cxn ang="0">
                    <a:pos x="T2" y="T3"/>
                  </a:cxn>
                  <a:cxn ang="0">
                    <a:pos x="T4" y="T5"/>
                  </a:cxn>
                  <a:cxn ang="0">
                    <a:pos x="T6" y="T7"/>
                  </a:cxn>
                  <a:cxn ang="0">
                    <a:pos x="T8" y="T9"/>
                  </a:cxn>
                </a:cxnLst>
                <a:rect l="0" t="0" r="r" b="b"/>
                <a:pathLst>
                  <a:path w="329" h="239">
                    <a:moveTo>
                      <a:pt x="8" y="239"/>
                    </a:moveTo>
                    <a:lnTo>
                      <a:pt x="0" y="225"/>
                    </a:lnTo>
                    <a:lnTo>
                      <a:pt x="321" y="0"/>
                    </a:lnTo>
                    <a:lnTo>
                      <a:pt x="329" y="14"/>
                    </a:lnTo>
                    <a:lnTo>
                      <a:pt x="8" y="23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347">
                <a:extLst>
                  <a:ext uri="{FF2B5EF4-FFF2-40B4-BE49-F238E27FC236}">
                    <a16:creationId xmlns:a16="http://schemas.microsoft.com/office/drawing/2014/main" id="{51501715-0273-44C2-897C-D1EE60A4A94C}"/>
                  </a:ext>
                </a:extLst>
              </p:cNvPr>
              <p:cNvSpPr>
                <a:spLocks/>
              </p:cNvSpPr>
              <p:nvPr/>
            </p:nvSpPr>
            <p:spPr bwMode="auto">
              <a:xfrm>
                <a:off x="6003940" y="2705751"/>
                <a:ext cx="925513" cy="230188"/>
              </a:xfrm>
              <a:custGeom>
                <a:avLst/>
                <a:gdLst>
                  <a:gd name="T0" fmla="*/ 3 w 583"/>
                  <a:gd name="T1" fmla="*/ 145 h 145"/>
                  <a:gd name="T2" fmla="*/ 0 w 583"/>
                  <a:gd name="T3" fmla="*/ 128 h 145"/>
                  <a:gd name="T4" fmla="*/ 578 w 583"/>
                  <a:gd name="T5" fmla="*/ 0 h 145"/>
                  <a:gd name="T6" fmla="*/ 583 w 583"/>
                  <a:gd name="T7" fmla="*/ 15 h 145"/>
                  <a:gd name="T8" fmla="*/ 3 w 583"/>
                  <a:gd name="T9" fmla="*/ 145 h 145"/>
                </a:gdLst>
                <a:ahLst/>
                <a:cxnLst>
                  <a:cxn ang="0">
                    <a:pos x="T0" y="T1"/>
                  </a:cxn>
                  <a:cxn ang="0">
                    <a:pos x="T2" y="T3"/>
                  </a:cxn>
                  <a:cxn ang="0">
                    <a:pos x="T4" y="T5"/>
                  </a:cxn>
                  <a:cxn ang="0">
                    <a:pos x="T6" y="T7"/>
                  </a:cxn>
                  <a:cxn ang="0">
                    <a:pos x="T8" y="T9"/>
                  </a:cxn>
                </a:cxnLst>
                <a:rect l="0" t="0" r="r" b="b"/>
                <a:pathLst>
                  <a:path w="583" h="145">
                    <a:moveTo>
                      <a:pt x="3" y="145"/>
                    </a:moveTo>
                    <a:lnTo>
                      <a:pt x="0" y="128"/>
                    </a:lnTo>
                    <a:lnTo>
                      <a:pt x="578" y="0"/>
                    </a:lnTo>
                    <a:lnTo>
                      <a:pt x="583" y="15"/>
                    </a:lnTo>
                    <a:lnTo>
                      <a:pt x="3" y="14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348">
                <a:extLst>
                  <a:ext uri="{FF2B5EF4-FFF2-40B4-BE49-F238E27FC236}">
                    <a16:creationId xmlns:a16="http://schemas.microsoft.com/office/drawing/2014/main" id="{20852CF8-92F4-4767-87B3-174758834649}"/>
                  </a:ext>
                </a:extLst>
              </p:cNvPr>
              <p:cNvSpPr>
                <a:spLocks/>
              </p:cNvSpPr>
              <p:nvPr/>
            </p:nvSpPr>
            <p:spPr bwMode="auto">
              <a:xfrm>
                <a:off x="6567503" y="3018488"/>
                <a:ext cx="161925" cy="465138"/>
              </a:xfrm>
              <a:custGeom>
                <a:avLst/>
                <a:gdLst>
                  <a:gd name="T0" fmla="*/ 85 w 102"/>
                  <a:gd name="T1" fmla="*/ 293 h 293"/>
                  <a:gd name="T2" fmla="*/ 0 w 102"/>
                  <a:gd name="T3" fmla="*/ 4 h 293"/>
                  <a:gd name="T4" fmla="*/ 17 w 102"/>
                  <a:gd name="T5" fmla="*/ 0 h 293"/>
                  <a:gd name="T6" fmla="*/ 102 w 102"/>
                  <a:gd name="T7" fmla="*/ 289 h 293"/>
                  <a:gd name="T8" fmla="*/ 85 w 102"/>
                  <a:gd name="T9" fmla="*/ 293 h 293"/>
                </a:gdLst>
                <a:ahLst/>
                <a:cxnLst>
                  <a:cxn ang="0">
                    <a:pos x="T0" y="T1"/>
                  </a:cxn>
                  <a:cxn ang="0">
                    <a:pos x="T2" y="T3"/>
                  </a:cxn>
                  <a:cxn ang="0">
                    <a:pos x="T4" y="T5"/>
                  </a:cxn>
                  <a:cxn ang="0">
                    <a:pos x="T6" y="T7"/>
                  </a:cxn>
                  <a:cxn ang="0">
                    <a:pos x="T8" y="T9"/>
                  </a:cxn>
                </a:cxnLst>
                <a:rect l="0" t="0" r="r" b="b"/>
                <a:pathLst>
                  <a:path w="102" h="293">
                    <a:moveTo>
                      <a:pt x="85" y="293"/>
                    </a:moveTo>
                    <a:lnTo>
                      <a:pt x="0" y="4"/>
                    </a:lnTo>
                    <a:lnTo>
                      <a:pt x="17" y="0"/>
                    </a:lnTo>
                    <a:lnTo>
                      <a:pt x="102" y="289"/>
                    </a:lnTo>
                    <a:lnTo>
                      <a:pt x="85" y="29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349">
                <a:extLst>
                  <a:ext uri="{FF2B5EF4-FFF2-40B4-BE49-F238E27FC236}">
                    <a16:creationId xmlns:a16="http://schemas.microsoft.com/office/drawing/2014/main" id="{22AD80BC-A6A6-4F7E-9478-1C81B3CF8826}"/>
                  </a:ext>
                </a:extLst>
              </p:cNvPr>
              <p:cNvSpPr>
                <a:spLocks/>
              </p:cNvSpPr>
              <p:nvPr/>
            </p:nvSpPr>
            <p:spPr bwMode="auto">
              <a:xfrm>
                <a:off x="6319853" y="2346976"/>
                <a:ext cx="935038" cy="123825"/>
              </a:xfrm>
              <a:custGeom>
                <a:avLst/>
                <a:gdLst>
                  <a:gd name="T0" fmla="*/ 587 w 589"/>
                  <a:gd name="T1" fmla="*/ 78 h 78"/>
                  <a:gd name="T2" fmla="*/ 0 w 589"/>
                  <a:gd name="T3" fmla="*/ 16 h 78"/>
                  <a:gd name="T4" fmla="*/ 1 w 589"/>
                  <a:gd name="T5" fmla="*/ 0 h 78"/>
                  <a:gd name="T6" fmla="*/ 589 w 589"/>
                  <a:gd name="T7" fmla="*/ 61 h 78"/>
                  <a:gd name="T8" fmla="*/ 587 w 589"/>
                  <a:gd name="T9" fmla="*/ 78 h 78"/>
                </a:gdLst>
                <a:ahLst/>
                <a:cxnLst>
                  <a:cxn ang="0">
                    <a:pos x="T0" y="T1"/>
                  </a:cxn>
                  <a:cxn ang="0">
                    <a:pos x="T2" y="T3"/>
                  </a:cxn>
                  <a:cxn ang="0">
                    <a:pos x="T4" y="T5"/>
                  </a:cxn>
                  <a:cxn ang="0">
                    <a:pos x="T6" y="T7"/>
                  </a:cxn>
                  <a:cxn ang="0">
                    <a:pos x="T8" y="T9"/>
                  </a:cxn>
                </a:cxnLst>
                <a:rect l="0" t="0" r="r" b="b"/>
                <a:pathLst>
                  <a:path w="589" h="78">
                    <a:moveTo>
                      <a:pt x="587" y="78"/>
                    </a:moveTo>
                    <a:lnTo>
                      <a:pt x="0" y="16"/>
                    </a:lnTo>
                    <a:lnTo>
                      <a:pt x="1" y="0"/>
                    </a:lnTo>
                    <a:lnTo>
                      <a:pt x="589" y="61"/>
                    </a:lnTo>
                    <a:lnTo>
                      <a:pt x="587" y="78"/>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350">
                <a:extLst>
                  <a:ext uri="{FF2B5EF4-FFF2-40B4-BE49-F238E27FC236}">
                    <a16:creationId xmlns:a16="http://schemas.microsoft.com/office/drawing/2014/main" id="{3DD8F83F-9FEB-495C-A1C2-78C44AA650E1}"/>
                  </a:ext>
                </a:extLst>
              </p:cNvPr>
              <p:cNvSpPr>
                <a:spLocks/>
              </p:cNvSpPr>
              <p:nvPr/>
            </p:nvSpPr>
            <p:spPr bwMode="auto">
              <a:xfrm>
                <a:off x="6316678" y="1973913"/>
                <a:ext cx="534988" cy="392113"/>
              </a:xfrm>
              <a:custGeom>
                <a:avLst/>
                <a:gdLst>
                  <a:gd name="T0" fmla="*/ 10 w 337"/>
                  <a:gd name="T1" fmla="*/ 247 h 247"/>
                  <a:gd name="T2" fmla="*/ 0 w 337"/>
                  <a:gd name="T3" fmla="*/ 233 h 247"/>
                  <a:gd name="T4" fmla="*/ 327 w 337"/>
                  <a:gd name="T5" fmla="*/ 0 h 247"/>
                  <a:gd name="T6" fmla="*/ 337 w 337"/>
                  <a:gd name="T7" fmla="*/ 13 h 247"/>
                  <a:gd name="T8" fmla="*/ 10 w 337"/>
                  <a:gd name="T9" fmla="*/ 247 h 247"/>
                </a:gdLst>
                <a:ahLst/>
                <a:cxnLst>
                  <a:cxn ang="0">
                    <a:pos x="T0" y="T1"/>
                  </a:cxn>
                  <a:cxn ang="0">
                    <a:pos x="T2" y="T3"/>
                  </a:cxn>
                  <a:cxn ang="0">
                    <a:pos x="T4" y="T5"/>
                  </a:cxn>
                  <a:cxn ang="0">
                    <a:pos x="T6" y="T7"/>
                  </a:cxn>
                  <a:cxn ang="0">
                    <a:pos x="T8" y="T9"/>
                  </a:cxn>
                </a:cxnLst>
                <a:rect l="0" t="0" r="r" b="b"/>
                <a:pathLst>
                  <a:path w="337" h="247">
                    <a:moveTo>
                      <a:pt x="10" y="247"/>
                    </a:moveTo>
                    <a:lnTo>
                      <a:pt x="0" y="233"/>
                    </a:lnTo>
                    <a:lnTo>
                      <a:pt x="327" y="0"/>
                    </a:lnTo>
                    <a:lnTo>
                      <a:pt x="337" y="13"/>
                    </a:lnTo>
                    <a:lnTo>
                      <a:pt x="10" y="24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351">
                <a:extLst>
                  <a:ext uri="{FF2B5EF4-FFF2-40B4-BE49-F238E27FC236}">
                    <a16:creationId xmlns:a16="http://schemas.microsoft.com/office/drawing/2014/main" id="{6CA5E29C-B58C-413E-A4D1-21C63BB9848A}"/>
                  </a:ext>
                </a:extLst>
              </p:cNvPr>
              <p:cNvSpPr>
                <a:spLocks/>
              </p:cNvSpPr>
              <p:nvPr/>
            </p:nvSpPr>
            <p:spPr bwMode="auto">
              <a:xfrm>
                <a:off x="4694253" y="2196163"/>
                <a:ext cx="257175" cy="582613"/>
              </a:xfrm>
              <a:custGeom>
                <a:avLst/>
                <a:gdLst>
                  <a:gd name="T0" fmla="*/ 15 w 162"/>
                  <a:gd name="T1" fmla="*/ 367 h 367"/>
                  <a:gd name="T2" fmla="*/ 0 w 162"/>
                  <a:gd name="T3" fmla="*/ 361 h 367"/>
                  <a:gd name="T4" fmla="*/ 147 w 162"/>
                  <a:gd name="T5" fmla="*/ 0 h 367"/>
                  <a:gd name="T6" fmla="*/ 162 w 162"/>
                  <a:gd name="T7" fmla="*/ 5 h 367"/>
                  <a:gd name="T8" fmla="*/ 15 w 162"/>
                  <a:gd name="T9" fmla="*/ 367 h 367"/>
                </a:gdLst>
                <a:ahLst/>
                <a:cxnLst>
                  <a:cxn ang="0">
                    <a:pos x="T0" y="T1"/>
                  </a:cxn>
                  <a:cxn ang="0">
                    <a:pos x="T2" y="T3"/>
                  </a:cxn>
                  <a:cxn ang="0">
                    <a:pos x="T4" y="T5"/>
                  </a:cxn>
                  <a:cxn ang="0">
                    <a:pos x="T6" y="T7"/>
                  </a:cxn>
                  <a:cxn ang="0">
                    <a:pos x="T8" y="T9"/>
                  </a:cxn>
                </a:cxnLst>
                <a:rect l="0" t="0" r="r" b="b"/>
                <a:pathLst>
                  <a:path w="162" h="367">
                    <a:moveTo>
                      <a:pt x="15" y="367"/>
                    </a:moveTo>
                    <a:lnTo>
                      <a:pt x="0" y="361"/>
                    </a:lnTo>
                    <a:lnTo>
                      <a:pt x="147" y="0"/>
                    </a:lnTo>
                    <a:lnTo>
                      <a:pt x="162" y="5"/>
                    </a:lnTo>
                    <a:lnTo>
                      <a:pt x="15" y="36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352">
                <a:extLst>
                  <a:ext uri="{FF2B5EF4-FFF2-40B4-BE49-F238E27FC236}">
                    <a16:creationId xmlns:a16="http://schemas.microsoft.com/office/drawing/2014/main" id="{675D274B-D997-428E-9098-0C78F00A2E92}"/>
                  </a:ext>
                </a:extLst>
              </p:cNvPr>
              <p:cNvSpPr>
                <a:spLocks/>
              </p:cNvSpPr>
              <p:nvPr/>
            </p:nvSpPr>
            <p:spPr bwMode="auto">
              <a:xfrm>
                <a:off x="4940315" y="2185051"/>
                <a:ext cx="404813" cy="558800"/>
              </a:xfrm>
              <a:custGeom>
                <a:avLst/>
                <a:gdLst>
                  <a:gd name="T0" fmla="*/ 242 w 255"/>
                  <a:gd name="T1" fmla="*/ 352 h 352"/>
                  <a:gd name="T2" fmla="*/ 0 w 255"/>
                  <a:gd name="T3" fmla="*/ 10 h 352"/>
                  <a:gd name="T4" fmla="*/ 13 w 255"/>
                  <a:gd name="T5" fmla="*/ 0 h 352"/>
                  <a:gd name="T6" fmla="*/ 255 w 255"/>
                  <a:gd name="T7" fmla="*/ 343 h 352"/>
                  <a:gd name="T8" fmla="*/ 242 w 255"/>
                  <a:gd name="T9" fmla="*/ 352 h 352"/>
                </a:gdLst>
                <a:ahLst/>
                <a:cxnLst>
                  <a:cxn ang="0">
                    <a:pos x="T0" y="T1"/>
                  </a:cxn>
                  <a:cxn ang="0">
                    <a:pos x="T2" y="T3"/>
                  </a:cxn>
                  <a:cxn ang="0">
                    <a:pos x="T4" y="T5"/>
                  </a:cxn>
                  <a:cxn ang="0">
                    <a:pos x="T6" y="T7"/>
                  </a:cxn>
                  <a:cxn ang="0">
                    <a:pos x="T8" y="T9"/>
                  </a:cxn>
                </a:cxnLst>
                <a:rect l="0" t="0" r="r" b="b"/>
                <a:pathLst>
                  <a:path w="255" h="352">
                    <a:moveTo>
                      <a:pt x="242" y="352"/>
                    </a:moveTo>
                    <a:lnTo>
                      <a:pt x="0" y="10"/>
                    </a:lnTo>
                    <a:lnTo>
                      <a:pt x="13" y="0"/>
                    </a:lnTo>
                    <a:lnTo>
                      <a:pt x="255" y="343"/>
                    </a:lnTo>
                    <a:lnTo>
                      <a:pt x="242" y="35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353">
                <a:extLst>
                  <a:ext uri="{FF2B5EF4-FFF2-40B4-BE49-F238E27FC236}">
                    <a16:creationId xmlns:a16="http://schemas.microsoft.com/office/drawing/2014/main" id="{75C83064-3C4B-4BD3-B1A4-369572099A11}"/>
                  </a:ext>
                </a:extLst>
              </p:cNvPr>
              <p:cNvSpPr>
                <a:spLocks/>
              </p:cNvSpPr>
              <p:nvPr/>
            </p:nvSpPr>
            <p:spPr bwMode="auto">
              <a:xfrm>
                <a:off x="5343540" y="2713688"/>
                <a:ext cx="666750" cy="231775"/>
              </a:xfrm>
              <a:custGeom>
                <a:avLst/>
                <a:gdLst>
                  <a:gd name="T0" fmla="*/ 415 w 420"/>
                  <a:gd name="T1" fmla="*/ 146 h 146"/>
                  <a:gd name="T2" fmla="*/ 0 w 420"/>
                  <a:gd name="T3" fmla="*/ 16 h 146"/>
                  <a:gd name="T4" fmla="*/ 6 w 420"/>
                  <a:gd name="T5" fmla="*/ 0 h 146"/>
                  <a:gd name="T6" fmla="*/ 420 w 420"/>
                  <a:gd name="T7" fmla="*/ 130 h 146"/>
                  <a:gd name="T8" fmla="*/ 415 w 420"/>
                  <a:gd name="T9" fmla="*/ 146 h 146"/>
                </a:gdLst>
                <a:ahLst/>
                <a:cxnLst>
                  <a:cxn ang="0">
                    <a:pos x="T0" y="T1"/>
                  </a:cxn>
                  <a:cxn ang="0">
                    <a:pos x="T2" y="T3"/>
                  </a:cxn>
                  <a:cxn ang="0">
                    <a:pos x="T4" y="T5"/>
                  </a:cxn>
                  <a:cxn ang="0">
                    <a:pos x="T6" y="T7"/>
                  </a:cxn>
                  <a:cxn ang="0">
                    <a:pos x="T8" y="T9"/>
                  </a:cxn>
                </a:cxnLst>
                <a:rect l="0" t="0" r="r" b="b"/>
                <a:pathLst>
                  <a:path w="420" h="146">
                    <a:moveTo>
                      <a:pt x="415" y="146"/>
                    </a:moveTo>
                    <a:lnTo>
                      <a:pt x="0" y="16"/>
                    </a:lnTo>
                    <a:lnTo>
                      <a:pt x="6" y="0"/>
                    </a:lnTo>
                    <a:lnTo>
                      <a:pt x="420" y="130"/>
                    </a:lnTo>
                    <a:lnTo>
                      <a:pt x="415" y="14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354">
                <a:extLst>
                  <a:ext uri="{FF2B5EF4-FFF2-40B4-BE49-F238E27FC236}">
                    <a16:creationId xmlns:a16="http://schemas.microsoft.com/office/drawing/2014/main" id="{4675B18B-53EE-4455-9EC0-6147F439655C}"/>
                  </a:ext>
                </a:extLst>
              </p:cNvPr>
              <p:cNvSpPr>
                <a:spLocks/>
              </p:cNvSpPr>
              <p:nvPr/>
            </p:nvSpPr>
            <p:spPr bwMode="auto">
              <a:xfrm>
                <a:off x="5327665" y="2723213"/>
                <a:ext cx="111125" cy="280988"/>
              </a:xfrm>
              <a:custGeom>
                <a:avLst/>
                <a:gdLst>
                  <a:gd name="T0" fmla="*/ 53 w 70"/>
                  <a:gd name="T1" fmla="*/ 177 h 177"/>
                  <a:gd name="T2" fmla="*/ 0 w 70"/>
                  <a:gd name="T3" fmla="*/ 4 h 177"/>
                  <a:gd name="T4" fmla="*/ 17 w 70"/>
                  <a:gd name="T5" fmla="*/ 0 h 177"/>
                  <a:gd name="T6" fmla="*/ 70 w 70"/>
                  <a:gd name="T7" fmla="*/ 172 h 177"/>
                  <a:gd name="T8" fmla="*/ 53 w 70"/>
                  <a:gd name="T9" fmla="*/ 177 h 177"/>
                </a:gdLst>
                <a:ahLst/>
                <a:cxnLst>
                  <a:cxn ang="0">
                    <a:pos x="T0" y="T1"/>
                  </a:cxn>
                  <a:cxn ang="0">
                    <a:pos x="T2" y="T3"/>
                  </a:cxn>
                  <a:cxn ang="0">
                    <a:pos x="T4" y="T5"/>
                  </a:cxn>
                  <a:cxn ang="0">
                    <a:pos x="T6" y="T7"/>
                  </a:cxn>
                  <a:cxn ang="0">
                    <a:pos x="T8" y="T9"/>
                  </a:cxn>
                </a:cxnLst>
                <a:rect l="0" t="0" r="r" b="b"/>
                <a:pathLst>
                  <a:path w="70" h="177">
                    <a:moveTo>
                      <a:pt x="53" y="177"/>
                    </a:moveTo>
                    <a:lnTo>
                      <a:pt x="0" y="4"/>
                    </a:lnTo>
                    <a:lnTo>
                      <a:pt x="17" y="0"/>
                    </a:lnTo>
                    <a:lnTo>
                      <a:pt x="70" y="172"/>
                    </a:lnTo>
                    <a:lnTo>
                      <a:pt x="53" y="17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355">
                <a:extLst>
                  <a:ext uri="{FF2B5EF4-FFF2-40B4-BE49-F238E27FC236}">
                    <a16:creationId xmlns:a16="http://schemas.microsoft.com/office/drawing/2014/main" id="{D1FC38C0-A148-40B8-839F-7E89FC8A178E}"/>
                  </a:ext>
                </a:extLst>
              </p:cNvPr>
              <p:cNvSpPr>
                <a:spLocks/>
              </p:cNvSpPr>
              <p:nvPr/>
            </p:nvSpPr>
            <p:spPr bwMode="auto">
              <a:xfrm>
                <a:off x="5070490" y="2716863"/>
                <a:ext cx="277813" cy="382588"/>
              </a:xfrm>
              <a:custGeom>
                <a:avLst/>
                <a:gdLst>
                  <a:gd name="T0" fmla="*/ 13 w 175"/>
                  <a:gd name="T1" fmla="*/ 241 h 241"/>
                  <a:gd name="T2" fmla="*/ 0 w 175"/>
                  <a:gd name="T3" fmla="*/ 231 h 241"/>
                  <a:gd name="T4" fmla="*/ 162 w 175"/>
                  <a:gd name="T5" fmla="*/ 0 h 241"/>
                  <a:gd name="T6" fmla="*/ 175 w 175"/>
                  <a:gd name="T7" fmla="*/ 10 h 241"/>
                  <a:gd name="T8" fmla="*/ 13 w 175"/>
                  <a:gd name="T9" fmla="*/ 241 h 241"/>
                </a:gdLst>
                <a:ahLst/>
                <a:cxnLst>
                  <a:cxn ang="0">
                    <a:pos x="T0" y="T1"/>
                  </a:cxn>
                  <a:cxn ang="0">
                    <a:pos x="T2" y="T3"/>
                  </a:cxn>
                  <a:cxn ang="0">
                    <a:pos x="T4" y="T5"/>
                  </a:cxn>
                  <a:cxn ang="0">
                    <a:pos x="T6" y="T7"/>
                  </a:cxn>
                  <a:cxn ang="0">
                    <a:pos x="T8" y="T9"/>
                  </a:cxn>
                </a:cxnLst>
                <a:rect l="0" t="0" r="r" b="b"/>
                <a:pathLst>
                  <a:path w="175" h="241">
                    <a:moveTo>
                      <a:pt x="13" y="241"/>
                    </a:moveTo>
                    <a:lnTo>
                      <a:pt x="0" y="231"/>
                    </a:lnTo>
                    <a:lnTo>
                      <a:pt x="162" y="0"/>
                    </a:lnTo>
                    <a:lnTo>
                      <a:pt x="175" y="10"/>
                    </a:lnTo>
                    <a:lnTo>
                      <a:pt x="13" y="2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356">
                <a:extLst>
                  <a:ext uri="{FF2B5EF4-FFF2-40B4-BE49-F238E27FC236}">
                    <a16:creationId xmlns:a16="http://schemas.microsoft.com/office/drawing/2014/main" id="{33C52099-B2F7-4331-AB51-409343F26590}"/>
                  </a:ext>
                </a:extLst>
              </p:cNvPr>
              <p:cNvSpPr>
                <a:spLocks/>
              </p:cNvSpPr>
              <p:nvPr/>
            </p:nvSpPr>
            <p:spPr bwMode="auto">
              <a:xfrm>
                <a:off x="4927615" y="1832626"/>
                <a:ext cx="458788" cy="374650"/>
              </a:xfrm>
              <a:custGeom>
                <a:avLst/>
                <a:gdLst>
                  <a:gd name="T0" fmla="*/ 9 w 289"/>
                  <a:gd name="T1" fmla="*/ 236 h 236"/>
                  <a:gd name="T2" fmla="*/ 0 w 289"/>
                  <a:gd name="T3" fmla="*/ 223 h 236"/>
                  <a:gd name="T4" fmla="*/ 279 w 289"/>
                  <a:gd name="T5" fmla="*/ 0 h 236"/>
                  <a:gd name="T6" fmla="*/ 289 w 289"/>
                  <a:gd name="T7" fmla="*/ 12 h 236"/>
                  <a:gd name="T8" fmla="*/ 9 w 289"/>
                  <a:gd name="T9" fmla="*/ 236 h 236"/>
                </a:gdLst>
                <a:ahLst/>
                <a:cxnLst>
                  <a:cxn ang="0">
                    <a:pos x="T0" y="T1"/>
                  </a:cxn>
                  <a:cxn ang="0">
                    <a:pos x="T2" y="T3"/>
                  </a:cxn>
                  <a:cxn ang="0">
                    <a:pos x="T4" y="T5"/>
                  </a:cxn>
                  <a:cxn ang="0">
                    <a:pos x="T6" y="T7"/>
                  </a:cxn>
                  <a:cxn ang="0">
                    <a:pos x="T8" y="T9"/>
                  </a:cxn>
                </a:cxnLst>
                <a:rect l="0" t="0" r="r" b="b"/>
                <a:pathLst>
                  <a:path w="289" h="236">
                    <a:moveTo>
                      <a:pt x="9" y="236"/>
                    </a:moveTo>
                    <a:lnTo>
                      <a:pt x="0" y="223"/>
                    </a:lnTo>
                    <a:lnTo>
                      <a:pt x="279" y="0"/>
                    </a:lnTo>
                    <a:lnTo>
                      <a:pt x="289" y="12"/>
                    </a:lnTo>
                    <a:lnTo>
                      <a:pt x="9" y="23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357">
                <a:extLst>
                  <a:ext uri="{FF2B5EF4-FFF2-40B4-BE49-F238E27FC236}">
                    <a16:creationId xmlns:a16="http://schemas.microsoft.com/office/drawing/2014/main" id="{0AA6B134-35F7-4A2B-A3CA-A113B9C732FD}"/>
                  </a:ext>
                </a:extLst>
              </p:cNvPr>
              <p:cNvSpPr>
                <a:spLocks/>
              </p:cNvSpPr>
              <p:nvPr/>
            </p:nvSpPr>
            <p:spPr bwMode="auto">
              <a:xfrm>
                <a:off x="5361003" y="1837388"/>
                <a:ext cx="485775" cy="579438"/>
              </a:xfrm>
              <a:custGeom>
                <a:avLst/>
                <a:gdLst>
                  <a:gd name="T0" fmla="*/ 294 w 306"/>
                  <a:gd name="T1" fmla="*/ 365 h 365"/>
                  <a:gd name="T2" fmla="*/ 0 w 306"/>
                  <a:gd name="T3" fmla="*/ 11 h 365"/>
                  <a:gd name="T4" fmla="*/ 13 w 306"/>
                  <a:gd name="T5" fmla="*/ 0 h 365"/>
                  <a:gd name="T6" fmla="*/ 306 w 306"/>
                  <a:gd name="T7" fmla="*/ 356 h 365"/>
                  <a:gd name="T8" fmla="*/ 294 w 306"/>
                  <a:gd name="T9" fmla="*/ 365 h 365"/>
                </a:gdLst>
                <a:ahLst/>
                <a:cxnLst>
                  <a:cxn ang="0">
                    <a:pos x="T0" y="T1"/>
                  </a:cxn>
                  <a:cxn ang="0">
                    <a:pos x="T2" y="T3"/>
                  </a:cxn>
                  <a:cxn ang="0">
                    <a:pos x="T4" y="T5"/>
                  </a:cxn>
                  <a:cxn ang="0">
                    <a:pos x="T6" y="T7"/>
                  </a:cxn>
                  <a:cxn ang="0">
                    <a:pos x="T8" y="T9"/>
                  </a:cxn>
                </a:cxnLst>
                <a:rect l="0" t="0" r="r" b="b"/>
                <a:pathLst>
                  <a:path w="306" h="365">
                    <a:moveTo>
                      <a:pt x="294" y="365"/>
                    </a:moveTo>
                    <a:lnTo>
                      <a:pt x="0" y="11"/>
                    </a:lnTo>
                    <a:lnTo>
                      <a:pt x="13" y="0"/>
                    </a:lnTo>
                    <a:lnTo>
                      <a:pt x="306" y="356"/>
                    </a:lnTo>
                    <a:lnTo>
                      <a:pt x="294" y="36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358">
                <a:extLst>
                  <a:ext uri="{FF2B5EF4-FFF2-40B4-BE49-F238E27FC236}">
                    <a16:creationId xmlns:a16="http://schemas.microsoft.com/office/drawing/2014/main" id="{69C46FFD-FA1D-4D50-AF81-7A9719278A0F}"/>
                  </a:ext>
                </a:extLst>
              </p:cNvPr>
              <p:cNvSpPr>
                <a:spLocks/>
              </p:cNvSpPr>
              <p:nvPr/>
            </p:nvSpPr>
            <p:spPr bwMode="auto">
              <a:xfrm>
                <a:off x="5327665" y="2388251"/>
                <a:ext cx="512763" cy="344488"/>
              </a:xfrm>
              <a:custGeom>
                <a:avLst/>
                <a:gdLst>
                  <a:gd name="T0" fmla="*/ 9 w 323"/>
                  <a:gd name="T1" fmla="*/ 217 h 217"/>
                  <a:gd name="T2" fmla="*/ 0 w 323"/>
                  <a:gd name="T3" fmla="*/ 203 h 217"/>
                  <a:gd name="T4" fmla="*/ 315 w 323"/>
                  <a:gd name="T5" fmla="*/ 0 h 217"/>
                  <a:gd name="T6" fmla="*/ 323 w 323"/>
                  <a:gd name="T7" fmla="*/ 14 h 217"/>
                  <a:gd name="T8" fmla="*/ 9 w 323"/>
                  <a:gd name="T9" fmla="*/ 217 h 217"/>
                </a:gdLst>
                <a:ahLst/>
                <a:cxnLst>
                  <a:cxn ang="0">
                    <a:pos x="T0" y="T1"/>
                  </a:cxn>
                  <a:cxn ang="0">
                    <a:pos x="T2" y="T3"/>
                  </a:cxn>
                  <a:cxn ang="0">
                    <a:pos x="T4" y="T5"/>
                  </a:cxn>
                  <a:cxn ang="0">
                    <a:pos x="T6" y="T7"/>
                  </a:cxn>
                  <a:cxn ang="0">
                    <a:pos x="T8" y="T9"/>
                  </a:cxn>
                </a:cxnLst>
                <a:rect l="0" t="0" r="r" b="b"/>
                <a:pathLst>
                  <a:path w="323" h="217">
                    <a:moveTo>
                      <a:pt x="9" y="217"/>
                    </a:moveTo>
                    <a:lnTo>
                      <a:pt x="0" y="203"/>
                    </a:lnTo>
                    <a:lnTo>
                      <a:pt x="315" y="0"/>
                    </a:lnTo>
                    <a:lnTo>
                      <a:pt x="323" y="14"/>
                    </a:lnTo>
                    <a:lnTo>
                      <a:pt x="9" y="21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359">
                <a:extLst>
                  <a:ext uri="{FF2B5EF4-FFF2-40B4-BE49-F238E27FC236}">
                    <a16:creationId xmlns:a16="http://schemas.microsoft.com/office/drawing/2014/main" id="{A0240F8E-FDA2-46AB-A0B4-908A697212CB}"/>
                  </a:ext>
                </a:extLst>
              </p:cNvPr>
              <p:cNvSpPr>
                <a:spLocks/>
              </p:cNvSpPr>
              <p:nvPr/>
            </p:nvSpPr>
            <p:spPr bwMode="auto">
              <a:xfrm>
                <a:off x="4710128" y="2713688"/>
                <a:ext cx="628650" cy="66675"/>
              </a:xfrm>
              <a:custGeom>
                <a:avLst/>
                <a:gdLst>
                  <a:gd name="T0" fmla="*/ 0 w 396"/>
                  <a:gd name="T1" fmla="*/ 42 h 42"/>
                  <a:gd name="T2" fmla="*/ 0 w 396"/>
                  <a:gd name="T3" fmla="*/ 25 h 42"/>
                  <a:gd name="T4" fmla="*/ 395 w 396"/>
                  <a:gd name="T5" fmla="*/ 0 h 42"/>
                  <a:gd name="T6" fmla="*/ 396 w 396"/>
                  <a:gd name="T7" fmla="*/ 17 h 42"/>
                  <a:gd name="T8" fmla="*/ 0 w 396"/>
                  <a:gd name="T9" fmla="*/ 42 h 42"/>
                </a:gdLst>
                <a:ahLst/>
                <a:cxnLst>
                  <a:cxn ang="0">
                    <a:pos x="T0" y="T1"/>
                  </a:cxn>
                  <a:cxn ang="0">
                    <a:pos x="T2" y="T3"/>
                  </a:cxn>
                  <a:cxn ang="0">
                    <a:pos x="T4" y="T5"/>
                  </a:cxn>
                  <a:cxn ang="0">
                    <a:pos x="T6" y="T7"/>
                  </a:cxn>
                  <a:cxn ang="0">
                    <a:pos x="T8" y="T9"/>
                  </a:cxn>
                </a:cxnLst>
                <a:rect l="0" t="0" r="r" b="b"/>
                <a:pathLst>
                  <a:path w="396" h="42">
                    <a:moveTo>
                      <a:pt x="0" y="42"/>
                    </a:moveTo>
                    <a:lnTo>
                      <a:pt x="0" y="25"/>
                    </a:lnTo>
                    <a:lnTo>
                      <a:pt x="395" y="0"/>
                    </a:lnTo>
                    <a:lnTo>
                      <a:pt x="396" y="17"/>
                    </a:lnTo>
                    <a:lnTo>
                      <a:pt x="0" y="4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360">
                <a:extLst>
                  <a:ext uri="{FF2B5EF4-FFF2-40B4-BE49-F238E27FC236}">
                    <a16:creationId xmlns:a16="http://schemas.microsoft.com/office/drawing/2014/main" id="{E0F1023A-704D-431C-ADF6-00D1604172B3}"/>
                  </a:ext>
                </a:extLst>
              </p:cNvPr>
              <p:cNvSpPr>
                <a:spLocks/>
              </p:cNvSpPr>
              <p:nvPr/>
            </p:nvSpPr>
            <p:spPr bwMode="auto">
              <a:xfrm>
                <a:off x="5835665" y="2342213"/>
                <a:ext cx="490538" cy="71438"/>
              </a:xfrm>
              <a:custGeom>
                <a:avLst/>
                <a:gdLst>
                  <a:gd name="T0" fmla="*/ 2 w 309"/>
                  <a:gd name="T1" fmla="*/ 45 h 45"/>
                  <a:gd name="T2" fmla="*/ 0 w 309"/>
                  <a:gd name="T3" fmla="*/ 28 h 45"/>
                  <a:gd name="T4" fmla="*/ 307 w 309"/>
                  <a:gd name="T5" fmla="*/ 0 h 45"/>
                  <a:gd name="T6" fmla="*/ 309 w 309"/>
                  <a:gd name="T7" fmla="*/ 17 h 45"/>
                  <a:gd name="T8" fmla="*/ 2 w 309"/>
                  <a:gd name="T9" fmla="*/ 45 h 45"/>
                </a:gdLst>
                <a:ahLst/>
                <a:cxnLst>
                  <a:cxn ang="0">
                    <a:pos x="T0" y="T1"/>
                  </a:cxn>
                  <a:cxn ang="0">
                    <a:pos x="T2" y="T3"/>
                  </a:cxn>
                  <a:cxn ang="0">
                    <a:pos x="T4" y="T5"/>
                  </a:cxn>
                  <a:cxn ang="0">
                    <a:pos x="T6" y="T7"/>
                  </a:cxn>
                  <a:cxn ang="0">
                    <a:pos x="T8" y="T9"/>
                  </a:cxn>
                </a:cxnLst>
                <a:rect l="0" t="0" r="r" b="b"/>
                <a:pathLst>
                  <a:path w="309" h="45">
                    <a:moveTo>
                      <a:pt x="2" y="45"/>
                    </a:moveTo>
                    <a:lnTo>
                      <a:pt x="0" y="28"/>
                    </a:lnTo>
                    <a:lnTo>
                      <a:pt x="307" y="0"/>
                    </a:lnTo>
                    <a:lnTo>
                      <a:pt x="309" y="17"/>
                    </a:lnTo>
                    <a:lnTo>
                      <a:pt x="2" y="4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361">
                <a:extLst>
                  <a:ext uri="{FF2B5EF4-FFF2-40B4-BE49-F238E27FC236}">
                    <a16:creationId xmlns:a16="http://schemas.microsoft.com/office/drawing/2014/main" id="{6DD7C024-50F4-4D93-BA3A-1DD112C16B59}"/>
                  </a:ext>
                </a:extLst>
              </p:cNvPr>
              <p:cNvSpPr>
                <a:spLocks/>
              </p:cNvSpPr>
              <p:nvPr/>
            </p:nvSpPr>
            <p:spPr bwMode="auto">
              <a:xfrm>
                <a:off x="6130941" y="1670701"/>
                <a:ext cx="717550" cy="320675"/>
              </a:xfrm>
              <a:custGeom>
                <a:avLst/>
                <a:gdLst>
                  <a:gd name="T0" fmla="*/ 447 w 452"/>
                  <a:gd name="T1" fmla="*/ 202 h 202"/>
                  <a:gd name="T2" fmla="*/ 0 w 452"/>
                  <a:gd name="T3" fmla="*/ 14 h 202"/>
                  <a:gd name="T4" fmla="*/ 7 w 452"/>
                  <a:gd name="T5" fmla="*/ 0 h 202"/>
                  <a:gd name="T6" fmla="*/ 452 w 452"/>
                  <a:gd name="T7" fmla="*/ 188 h 202"/>
                  <a:gd name="T8" fmla="*/ 447 w 452"/>
                  <a:gd name="T9" fmla="*/ 202 h 202"/>
                </a:gdLst>
                <a:ahLst/>
                <a:cxnLst>
                  <a:cxn ang="0">
                    <a:pos x="T0" y="T1"/>
                  </a:cxn>
                  <a:cxn ang="0">
                    <a:pos x="T2" y="T3"/>
                  </a:cxn>
                  <a:cxn ang="0">
                    <a:pos x="T4" y="T5"/>
                  </a:cxn>
                  <a:cxn ang="0">
                    <a:pos x="T6" y="T7"/>
                  </a:cxn>
                  <a:cxn ang="0">
                    <a:pos x="T8" y="T9"/>
                  </a:cxn>
                </a:cxnLst>
                <a:rect l="0" t="0" r="r" b="b"/>
                <a:pathLst>
                  <a:path w="452" h="202">
                    <a:moveTo>
                      <a:pt x="447" y="202"/>
                    </a:moveTo>
                    <a:lnTo>
                      <a:pt x="0" y="14"/>
                    </a:lnTo>
                    <a:lnTo>
                      <a:pt x="7" y="0"/>
                    </a:lnTo>
                    <a:lnTo>
                      <a:pt x="452" y="188"/>
                    </a:lnTo>
                    <a:lnTo>
                      <a:pt x="447" y="20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362">
                <a:extLst>
                  <a:ext uri="{FF2B5EF4-FFF2-40B4-BE49-F238E27FC236}">
                    <a16:creationId xmlns:a16="http://schemas.microsoft.com/office/drawing/2014/main" id="{2AEE95BA-4F79-4829-A0DA-15D738DF9BA3}"/>
                  </a:ext>
                </a:extLst>
              </p:cNvPr>
              <p:cNvSpPr>
                <a:spLocks/>
              </p:cNvSpPr>
              <p:nvPr/>
            </p:nvSpPr>
            <p:spPr bwMode="auto">
              <a:xfrm>
                <a:off x="5365765" y="1667526"/>
                <a:ext cx="773113" cy="184150"/>
              </a:xfrm>
              <a:custGeom>
                <a:avLst/>
                <a:gdLst>
                  <a:gd name="T0" fmla="*/ 3 w 487"/>
                  <a:gd name="T1" fmla="*/ 116 h 116"/>
                  <a:gd name="T2" fmla="*/ 0 w 487"/>
                  <a:gd name="T3" fmla="*/ 100 h 116"/>
                  <a:gd name="T4" fmla="*/ 483 w 487"/>
                  <a:gd name="T5" fmla="*/ 0 h 116"/>
                  <a:gd name="T6" fmla="*/ 487 w 487"/>
                  <a:gd name="T7" fmla="*/ 17 h 116"/>
                  <a:gd name="T8" fmla="*/ 3 w 487"/>
                  <a:gd name="T9" fmla="*/ 116 h 116"/>
                </a:gdLst>
                <a:ahLst/>
                <a:cxnLst>
                  <a:cxn ang="0">
                    <a:pos x="T0" y="T1"/>
                  </a:cxn>
                  <a:cxn ang="0">
                    <a:pos x="T2" y="T3"/>
                  </a:cxn>
                  <a:cxn ang="0">
                    <a:pos x="T4" y="T5"/>
                  </a:cxn>
                  <a:cxn ang="0">
                    <a:pos x="T6" y="T7"/>
                  </a:cxn>
                  <a:cxn ang="0">
                    <a:pos x="T8" y="T9"/>
                  </a:cxn>
                </a:cxnLst>
                <a:rect l="0" t="0" r="r" b="b"/>
                <a:pathLst>
                  <a:path w="487" h="116">
                    <a:moveTo>
                      <a:pt x="3" y="116"/>
                    </a:moveTo>
                    <a:lnTo>
                      <a:pt x="0" y="100"/>
                    </a:lnTo>
                    <a:lnTo>
                      <a:pt x="483" y="0"/>
                    </a:lnTo>
                    <a:lnTo>
                      <a:pt x="487" y="17"/>
                    </a:lnTo>
                    <a:lnTo>
                      <a:pt x="3" y="11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363">
                <a:extLst>
                  <a:ext uri="{FF2B5EF4-FFF2-40B4-BE49-F238E27FC236}">
                    <a16:creationId xmlns:a16="http://schemas.microsoft.com/office/drawing/2014/main" id="{8027EECC-392A-46F0-B897-FF4CCF3964D8}"/>
                  </a:ext>
                </a:extLst>
              </p:cNvPr>
              <p:cNvSpPr>
                <a:spLocks/>
              </p:cNvSpPr>
              <p:nvPr/>
            </p:nvSpPr>
            <p:spPr bwMode="auto">
              <a:xfrm>
                <a:off x="6124591" y="1677051"/>
                <a:ext cx="214313" cy="682625"/>
              </a:xfrm>
              <a:custGeom>
                <a:avLst/>
                <a:gdLst>
                  <a:gd name="T0" fmla="*/ 120 w 135"/>
                  <a:gd name="T1" fmla="*/ 430 h 430"/>
                  <a:gd name="T2" fmla="*/ 0 w 135"/>
                  <a:gd name="T3" fmla="*/ 6 h 430"/>
                  <a:gd name="T4" fmla="*/ 15 w 135"/>
                  <a:gd name="T5" fmla="*/ 0 h 430"/>
                  <a:gd name="T6" fmla="*/ 135 w 135"/>
                  <a:gd name="T7" fmla="*/ 426 h 430"/>
                  <a:gd name="T8" fmla="*/ 120 w 135"/>
                  <a:gd name="T9" fmla="*/ 430 h 430"/>
                </a:gdLst>
                <a:ahLst/>
                <a:cxnLst>
                  <a:cxn ang="0">
                    <a:pos x="T0" y="T1"/>
                  </a:cxn>
                  <a:cxn ang="0">
                    <a:pos x="T2" y="T3"/>
                  </a:cxn>
                  <a:cxn ang="0">
                    <a:pos x="T4" y="T5"/>
                  </a:cxn>
                  <a:cxn ang="0">
                    <a:pos x="T6" y="T7"/>
                  </a:cxn>
                  <a:cxn ang="0">
                    <a:pos x="T8" y="T9"/>
                  </a:cxn>
                </a:cxnLst>
                <a:rect l="0" t="0" r="r" b="b"/>
                <a:pathLst>
                  <a:path w="135" h="430">
                    <a:moveTo>
                      <a:pt x="120" y="430"/>
                    </a:moveTo>
                    <a:lnTo>
                      <a:pt x="0" y="6"/>
                    </a:lnTo>
                    <a:lnTo>
                      <a:pt x="15" y="0"/>
                    </a:lnTo>
                    <a:lnTo>
                      <a:pt x="135" y="426"/>
                    </a:lnTo>
                    <a:lnTo>
                      <a:pt x="120" y="43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364">
                <a:extLst>
                  <a:ext uri="{FF2B5EF4-FFF2-40B4-BE49-F238E27FC236}">
                    <a16:creationId xmlns:a16="http://schemas.microsoft.com/office/drawing/2014/main" id="{55548092-7F94-42BE-A536-CB8748809D35}"/>
                  </a:ext>
                </a:extLst>
              </p:cNvPr>
              <p:cNvSpPr>
                <a:spLocks/>
              </p:cNvSpPr>
              <p:nvPr/>
            </p:nvSpPr>
            <p:spPr bwMode="auto">
              <a:xfrm>
                <a:off x="5811853" y="1689751"/>
                <a:ext cx="330200" cy="712788"/>
              </a:xfrm>
              <a:custGeom>
                <a:avLst/>
                <a:gdLst>
                  <a:gd name="T0" fmla="*/ 15 w 208"/>
                  <a:gd name="T1" fmla="*/ 449 h 449"/>
                  <a:gd name="T2" fmla="*/ 0 w 208"/>
                  <a:gd name="T3" fmla="*/ 442 h 449"/>
                  <a:gd name="T4" fmla="*/ 192 w 208"/>
                  <a:gd name="T5" fmla="*/ 0 h 449"/>
                  <a:gd name="T6" fmla="*/ 208 w 208"/>
                  <a:gd name="T7" fmla="*/ 6 h 449"/>
                  <a:gd name="T8" fmla="*/ 15 w 208"/>
                  <a:gd name="T9" fmla="*/ 449 h 449"/>
                </a:gdLst>
                <a:ahLst/>
                <a:cxnLst>
                  <a:cxn ang="0">
                    <a:pos x="T0" y="T1"/>
                  </a:cxn>
                  <a:cxn ang="0">
                    <a:pos x="T2" y="T3"/>
                  </a:cxn>
                  <a:cxn ang="0">
                    <a:pos x="T4" y="T5"/>
                  </a:cxn>
                  <a:cxn ang="0">
                    <a:pos x="T6" y="T7"/>
                  </a:cxn>
                  <a:cxn ang="0">
                    <a:pos x="T8" y="T9"/>
                  </a:cxn>
                </a:cxnLst>
                <a:rect l="0" t="0" r="r" b="b"/>
                <a:pathLst>
                  <a:path w="208" h="449">
                    <a:moveTo>
                      <a:pt x="15" y="449"/>
                    </a:moveTo>
                    <a:lnTo>
                      <a:pt x="0" y="442"/>
                    </a:lnTo>
                    <a:lnTo>
                      <a:pt x="192" y="0"/>
                    </a:lnTo>
                    <a:lnTo>
                      <a:pt x="208" y="6"/>
                    </a:lnTo>
                    <a:lnTo>
                      <a:pt x="15" y="44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365">
                <a:extLst>
                  <a:ext uri="{FF2B5EF4-FFF2-40B4-BE49-F238E27FC236}">
                    <a16:creationId xmlns:a16="http://schemas.microsoft.com/office/drawing/2014/main" id="{867FE911-5589-4185-9E6E-60B89A152D82}"/>
                  </a:ext>
                </a:extLst>
              </p:cNvPr>
              <p:cNvSpPr>
                <a:spLocks/>
              </p:cNvSpPr>
              <p:nvPr/>
            </p:nvSpPr>
            <p:spPr bwMode="auto">
              <a:xfrm>
                <a:off x="5316553" y="1840563"/>
                <a:ext cx="65088" cy="869950"/>
              </a:xfrm>
              <a:custGeom>
                <a:avLst/>
                <a:gdLst>
                  <a:gd name="T0" fmla="*/ 17 w 41"/>
                  <a:gd name="T1" fmla="*/ 548 h 548"/>
                  <a:gd name="T2" fmla="*/ 0 w 41"/>
                  <a:gd name="T3" fmla="*/ 548 h 548"/>
                  <a:gd name="T4" fmla="*/ 24 w 41"/>
                  <a:gd name="T5" fmla="*/ 0 h 548"/>
                  <a:gd name="T6" fmla="*/ 41 w 41"/>
                  <a:gd name="T7" fmla="*/ 2 h 548"/>
                  <a:gd name="T8" fmla="*/ 17 w 41"/>
                  <a:gd name="T9" fmla="*/ 548 h 548"/>
                </a:gdLst>
                <a:ahLst/>
                <a:cxnLst>
                  <a:cxn ang="0">
                    <a:pos x="T0" y="T1"/>
                  </a:cxn>
                  <a:cxn ang="0">
                    <a:pos x="T2" y="T3"/>
                  </a:cxn>
                  <a:cxn ang="0">
                    <a:pos x="T4" y="T5"/>
                  </a:cxn>
                  <a:cxn ang="0">
                    <a:pos x="T6" y="T7"/>
                  </a:cxn>
                  <a:cxn ang="0">
                    <a:pos x="T8" y="T9"/>
                  </a:cxn>
                </a:cxnLst>
                <a:rect l="0" t="0" r="r" b="b"/>
                <a:pathLst>
                  <a:path w="41" h="548">
                    <a:moveTo>
                      <a:pt x="17" y="548"/>
                    </a:moveTo>
                    <a:lnTo>
                      <a:pt x="0" y="548"/>
                    </a:lnTo>
                    <a:lnTo>
                      <a:pt x="24" y="0"/>
                    </a:lnTo>
                    <a:lnTo>
                      <a:pt x="41" y="2"/>
                    </a:lnTo>
                    <a:lnTo>
                      <a:pt x="17" y="548"/>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366">
                <a:extLst>
                  <a:ext uri="{FF2B5EF4-FFF2-40B4-BE49-F238E27FC236}">
                    <a16:creationId xmlns:a16="http://schemas.microsoft.com/office/drawing/2014/main" id="{209CC8D0-8836-4BAC-B862-9D5D58FD3983}"/>
                  </a:ext>
                </a:extLst>
              </p:cNvPr>
              <p:cNvSpPr>
                <a:spLocks/>
              </p:cNvSpPr>
              <p:nvPr/>
            </p:nvSpPr>
            <p:spPr bwMode="auto">
              <a:xfrm>
                <a:off x="6315091" y="2350151"/>
                <a:ext cx="276225" cy="658813"/>
              </a:xfrm>
              <a:custGeom>
                <a:avLst/>
                <a:gdLst>
                  <a:gd name="T0" fmla="*/ 160 w 174"/>
                  <a:gd name="T1" fmla="*/ 415 h 415"/>
                  <a:gd name="T2" fmla="*/ 0 w 174"/>
                  <a:gd name="T3" fmla="*/ 6 h 415"/>
                  <a:gd name="T4" fmla="*/ 15 w 174"/>
                  <a:gd name="T5" fmla="*/ 0 h 415"/>
                  <a:gd name="T6" fmla="*/ 174 w 174"/>
                  <a:gd name="T7" fmla="*/ 409 h 415"/>
                  <a:gd name="T8" fmla="*/ 160 w 174"/>
                  <a:gd name="T9" fmla="*/ 415 h 415"/>
                </a:gdLst>
                <a:ahLst/>
                <a:cxnLst>
                  <a:cxn ang="0">
                    <a:pos x="T0" y="T1"/>
                  </a:cxn>
                  <a:cxn ang="0">
                    <a:pos x="T2" y="T3"/>
                  </a:cxn>
                  <a:cxn ang="0">
                    <a:pos x="T4" y="T5"/>
                  </a:cxn>
                  <a:cxn ang="0">
                    <a:pos x="T6" y="T7"/>
                  </a:cxn>
                  <a:cxn ang="0">
                    <a:pos x="T8" y="T9"/>
                  </a:cxn>
                </a:cxnLst>
                <a:rect l="0" t="0" r="r" b="b"/>
                <a:pathLst>
                  <a:path w="174" h="415">
                    <a:moveTo>
                      <a:pt x="160" y="415"/>
                    </a:moveTo>
                    <a:lnTo>
                      <a:pt x="0" y="6"/>
                    </a:lnTo>
                    <a:lnTo>
                      <a:pt x="15" y="0"/>
                    </a:lnTo>
                    <a:lnTo>
                      <a:pt x="174" y="409"/>
                    </a:lnTo>
                    <a:lnTo>
                      <a:pt x="160" y="41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367">
                <a:extLst>
                  <a:ext uri="{FF2B5EF4-FFF2-40B4-BE49-F238E27FC236}">
                    <a16:creationId xmlns:a16="http://schemas.microsoft.com/office/drawing/2014/main" id="{A1113AC9-493B-47C7-AC44-B2A2DF914784}"/>
                  </a:ext>
                </a:extLst>
              </p:cNvPr>
              <p:cNvSpPr>
                <a:spLocks/>
              </p:cNvSpPr>
              <p:nvPr/>
            </p:nvSpPr>
            <p:spPr bwMode="auto">
              <a:xfrm>
                <a:off x="5830903" y="2397776"/>
                <a:ext cx="168275" cy="522288"/>
              </a:xfrm>
              <a:custGeom>
                <a:avLst/>
                <a:gdLst>
                  <a:gd name="T0" fmla="*/ 90 w 106"/>
                  <a:gd name="T1" fmla="*/ 329 h 329"/>
                  <a:gd name="T2" fmla="*/ 0 w 106"/>
                  <a:gd name="T3" fmla="*/ 5 h 329"/>
                  <a:gd name="T4" fmla="*/ 16 w 106"/>
                  <a:gd name="T5" fmla="*/ 0 h 329"/>
                  <a:gd name="T6" fmla="*/ 106 w 106"/>
                  <a:gd name="T7" fmla="*/ 325 h 329"/>
                  <a:gd name="T8" fmla="*/ 90 w 106"/>
                  <a:gd name="T9" fmla="*/ 329 h 329"/>
                </a:gdLst>
                <a:ahLst/>
                <a:cxnLst>
                  <a:cxn ang="0">
                    <a:pos x="T0" y="T1"/>
                  </a:cxn>
                  <a:cxn ang="0">
                    <a:pos x="T2" y="T3"/>
                  </a:cxn>
                  <a:cxn ang="0">
                    <a:pos x="T4" y="T5"/>
                  </a:cxn>
                  <a:cxn ang="0">
                    <a:pos x="T6" y="T7"/>
                  </a:cxn>
                  <a:cxn ang="0">
                    <a:pos x="T8" y="T9"/>
                  </a:cxn>
                </a:cxnLst>
                <a:rect l="0" t="0" r="r" b="b"/>
                <a:pathLst>
                  <a:path w="106" h="329">
                    <a:moveTo>
                      <a:pt x="90" y="329"/>
                    </a:moveTo>
                    <a:lnTo>
                      <a:pt x="0" y="5"/>
                    </a:lnTo>
                    <a:lnTo>
                      <a:pt x="16" y="0"/>
                    </a:lnTo>
                    <a:lnTo>
                      <a:pt x="106" y="325"/>
                    </a:lnTo>
                    <a:lnTo>
                      <a:pt x="90" y="32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368">
                <a:extLst>
                  <a:ext uri="{FF2B5EF4-FFF2-40B4-BE49-F238E27FC236}">
                    <a16:creationId xmlns:a16="http://schemas.microsoft.com/office/drawing/2014/main" id="{2672802F-BD39-4337-9A90-75E9F2C669F2}"/>
                  </a:ext>
                </a:extLst>
              </p:cNvPr>
              <p:cNvSpPr>
                <a:spLocks/>
              </p:cNvSpPr>
              <p:nvPr/>
            </p:nvSpPr>
            <p:spPr bwMode="auto">
              <a:xfrm>
                <a:off x="5981715" y="2359676"/>
                <a:ext cx="350838" cy="576263"/>
              </a:xfrm>
              <a:custGeom>
                <a:avLst/>
                <a:gdLst>
                  <a:gd name="T0" fmla="*/ 14 w 221"/>
                  <a:gd name="T1" fmla="*/ 363 h 363"/>
                  <a:gd name="T2" fmla="*/ 0 w 221"/>
                  <a:gd name="T3" fmla="*/ 355 h 363"/>
                  <a:gd name="T4" fmla="*/ 207 w 221"/>
                  <a:gd name="T5" fmla="*/ 0 h 363"/>
                  <a:gd name="T6" fmla="*/ 221 w 221"/>
                  <a:gd name="T7" fmla="*/ 8 h 363"/>
                  <a:gd name="T8" fmla="*/ 14 w 221"/>
                  <a:gd name="T9" fmla="*/ 363 h 363"/>
                </a:gdLst>
                <a:ahLst/>
                <a:cxnLst>
                  <a:cxn ang="0">
                    <a:pos x="T0" y="T1"/>
                  </a:cxn>
                  <a:cxn ang="0">
                    <a:pos x="T2" y="T3"/>
                  </a:cxn>
                  <a:cxn ang="0">
                    <a:pos x="T4" y="T5"/>
                  </a:cxn>
                  <a:cxn ang="0">
                    <a:pos x="T6" y="T7"/>
                  </a:cxn>
                  <a:cxn ang="0">
                    <a:pos x="T8" y="T9"/>
                  </a:cxn>
                </a:cxnLst>
                <a:rect l="0" t="0" r="r" b="b"/>
                <a:pathLst>
                  <a:path w="221" h="363">
                    <a:moveTo>
                      <a:pt x="14" y="363"/>
                    </a:moveTo>
                    <a:lnTo>
                      <a:pt x="0" y="355"/>
                    </a:lnTo>
                    <a:lnTo>
                      <a:pt x="207" y="0"/>
                    </a:lnTo>
                    <a:lnTo>
                      <a:pt x="221" y="8"/>
                    </a:lnTo>
                    <a:lnTo>
                      <a:pt x="14" y="36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369">
                <a:extLst>
                  <a:ext uri="{FF2B5EF4-FFF2-40B4-BE49-F238E27FC236}">
                    <a16:creationId xmlns:a16="http://schemas.microsoft.com/office/drawing/2014/main" id="{2F00BC6A-876F-4175-9FF7-70D01013640E}"/>
                  </a:ext>
                </a:extLst>
              </p:cNvPr>
              <p:cNvSpPr>
                <a:spLocks/>
              </p:cNvSpPr>
              <p:nvPr/>
            </p:nvSpPr>
            <p:spPr bwMode="auto">
              <a:xfrm>
                <a:off x="6334141" y="2348563"/>
                <a:ext cx="598488" cy="374650"/>
              </a:xfrm>
              <a:custGeom>
                <a:avLst/>
                <a:gdLst>
                  <a:gd name="T0" fmla="*/ 368 w 377"/>
                  <a:gd name="T1" fmla="*/ 236 h 236"/>
                  <a:gd name="T2" fmla="*/ 0 w 377"/>
                  <a:gd name="T3" fmla="*/ 14 h 236"/>
                  <a:gd name="T4" fmla="*/ 9 w 377"/>
                  <a:gd name="T5" fmla="*/ 0 h 236"/>
                  <a:gd name="T6" fmla="*/ 377 w 377"/>
                  <a:gd name="T7" fmla="*/ 222 h 236"/>
                  <a:gd name="T8" fmla="*/ 368 w 377"/>
                  <a:gd name="T9" fmla="*/ 236 h 236"/>
                </a:gdLst>
                <a:ahLst/>
                <a:cxnLst>
                  <a:cxn ang="0">
                    <a:pos x="T0" y="T1"/>
                  </a:cxn>
                  <a:cxn ang="0">
                    <a:pos x="T2" y="T3"/>
                  </a:cxn>
                  <a:cxn ang="0">
                    <a:pos x="T4" y="T5"/>
                  </a:cxn>
                  <a:cxn ang="0">
                    <a:pos x="T6" y="T7"/>
                  </a:cxn>
                  <a:cxn ang="0">
                    <a:pos x="T8" y="T9"/>
                  </a:cxn>
                </a:cxnLst>
                <a:rect l="0" t="0" r="r" b="b"/>
                <a:pathLst>
                  <a:path w="377" h="236">
                    <a:moveTo>
                      <a:pt x="368" y="236"/>
                    </a:moveTo>
                    <a:lnTo>
                      <a:pt x="0" y="14"/>
                    </a:lnTo>
                    <a:lnTo>
                      <a:pt x="9" y="0"/>
                    </a:lnTo>
                    <a:lnTo>
                      <a:pt x="377" y="222"/>
                    </a:lnTo>
                    <a:lnTo>
                      <a:pt x="368" y="23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370">
                <a:extLst>
                  <a:ext uri="{FF2B5EF4-FFF2-40B4-BE49-F238E27FC236}">
                    <a16:creationId xmlns:a16="http://schemas.microsoft.com/office/drawing/2014/main" id="{2FC5F618-FFCF-430A-9184-B0EB400A0528}"/>
                  </a:ext>
                </a:extLst>
              </p:cNvPr>
              <p:cNvSpPr>
                <a:spLocks/>
              </p:cNvSpPr>
              <p:nvPr/>
            </p:nvSpPr>
            <p:spPr bwMode="auto">
              <a:xfrm>
                <a:off x="6915166" y="2716863"/>
                <a:ext cx="384175" cy="509588"/>
              </a:xfrm>
              <a:custGeom>
                <a:avLst/>
                <a:gdLst>
                  <a:gd name="T0" fmla="*/ 229 w 242"/>
                  <a:gd name="T1" fmla="*/ 321 h 321"/>
                  <a:gd name="T2" fmla="*/ 0 w 242"/>
                  <a:gd name="T3" fmla="*/ 10 h 321"/>
                  <a:gd name="T4" fmla="*/ 13 w 242"/>
                  <a:gd name="T5" fmla="*/ 0 h 321"/>
                  <a:gd name="T6" fmla="*/ 242 w 242"/>
                  <a:gd name="T7" fmla="*/ 311 h 321"/>
                  <a:gd name="T8" fmla="*/ 229 w 242"/>
                  <a:gd name="T9" fmla="*/ 321 h 321"/>
                </a:gdLst>
                <a:ahLst/>
                <a:cxnLst>
                  <a:cxn ang="0">
                    <a:pos x="T0" y="T1"/>
                  </a:cxn>
                  <a:cxn ang="0">
                    <a:pos x="T2" y="T3"/>
                  </a:cxn>
                  <a:cxn ang="0">
                    <a:pos x="T4" y="T5"/>
                  </a:cxn>
                  <a:cxn ang="0">
                    <a:pos x="T6" y="T7"/>
                  </a:cxn>
                  <a:cxn ang="0">
                    <a:pos x="T8" y="T9"/>
                  </a:cxn>
                </a:cxnLst>
                <a:rect l="0" t="0" r="r" b="b"/>
                <a:pathLst>
                  <a:path w="242" h="321">
                    <a:moveTo>
                      <a:pt x="229" y="321"/>
                    </a:moveTo>
                    <a:lnTo>
                      <a:pt x="0" y="10"/>
                    </a:lnTo>
                    <a:lnTo>
                      <a:pt x="13" y="0"/>
                    </a:lnTo>
                    <a:lnTo>
                      <a:pt x="242" y="311"/>
                    </a:lnTo>
                    <a:lnTo>
                      <a:pt x="229" y="32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371">
                <a:extLst>
                  <a:ext uri="{FF2B5EF4-FFF2-40B4-BE49-F238E27FC236}">
                    <a16:creationId xmlns:a16="http://schemas.microsoft.com/office/drawing/2014/main" id="{9078FC96-AB1D-4F29-95A0-C6F63CBD7765}"/>
                  </a:ext>
                </a:extLst>
              </p:cNvPr>
              <p:cNvSpPr>
                <a:spLocks/>
              </p:cNvSpPr>
              <p:nvPr/>
            </p:nvSpPr>
            <p:spPr bwMode="auto">
              <a:xfrm>
                <a:off x="6713553" y="2734326"/>
                <a:ext cx="222250" cy="746125"/>
              </a:xfrm>
              <a:custGeom>
                <a:avLst/>
                <a:gdLst>
                  <a:gd name="T0" fmla="*/ 15 w 140"/>
                  <a:gd name="T1" fmla="*/ 470 h 470"/>
                  <a:gd name="T2" fmla="*/ 0 w 140"/>
                  <a:gd name="T3" fmla="*/ 466 h 470"/>
                  <a:gd name="T4" fmla="*/ 124 w 140"/>
                  <a:gd name="T5" fmla="*/ 0 h 470"/>
                  <a:gd name="T6" fmla="*/ 140 w 140"/>
                  <a:gd name="T7" fmla="*/ 4 h 470"/>
                  <a:gd name="T8" fmla="*/ 15 w 140"/>
                  <a:gd name="T9" fmla="*/ 470 h 470"/>
                </a:gdLst>
                <a:ahLst/>
                <a:cxnLst>
                  <a:cxn ang="0">
                    <a:pos x="T0" y="T1"/>
                  </a:cxn>
                  <a:cxn ang="0">
                    <a:pos x="T2" y="T3"/>
                  </a:cxn>
                  <a:cxn ang="0">
                    <a:pos x="T4" y="T5"/>
                  </a:cxn>
                  <a:cxn ang="0">
                    <a:pos x="T6" y="T7"/>
                  </a:cxn>
                  <a:cxn ang="0">
                    <a:pos x="T8" y="T9"/>
                  </a:cxn>
                </a:cxnLst>
                <a:rect l="0" t="0" r="r" b="b"/>
                <a:pathLst>
                  <a:path w="140" h="470">
                    <a:moveTo>
                      <a:pt x="15" y="470"/>
                    </a:moveTo>
                    <a:lnTo>
                      <a:pt x="0" y="466"/>
                    </a:lnTo>
                    <a:lnTo>
                      <a:pt x="124" y="0"/>
                    </a:lnTo>
                    <a:lnTo>
                      <a:pt x="140" y="4"/>
                    </a:lnTo>
                    <a:lnTo>
                      <a:pt x="15" y="47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372">
                <a:extLst>
                  <a:ext uri="{FF2B5EF4-FFF2-40B4-BE49-F238E27FC236}">
                    <a16:creationId xmlns:a16="http://schemas.microsoft.com/office/drawing/2014/main" id="{5D90D846-09D6-4D38-8B02-E7474EAAE701}"/>
                  </a:ext>
                </a:extLst>
              </p:cNvPr>
              <p:cNvSpPr>
                <a:spLocks/>
              </p:cNvSpPr>
              <p:nvPr/>
            </p:nvSpPr>
            <p:spPr bwMode="auto">
              <a:xfrm>
                <a:off x="5988065" y="2935938"/>
                <a:ext cx="368300" cy="660400"/>
              </a:xfrm>
              <a:custGeom>
                <a:avLst/>
                <a:gdLst>
                  <a:gd name="T0" fmla="*/ 218 w 232"/>
                  <a:gd name="T1" fmla="*/ 416 h 416"/>
                  <a:gd name="T2" fmla="*/ 0 w 232"/>
                  <a:gd name="T3" fmla="*/ 7 h 416"/>
                  <a:gd name="T4" fmla="*/ 14 w 232"/>
                  <a:gd name="T5" fmla="*/ 0 h 416"/>
                  <a:gd name="T6" fmla="*/ 232 w 232"/>
                  <a:gd name="T7" fmla="*/ 408 h 416"/>
                  <a:gd name="T8" fmla="*/ 218 w 232"/>
                  <a:gd name="T9" fmla="*/ 416 h 416"/>
                </a:gdLst>
                <a:ahLst/>
                <a:cxnLst>
                  <a:cxn ang="0">
                    <a:pos x="T0" y="T1"/>
                  </a:cxn>
                  <a:cxn ang="0">
                    <a:pos x="T2" y="T3"/>
                  </a:cxn>
                  <a:cxn ang="0">
                    <a:pos x="T4" y="T5"/>
                  </a:cxn>
                  <a:cxn ang="0">
                    <a:pos x="T6" y="T7"/>
                  </a:cxn>
                  <a:cxn ang="0">
                    <a:pos x="T8" y="T9"/>
                  </a:cxn>
                </a:cxnLst>
                <a:rect l="0" t="0" r="r" b="b"/>
                <a:pathLst>
                  <a:path w="232" h="416">
                    <a:moveTo>
                      <a:pt x="218" y="416"/>
                    </a:moveTo>
                    <a:lnTo>
                      <a:pt x="0" y="7"/>
                    </a:lnTo>
                    <a:lnTo>
                      <a:pt x="14" y="0"/>
                    </a:lnTo>
                    <a:lnTo>
                      <a:pt x="232" y="408"/>
                    </a:lnTo>
                    <a:lnTo>
                      <a:pt x="218" y="41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373">
                <a:extLst>
                  <a:ext uri="{FF2B5EF4-FFF2-40B4-BE49-F238E27FC236}">
                    <a16:creationId xmlns:a16="http://schemas.microsoft.com/office/drawing/2014/main" id="{9FA40ECE-58B6-43E0-9B4D-3C2E92467AA2}"/>
                  </a:ext>
                </a:extLst>
              </p:cNvPr>
              <p:cNvSpPr>
                <a:spLocks/>
              </p:cNvSpPr>
              <p:nvPr/>
            </p:nvSpPr>
            <p:spPr bwMode="auto">
              <a:xfrm>
                <a:off x="6334141" y="3013726"/>
                <a:ext cx="257175" cy="573088"/>
              </a:xfrm>
              <a:custGeom>
                <a:avLst/>
                <a:gdLst>
                  <a:gd name="T0" fmla="*/ 14 w 162"/>
                  <a:gd name="T1" fmla="*/ 361 h 361"/>
                  <a:gd name="T2" fmla="*/ 0 w 162"/>
                  <a:gd name="T3" fmla="*/ 354 h 361"/>
                  <a:gd name="T4" fmla="*/ 147 w 162"/>
                  <a:gd name="T5" fmla="*/ 0 h 361"/>
                  <a:gd name="T6" fmla="*/ 162 w 162"/>
                  <a:gd name="T7" fmla="*/ 7 h 361"/>
                  <a:gd name="T8" fmla="*/ 14 w 162"/>
                  <a:gd name="T9" fmla="*/ 361 h 361"/>
                </a:gdLst>
                <a:ahLst/>
                <a:cxnLst>
                  <a:cxn ang="0">
                    <a:pos x="T0" y="T1"/>
                  </a:cxn>
                  <a:cxn ang="0">
                    <a:pos x="T2" y="T3"/>
                  </a:cxn>
                  <a:cxn ang="0">
                    <a:pos x="T4" y="T5"/>
                  </a:cxn>
                  <a:cxn ang="0">
                    <a:pos x="T6" y="T7"/>
                  </a:cxn>
                  <a:cxn ang="0">
                    <a:pos x="T8" y="T9"/>
                  </a:cxn>
                </a:cxnLst>
                <a:rect l="0" t="0" r="r" b="b"/>
                <a:pathLst>
                  <a:path w="162" h="361">
                    <a:moveTo>
                      <a:pt x="14" y="361"/>
                    </a:moveTo>
                    <a:lnTo>
                      <a:pt x="0" y="354"/>
                    </a:lnTo>
                    <a:lnTo>
                      <a:pt x="147" y="0"/>
                    </a:lnTo>
                    <a:lnTo>
                      <a:pt x="162" y="7"/>
                    </a:lnTo>
                    <a:lnTo>
                      <a:pt x="14" y="36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374">
                <a:extLst>
                  <a:ext uri="{FF2B5EF4-FFF2-40B4-BE49-F238E27FC236}">
                    <a16:creationId xmlns:a16="http://schemas.microsoft.com/office/drawing/2014/main" id="{06E6BFCA-436B-44E7-B936-18058F3971D6}"/>
                  </a:ext>
                </a:extLst>
              </p:cNvPr>
              <p:cNvSpPr>
                <a:spLocks/>
              </p:cNvSpPr>
              <p:nvPr/>
            </p:nvSpPr>
            <p:spPr bwMode="auto">
              <a:xfrm>
                <a:off x="6015053" y="3583638"/>
                <a:ext cx="333375" cy="455613"/>
              </a:xfrm>
              <a:custGeom>
                <a:avLst/>
                <a:gdLst>
                  <a:gd name="T0" fmla="*/ 13 w 210"/>
                  <a:gd name="T1" fmla="*/ 287 h 287"/>
                  <a:gd name="T2" fmla="*/ 0 w 210"/>
                  <a:gd name="T3" fmla="*/ 277 h 287"/>
                  <a:gd name="T4" fmla="*/ 196 w 210"/>
                  <a:gd name="T5" fmla="*/ 0 h 287"/>
                  <a:gd name="T6" fmla="*/ 210 w 210"/>
                  <a:gd name="T7" fmla="*/ 9 h 287"/>
                  <a:gd name="T8" fmla="*/ 13 w 210"/>
                  <a:gd name="T9" fmla="*/ 287 h 287"/>
                </a:gdLst>
                <a:ahLst/>
                <a:cxnLst>
                  <a:cxn ang="0">
                    <a:pos x="T0" y="T1"/>
                  </a:cxn>
                  <a:cxn ang="0">
                    <a:pos x="T2" y="T3"/>
                  </a:cxn>
                  <a:cxn ang="0">
                    <a:pos x="T4" y="T5"/>
                  </a:cxn>
                  <a:cxn ang="0">
                    <a:pos x="T6" y="T7"/>
                  </a:cxn>
                  <a:cxn ang="0">
                    <a:pos x="T8" y="T9"/>
                  </a:cxn>
                </a:cxnLst>
                <a:rect l="0" t="0" r="r" b="b"/>
                <a:pathLst>
                  <a:path w="210" h="287">
                    <a:moveTo>
                      <a:pt x="13" y="287"/>
                    </a:moveTo>
                    <a:lnTo>
                      <a:pt x="0" y="277"/>
                    </a:lnTo>
                    <a:lnTo>
                      <a:pt x="196" y="0"/>
                    </a:lnTo>
                    <a:lnTo>
                      <a:pt x="210" y="9"/>
                    </a:lnTo>
                    <a:lnTo>
                      <a:pt x="13" y="28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375">
                <a:extLst>
                  <a:ext uri="{FF2B5EF4-FFF2-40B4-BE49-F238E27FC236}">
                    <a16:creationId xmlns:a16="http://schemas.microsoft.com/office/drawing/2014/main" id="{7493BB6E-CA68-441A-A655-B24DAC779B8B}"/>
                  </a:ext>
                </a:extLst>
              </p:cNvPr>
              <p:cNvSpPr>
                <a:spLocks/>
              </p:cNvSpPr>
              <p:nvPr/>
            </p:nvSpPr>
            <p:spPr bwMode="auto">
              <a:xfrm>
                <a:off x="6015053" y="4056713"/>
                <a:ext cx="411163" cy="476250"/>
              </a:xfrm>
              <a:custGeom>
                <a:avLst/>
                <a:gdLst>
                  <a:gd name="T0" fmla="*/ 246 w 259"/>
                  <a:gd name="T1" fmla="*/ 300 h 300"/>
                  <a:gd name="T2" fmla="*/ 0 w 259"/>
                  <a:gd name="T3" fmla="*/ 11 h 300"/>
                  <a:gd name="T4" fmla="*/ 13 w 259"/>
                  <a:gd name="T5" fmla="*/ 0 h 300"/>
                  <a:gd name="T6" fmla="*/ 259 w 259"/>
                  <a:gd name="T7" fmla="*/ 289 h 300"/>
                  <a:gd name="T8" fmla="*/ 246 w 259"/>
                  <a:gd name="T9" fmla="*/ 300 h 300"/>
                </a:gdLst>
                <a:ahLst/>
                <a:cxnLst>
                  <a:cxn ang="0">
                    <a:pos x="T0" y="T1"/>
                  </a:cxn>
                  <a:cxn ang="0">
                    <a:pos x="T2" y="T3"/>
                  </a:cxn>
                  <a:cxn ang="0">
                    <a:pos x="T4" y="T5"/>
                  </a:cxn>
                  <a:cxn ang="0">
                    <a:pos x="T6" y="T7"/>
                  </a:cxn>
                  <a:cxn ang="0">
                    <a:pos x="T8" y="T9"/>
                  </a:cxn>
                </a:cxnLst>
                <a:rect l="0" t="0" r="r" b="b"/>
                <a:pathLst>
                  <a:path w="259" h="300">
                    <a:moveTo>
                      <a:pt x="246" y="300"/>
                    </a:moveTo>
                    <a:lnTo>
                      <a:pt x="0" y="11"/>
                    </a:lnTo>
                    <a:lnTo>
                      <a:pt x="13" y="0"/>
                    </a:lnTo>
                    <a:lnTo>
                      <a:pt x="259" y="289"/>
                    </a:lnTo>
                    <a:lnTo>
                      <a:pt x="246" y="3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376">
                <a:extLst>
                  <a:ext uri="{FF2B5EF4-FFF2-40B4-BE49-F238E27FC236}">
                    <a16:creationId xmlns:a16="http://schemas.microsoft.com/office/drawing/2014/main" id="{ADC0DE87-426E-45F5-AE28-EA1ED571696C}"/>
                  </a:ext>
                </a:extLst>
              </p:cNvPr>
              <p:cNvSpPr>
                <a:spLocks/>
              </p:cNvSpPr>
              <p:nvPr/>
            </p:nvSpPr>
            <p:spPr bwMode="auto">
              <a:xfrm>
                <a:off x="5470540" y="3323288"/>
                <a:ext cx="565150" cy="749300"/>
              </a:xfrm>
              <a:custGeom>
                <a:avLst/>
                <a:gdLst>
                  <a:gd name="T0" fmla="*/ 343 w 356"/>
                  <a:gd name="T1" fmla="*/ 472 h 472"/>
                  <a:gd name="T2" fmla="*/ 0 w 356"/>
                  <a:gd name="T3" fmla="*/ 10 h 472"/>
                  <a:gd name="T4" fmla="*/ 12 w 356"/>
                  <a:gd name="T5" fmla="*/ 0 h 472"/>
                  <a:gd name="T6" fmla="*/ 356 w 356"/>
                  <a:gd name="T7" fmla="*/ 462 h 472"/>
                  <a:gd name="T8" fmla="*/ 343 w 356"/>
                  <a:gd name="T9" fmla="*/ 472 h 472"/>
                </a:gdLst>
                <a:ahLst/>
                <a:cxnLst>
                  <a:cxn ang="0">
                    <a:pos x="T0" y="T1"/>
                  </a:cxn>
                  <a:cxn ang="0">
                    <a:pos x="T2" y="T3"/>
                  </a:cxn>
                  <a:cxn ang="0">
                    <a:pos x="T4" y="T5"/>
                  </a:cxn>
                  <a:cxn ang="0">
                    <a:pos x="T6" y="T7"/>
                  </a:cxn>
                  <a:cxn ang="0">
                    <a:pos x="T8" y="T9"/>
                  </a:cxn>
                </a:cxnLst>
                <a:rect l="0" t="0" r="r" b="b"/>
                <a:pathLst>
                  <a:path w="356" h="472">
                    <a:moveTo>
                      <a:pt x="343" y="472"/>
                    </a:moveTo>
                    <a:lnTo>
                      <a:pt x="0" y="10"/>
                    </a:lnTo>
                    <a:lnTo>
                      <a:pt x="12" y="0"/>
                    </a:lnTo>
                    <a:lnTo>
                      <a:pt x="356" y="462"/>
                    </a:lnTo>
                    <a:lnTo>
                      <a:pt x="343" y="47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Oval 377">
                <a:extLst>
                  <a:ext uri="{FF2B5EF4-FFF2-40B4-BE49-F238E27FC236}">
                    <a16:creationId xmlns:a16="http://schemas.microsoft.com/office/drawing/2014/main" id="{E494ED59-1C0B-4B1B-BFE8-25FF029009D0}"/>
                  </a:ext>
                </a:extLst>
              </p:cNvPr>
              <p:cNvSpPr>
                <a:spLocks noChangeArrowheads="1"/>
              </p:cNvSpPr>
              <p:nvPr/>
            </p:nvSpPr>
            <p:spPr bwMode="auto">
              <a:xfrm>
                <a:off x="5869003" y="2783538"/>
                <a:ext cx="258763" cy="258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Oval 378">
                <a:extLst>
                  <a:ext uri="{FF2B5EF4-FFF2-40B4-BE49-F238E27FC236}">
                    <a16:creationId xmlns:a16="http://schemas.microsoft.com/office/drawing/2014/main" id="{295E8A07-6640-4159-8869-CAF4AD42D243}"/>
                  </a:ext>
                </a:extLst>
              </p:cNvPr>
              <p:cNvSpPr>
                <a:spLocks noChangeArrowheads="1"/>
              </p:cNvSpPr>
              <p:nvPr/>
            </p:nvSpPr>
            <p:spPr bwMode="auto">
              <a:xfrm>
                <a:off x="4749815" y="3485213"/>
                <a:ext cx="258763" cy="258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Oval 379">
                <a:extLst>
                  <a:ext uri="{FF2B5EF4-FFF2-40B4-BE49-F238E27FC236}">
                    <a16:creationId xmlns:a16="http://schemas.microsoft.com/office/drawing/2014/main" id="{9F74D1E0-F2EF-414A-BC33-2E96EECE7A18}"/>
                  </a:ext>
                </a:extLst>
              </p:cNvPr>
              <p:cNvSpPr>
                <a:spLocks noChangeArrowheads="1"/>
              </p:cNvSpPr>
              <p:nvPr/>
            </p:nvSpPr>
            <p:spPr bwMode="auto">
              <a:xfrm>
                <a:off x="5895990" y="4755213"/>
                <a:ext cx="258763" cy="258763"/>
              </a:xfrm>
              <a:prstGeom prst="ellipse">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Oval 380">
                <a:extLst>
                  <a:ext uri="{FF2B5EF4-FFF2-40B4-BE49-F238E27FC236}">
                    <a16:creationId xmlns:a16="http://schemas.microsoft.com/office/drawing/2014/main" id="{7FAFC286-15DD-4763-9BBF-899E07AA0257}"/>
                  </a:ext>
                </a:extLst>
              </p:cNvPr>
              <p:cNvSpPr>
                <a:spLocks noChangeArrowheads="1"/>
              </p:cNvSpPr>
              <p:nvPr/>
            </p:nvSpPr>
            <p:spPr bwMode="auto">
              <a:xfrm>
                <a:off x="5895990" y="3455051"/>
                <a:ext cx="258763" cy="258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Oval 381">
                <a:extLst>
                  <a:ext uri="{FF2B5EF4-FFF2-40B4-BE49-F238E27FC236}">
                    <a16:creationId xmlns:a16="http://schemas.microsoft.com/office/drawing/2014/main" id="{306079E0-0ADD-4CBB-BA76-E65F7F8EAD01}"/>
                  </a:ext>
                </a:extLst>
              </p:cNvPr>
              <p:cNvSpPr>
                <a:spLocks noChangeArrowheads="1"/>
              </p:cNvSpPr>
              <p:nvPr/>
            </p:nvSpPr>
            <p:spPr bwMode="auto">
              <a:xfrm>
                <a:off x="7165991" y="3086751"/>
                <a:ext cx="258763" cy="258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Oval 382">
                <a:extLst>
                  <a:ext uri="{FF2B5EF4-FFF2-40B4-BE49-F238E27FC236}">
                    <a16:creationId xmlns:a16="http://schemas.microsoft.com/office/drawing/2014/main" id="{5520625B-B4F6-46AC-BB91-6EC69E9F3C31}"/>
                  </a:ext>
                </a:extLst>
              </p:cNvPr>
              <p:cNvSpPr>
                <a:spLocks noChangeArrowheads="1"/>
              </p:cNvSpPr>
              <p:nvPr/>
            </p:nvSpPr>
            <p:spPr bwMode="auto">
              <a:xfrm>
                <a:off x="5254640" y="1719913"/>
                <a:ext cx="260350" cy="258763"/>
              </a:xfrm>
              <a:prstGeom prst="ellipse">
                <a:avLst/>
              </a:pr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Oval 383">
                <a:extLst>
                  <a:ext uri="{FF2B5EF4-FFF2-40B4-BE49-F238E27FC236}">
                    <a16:creationId xmlns:a16="http://schemas.microsoft.com/office/drawing/2014/main" id="{D87A245D-F63B-4F59-8DF7-9F6562FB5947}"/>
                  </a:ext>
                </a:extLst>
              </p:cNvPr>
              <p:cNvSpPr>
                <a:spLocks noChangeArrowheads="1"/>
              </p:cNvSpPr>
              <p:nvPr/>
            </p:nvSpPr>
            <p:spPr bwMode="auto">
              <a:xfrm>
                <a:off x="5253053" y="2637488"/>
                <a:ext cx="185738"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Oval 384">
                <a:extLst>
                  <a:ext uri="{FF2B5EF4-FFF2-40B4-BE49-F238E27FC236}">
                    <a16:creationId xmlns:a16="http://schemas.microsoft.com/office/drawing/2014/main" id="{79A17791-1F48-4E7D-AF6A-C4C92B00D092}"/>
                  </a:ext>
                </a:extLst>
              </p:cNvPr>
              <p:cNvSpPr>
                <a:spLocks noChangeArrowheads="1"/>
              </p:cNvSpPr>
              <p:nvPr/>
            </p:nvSpPr>
            <p:spPr bwMode="auto">
              <a:xfrm>
                <a:off x="4616465" y="2685113"/>
                <a:ext cx="185738"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Oval 385">
                <a:extLst>
                  <a:ext uri="{FF2B5EF4-FFF2-40B4-BE49-F238E27FC236}">
                    <a16:creationId xmlns:a16="http://schemas.microsoft.com/office/drawing/2014/main" id="{5746D0FD-DEAB-456A-9BA8-EEDD81E3198A}"/>
                  </a:ext>
                </a:extLst>
              </p:cNvPr>
              <p:cNvSpPr>
                <a:spLocks noChangeArrowheads="1"/>
              </p:cNvSpPr>
              <p:nvPr/>
            </p:nvSpPr>
            <p:spPr bwMode="auto">
              <a:xfrm>
                <a:off x="4851415" y="2104088"/>
                <a:ext cx="188913" cy="18732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Oval 386">
                <a:extLst>
                  <a:ext uri="{FF2B5EF4-FFF2-40B4-BE49-F238E27FC236}">
                    <a16:creationId xmlns:a16="http://schemas.microsoft.com/office/drawing/2014/main" id="{25AA71D7-B1A7-4D42-8256-C13A5F455D4A}"/>
                  </a:ext>
                </a:extLst>
              </p:cNvPr>
              <p:cNvSpPr>
                <a:spLocks noChangeArrowheads="1"/>
              </p:cNvSpPr>
              <p:nvPr/>
            </p:nvSpPr>
            <p:spPr bwMode="auto">
              <a:xfrm>
                <a:off x="6230953" y="2264426"/>
                <a:ext cx="185738"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Oval 387">
                <a:extLst>
                  <a:ext uri="{FF2B5EF4-FFF2-40B4-BE49-F238E27FC236}">
                    <a16:creationId xmlns:a16="http://schemas.microsoft.com/office/drawing/2014/main" id="{28071D16-306E-41D3-AC48-6781F099AEEB}"/>
                  </a:ext>
                </a:extLst>
              </p:cNvPr>
              <p:cNvSpPr>
                <a:spLocks noChangeArrowheads="1"/>
              </p:cNvSpPr>
              <p:nvPr/>
            </p:nvSpPr>
            <p:spPr bwMode="auto">
              <a:xfrm>
                <a:off x="7175516" y="2358088"/>
                <a:ext cx="185738" cy="185738"/>
              </a:xfrm>
              <a:prstGeom prst="ellipse">
                <a:avLst/>
              </a:prstGeom>
              <a:solidFill>
                <a:srgbClr val="7EA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Oval 388">
                <a:extLst>
                  <a:ext uri="{FF2B5EF4-FFF2-40B4-BE49-F238E27FC236}">
                    <a16:creationId xmlns:a16="http://schemas.microsoft.com/office/drawing/2014/main" id="{0D2924F9-54F0-4F74-A707-891027AFE2EC}"/>
                  </a:ext>
                </a:extLst>
              </p:cNvPr>
              <p:cNvSpPr>
                <a:spLocks noChangeArrowheads="1"/>
              </p:cNvSpPr>
              <p:nvPr/>
            </p:nvSpPr>
            <p:spPr bwMode="auto">
              <a:xfrm>
                <a:off x="6624653" y="3404251"/>
                <a:ext cx="187325" cy="185738"/>
              </a:xfrm>
              <a:prstGeom prst="ellipse">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Oval 389">
                <a:extLst>
                  <a:ext uri="{FF2B5EF4-FFF2-40B4-BE49-F238E27FC236}">
                    <a16:creationId xmlns:a16="http://schemas.microsoft.com/office/drawing/2014/main" id="{B9DF35B9-E207-4397-BFF3-FB3B3E30E07F}"/>
                  </a:ext>
                </a:extLst>
              </p:cNvPr>
              <p:cNvSpPr>
                <a:spLocks noChangeArrowheads="1"/>
              </p:cNvSpPr>
              <p:nvPr/>
            </p:nvSpPr>
            <p:spPr bwMode="auto">
              <a:xfrm>
                <a:off x="6840553" y="2626376"/>
                <a:ext cx="187325" cy="1857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Oval 390">
                <a:extLst>
                  <a:ext uri="{FF2B5EF4-FFF2-40B4-BE49-F238E27FC236}">
                    <a16:creationId xmlns:a16="http://schemas.microsoft.com/office/drawing/2014/main" id="{060F9589-D7BD-4D98-BAEB-5AB7EE5D8B28}"/>
                  </a:ext>
                </a:extLst>
              </p:cNvPr>
              <p:cNvSpPr>
                <a:spLocks noChangeArrowheads="1"/>
              </p:cNvSpPr>
              <p:nvPr/>
            </p:nvSpPr>
            <p:spPr bwMode="auto">
              <a:xfrm>
                <a:off x="5176853" y="4350401"/>
                <a:ext cx="187325" cy="185738"/>
              </a:xfrm>
              <a:prstGeom prst="ellipse">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Oval 391">
                <a:extLst>
                  <a:ext uri="{FF2B5EF4-FFF2-40B4-BE49-F238E27FC236}">
                    <a16:creationId xmlns:a16="http://schemas.microsoft.com/office/drawing/2014/main" id="{2F163841-71F5-47C1-966E-CCA083D1535F}"/>
                  </a:ext>
                </a:extLst>
              </p:cNvPr>
              <p:cNvSpPr>
                <a:spLocks noChangeArrowheads="1"/>
              </p:cNvSpPr>
              <p:nvPr/>
            </p:nvSpPr>
            <p:spPr bwMode="auto">
              <a:xfrm>
                <a:off x="6684978" y="4201176"/>
                <a:ext cx="188913" cy="18891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Oval 392">
                <a:extLst>
                  <a:ext uri="{FF2B5EF4-FFF2-40B4-BE49-F238E27FC236}">
                    <a16:creationId xmlns:a16="http://schemas.microsoft.com/office/drawing/2014/main" id="{293F56BE-A921-47AA-8F43-7F23AEAACE22}"/>
                  </a:ext>
                </a:extLst>
              </p:cNvPr>
              <p:cNvSpPr>
                <a:spLocks noChangeArrowheads="1"/>
              </p:cNvSpPr>
              <p:nvPr/>
            </p:nvSpPr>
            <p:spPr bwMode="auto">
              <a:xfrm>
                <a:off x="5773753" y="2342213"/>
                <a:ext cx="133350" cy="134938"/>
              </a:xfrm>
              <a:prstGeom prst="ellipse">
                <a:avLst/>
              </a:pr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Oval 393">
                <a:extLst>
                  <a:ext uri="{FF2B5EF4-FFF2-40B4-BE49-F238E27FC236}">
                    <a16:creationId xmlns:a16="http://schemas.microsoft.com/office/drawing/2014/main" id="{0A864ECC-8F8A-47E0-8D6B-27F240CF73AD}"/>
                  </a:ext>
                </a:extLst>
              </p:cNvPr>
              <p:cNvSpPr>
                <a:spLocks noChangeArrowheads="1"/>
              </p:cNvSpPr>
              <p:nvPr/>
            </p:nvSpPr>
            <p:spPr bwMode="auto">
              <a:xfrm>
                <a:off x="5019690" y="3026426"/>
                <a:ext cx="133350" cy="133350"/>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Oval 394">
                <a:extLst>
                  <a:ext uri="{FF2B5EF4-FFF2-40B4-BE49-F238E27FC236}">
                    <a16:creationId xmlns:a16="http://schemas.microsoft.com/office/drawing/2014/main" id="{E4C29FB7-89B2-438D-993C-C37FBCD98FF0}"/>
                  </a:ext>
                </a:extLst>
              </p:cNvPr>
              <p:cNvSpPr>
                <a:spLocks noChangeArrowheads="1"/>
              </p:cNvSpPr>
              <p:nvPr/>
            </p:nvSpPr>
            <p:spPr bwMode="auto">
              <a:xfrm>
                <a:off x="5370528" y="2937526"/>
                <a:ext cx="133350" cy="136525"/>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Oval 395">
                <a:extLst>
                  <a:ext uri="{FF2B5EF4-FFF2-40B4-BE49-F238E27FC236}">
                    <a16:creationId xmlns:a16="http://schemas.microsoft.com/office/drawing/2014/main" id="{B1FF68DF-3DA7-4D1B-B346-66456B9AA483}"/>
                  </a:ext>
                </a:extLst>
              </p:cNvPr>
              <p:cNvSpPr>
                <a:spLocks noChangeArrowheads="1"/>
              </p:cNvSpPr>
              <p:nvPr/>
            </p:nvSpPr>
            <p:spPr bwMode="auto">
              <a:xfrm>
                <a:off x="6518291" y="2947051"/>
                <a:ext cx="134938" cy="1349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Oval 396">
                <a:extLst>
                  <a:ext uri="{FF2B5EF4-FFF2-40B4-BE49-F238E27FC236}">
                    <a16:creationId xmlns:a16="http://schemas.microsoft.com/office/drawing/2014/main" id="{82E54C3B-E969-4683-B45C-9FDDEB08B6DD}"/>
                  </a:ext>
                </a:extLst>
              </p:cNvPr>
              <p:cNvSpPr>
                <a:spLocks noChangeArrowheads="1"/>
              </p:cNvSpPr>
              <p:nvPr/>
            </p:nvSpPr>
            <p:spPr bwMode="auto">
              <a:xfrm>
                <a:off x="6289691" y="3528076"/>
                <a:ext cx="136525" cy="131763"/>
              </a:xfrm>
              <a:prstGeom prst="ellipse">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Oval 397">
                <a:extLst>
                  <a:ext uri="{FF2B5EF4-FFF2-40B4-BE49-F238E27FC236}">
                    <a16:creationId xmlns:a16="http://schemas.microsoft.com/office/drawing/2014/main" id="{1A968548-412C-4CE8-9E11-6BC9BBE2336B}"/>
                  </a:ext>
                </a:extLst>
              </p:cNvPr>
              <p:cNvSpPr>
                <a:spLocks noChangeArrowheads="1"/>
              </p:cNvSpPr>
              <p:nvPr/>
            </p:nvSpPr>
            <p:spPr bwMode="auto">
              <a:xfrm>
                <a:off x="6069028" y="1615138"/>
                <a:ext cx="134938" cy="13493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Oval 398">
                <a:extLst>
                  <a:ext uri="{FF2B5EF4-FFF2-40B4-BE49-F238E27FC236}">
                    <a16:creationId xmlns:a16="http://schemas.microsoft.com/office/drawing/2014/main" id="{D953314A-76FE-47FE-9EB0-4DE345C141C9}"/>
                  </a:ext>
                </a:extLst>
              </p:cNvPr>
              <p:cNvSpPr>
                <a:spLocks noChangeArrowheads="1"/>
              </p:cNvSpPr>
              <p:nvPr/>
            </p:nvSpPr>
            <p:spPr bwMode="auto">
              <a:xfrm>
                <a:off x="6781816" y="1921526"/>
                <a:ext cx="133350" cy="134938"/>
              </a:xfrm>
              <a:prstGeom prst="ellipse">
                <a:avLst/>
              </a:prstGeom>
              <a:solidFill>
                <a:srgbClr val="9CC3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Oval 399">
                <a:extLst>
                  <a:ext uri="{FF2B5EF4-FFF2-40B4-BE49-F238E27FC236}">
                    <a16:creationId xmlns:a16="http://schemas.microsoft.com/office/drawing/2014/main" id="{2E502E00-2C82-41D3-B134-42F21A0F75C9}"/>
                  </a:ext>
                </a:extLst>
              </p:cNvPr>
              <p:cNvSpPr>
                <a:spLocks noChangeArrowheads="1"/>
              </p:cNvSpPr>
              <p:nvPr/>
            </p:nvSpPr>
            <p:spPr bwMode="auto">
              <a:xfrm>
                <a:off x="6958028" y="3753501"/>
                <a:ext cx="134938" cy="134938"/>
              </a:xfrm>
              <a:prstGeom prst="ellipse">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Oval 400">
                <a:extLst>
                  <a:ext uri="{FF2B5EF4-FFF2-40B4-BE49-F238E27FC236}">
                    <a16:creationId xmlns:a16="http://schemas.microsoft.com/office/drawing/2014/main" id="{B5BBC75B-FB99-4451-A886-8D003E68D78E}"/>
                  </a:ext>
                </a:extLst>
              </p:cNvPr>
              <p:cNvSpPr>
                <a:spLocks noChangeArrowheads="1"/>
              </p:cNvSpPr>
              <p:nvPr/>
            </p:nvSpPr>
            <p:spPr bwMode="auto">
              <a:xfrm>
                <a:off x="6642116" y="4761563"/>
                <a:ext cx="133350" cy="134938"/>
              </a:xfrm>
              <a:prstGeom prst="ellipse">
                <a:avLst/>
              </a:prstGeom>
              <a:solidFill>
                <a:srgbClr val="1145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Oval 401">
                <a:extLst>
                  <a:ext uri="{FF2B5EF4-FFF2-40B4-BE49-F238E27FC236}">
                    <a16:creationId xmlns:a16="http://schemas.microsoft.com/office/drawing/2014/main" id="{4FED8D16-ED6B-4888-A82B-3344FE6DB969}"/>
                  </a:ext>
                </a:extLst>
              </p:cNvPr>
              <p:cNvSpPr>
                <a:spLocks noChangeArrowheads="1"/>
              </p:cNvSpPr>
              <p:nvPr/>
            </p:nvSpPr>
            <p:spPr bwMode="auto">
              <a:xfrm>
                <a:off x="6351603" y="4833001"/>
                <a:ext cx="136525" cy="13493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Oval 402">
                <a:extLst>
                  <a:ext uri="{FF2B5EF4-FFF2-40B4-BE49-F238E27FC236}">
                    <a16:creationId xmlns:a16="http://schemas.microsoft.com/office/drawing/2014/main" id="{AFC3AA2F-5881-427C-9D10-A452DD816F01}"/>
                  </a:ext>
                </a:extLst>
              </p:cNvPr>
              <p:cNvSpPr>
                <a:spLocks noChangeArrowheads="1"/>
              </p:cNvSpPr>
              <p:nvPr/>
            </p:nvSpPr>
            <p:spPr bwMode="auto">
              <a:xfrm>
                <a:off x="5332428" y="4839351"/>
                <a:ext cx="134938" cy="133350"/>
              </a:xfrm>
              <a:prstGeom prst="ellipse">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Oval 403">
                <a:extLst>
                  <a:ext uri="{FF2B5EF4-FFF2-40B4-BE49-F238E27FC236}">
                    <a16:creationId xmlns:a16="http://schemas.microsoft.com/office/drawing/2014/main" id="{BF859817-595B-45C6-A158-B316059AA807}"/>
                  </a:ext>
                </a:extLst>
              </p:cNvPr>
              <p:cNvSpPr>
                <a:spLocks noChangeArrowheads="1"/>
              </p:cNvSpPr>
              <p:nvPr/>
            </p:nvSpPr>
            <p:spPr bwMode="auto">
              <a:xfrm>
                <a:off x="5473715" y="3815413"/>
                <a:ext cx="188913"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Oval 404">
                <a:extLst>
                  <a:ext uri="{FF2B5EF4-FFF2-40B4-BE49-F238E27FC236}">
                    <a16:creationId xmlns:a16="http://schemas.microsoft.com/office/drawing/2014/main" id="{8F1D98DF-1F2C-4E5A-B32B-F2AA2AFF2759}"/>
                  </a:ext>
                </a:extLst>
              </p:cNvPr>
              <p:cNvSpPr>
                <a:spLocks noChangeArrowheads="1"/>
              </p:cNvSpPr>
              <p:nvPr/>
            </p:nvSpPr>
            <p:spPr bwMode="auto">
              <a:xfrm>
                <a:off x="6343666" y="3990038"/>
                <a:ext cx="185738" cy="18891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Oval 405">
                <a:extLst>
                  <a:ext uri="{FF2B5EF4-FFF2-40B4-BE49-F238E27FC236}">
                    <a16:creationId xmlns:a16="http://schemas.microsoft.com/office/drawing/2014/main" id="{10D3D2DE-1717-46E3-B1A9-0D7B5DBE5AE8}"/>
                  </a:ext>
                </a:extLst>
              </p:cNvPr>
              <p:cNvSpPr>
                <a:spLocks noChangeArrowheads="1"/>
              </p:cNvSpPr>
              <p:nvPr/>
            </p:nvSpPr>
            <p:spPr bwMode="auto">
              <a:xfrm>
                <a:off x="6351603" y="4456763"/>
                <a:ext cx="187325" cy="1857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Oval 406">
                <a:extLst>
                  <a:ext uri="{FF2B5EF4-FFF2-40B4-BE49-F238E27FC236}">
                    <a16:creationId xmlns:a16="http://schemas.microsoft.com/office/drawing/2014/main" id="{901977EF-7EC9-4038-9B18-5999CD6F2EA3}"/>
                  </a:ext>
                </a:extLst>
              </p:cNvPr>
              <p:cNvSpPr>
                <a:spLocks noChangeArrowheads="1"/>
              </p:cNvSpPr>
              <p:nvPr/>
            </p:nvSpPr>
            <p:spPr bwMode="auto">
              <a:xfrm>
                <a:off x="5649928" y="4412313"/>
                <a:ext cx="188913" cy="187325"/>
              </a:xfrm>
              <a:prstGeom prst="ellipse">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Oval 407">
                <a:extLst>
                  <a:ext uri="{FF2B5EF4-FFF2-40B4-BE49-F238E27FC236}">
                    <a16:creationId xmlns:a16="http://schemas.microsoft.com/office/drawing/2014/main" id="{F41C70EE-F78F-4636-B467-EE48AB241B23}"/>
                  </a:ext>
                </a:extLst>
              </p:cNvPr>
              <p:cNvSpPr>
                <a:spLocks noChangeArrowheads="1"/>
              </p:cNvSpPr>
              <p:nvPr/>
            </p:nvSpPr>
            <p:spPr bwMode="auto">
              <a:xfrm>
                <a:off x="5397515" y="3228038"/>
                <a:ext cx="185738" cy="1857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215">
              <a:extLst>
                <a:ext uri="{FF2B5EF4-FFF2-40B4-BE49-F238E27FC236}">
                  <a16:creationId xmlns:a16="http://schemas.microsoft.com/office/drawing/2014/main" id="{4626F9B8-7393-49FB-86CE-042A34A5E9D2}"/>
                </a:ext>
              </a:extLst>
            </p:cNvPr>
            <p:cNvGrpSpPr/>
            <p:nvPr/>
          </p:nvGrpSpPr>
          <p:grpSpPr>
            <a:xfrm>
              <a:off x="5384362" y="5096526"/>
              <a:ext cx="1278224" cy="946833"/>
              <a:chOff x="2143126" y="5083175"/>
              <a:chExt cx="1414463" cy="1389063"/>
            </a:xfrm>
          </p:grpSpPr>
          <p:sp>
            <p:nvSpPr>
              <p:cNvPr id="16" name="Freeform 5">
                <a:extLst>
                  <a:ext uri="{FF2B5EF4-FFF2-40B4-BE49-F238E27FC236}">
                    <a16:creationId xmlns:a16="http://schemas.microsoft.com/office/drawing/2014/main" id="{66185A32-C451-45A2-A511-B7D6D813E9BB}"/>
                  </a:ext>
                </a:extLst>
              </p:cNvPr>
              <p:cNvSpPr>
                <a:spLocks/>
              </p:cNvSpPr>
              <p:nvPr/>
            </p:nvSpPr>
            <p:spPr bwMode="auto">
              <a:xfrm>
                <a:off x="2143126" y="5083175"/>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
                <a:extLst>
                  <a:ext uri="{FF2B5EF4-FFF2-40B4-BE49-F238E27FC236}">
                    <a16:creationId xmlns:a16="http://schemas.microsoft.com/office/drawing/2014/main" id="{C1C2837F-FE13-4ED7-BDCC-66BC1FD665EF}"/>
                  </a:ext>
                </a:extLst>
              </p:cNvPr>
              <p:cNvSpPr>
                <a:spLocks/>
              </p:cNvSpPr>
              <p:nvPr/>
            </p:nvSpPr>
            <p:spPr bwMode="auto">
              <a:xfrm>
                <a:off x="2446338" y="5083175"/>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solidFill>
                <a:srgbClr val="B1B1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a:extLst>
                  <a:ext uri="{FF2B5EF4-FFF2-40B4-BE49-F238E27FC236}">
                    <a16:creationId xmlns:a16="http://schemas.microsoft.com/office/drawing/2014/main" id="{E0BE58E6-2B65-4181-8A65-B6B026C923BF}"/>
                  </a:ext>
                </a:extLst>
              </p:cNvPr>
              <p:cNvSpPr>
                <a:spLocks/>
              </p:cNvSpPr>
              <p:nvPr/>
            </p:nvSpPr>
            <p:spPr bwMode="auto">
              <a:xfrm>
                <a:off x="2700338" y="6330950"/>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
                <a:extLst>
                  <a:ext uri="{FF2B5EF4-FFF2-40B4-BE49-F238E27FC236}">
                    <a16:creationId xmlns:a16="http://schemas.microsoft.com/office/drawing/2014/main" id="{82AE5EA5-C580-4A2C-86BE-EE38E35C6985}"/>
                  </a:ext>
                </a:extLst>
              </p:cNvPr>
              <p:cNvSpPr>
                <a:spLocks/>
              </p:cNvSpPr>
              <p:nvPr/>
            </p:nvSpPr>
            <p:spPr bwMode="auto">
              <a:xfrm>
                <a:off x="2579688" y="6265863"/>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solidFill>
                <a:srgbClr val="57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9">
                <a:extLst>
                  <a:ext uri="{FF2B5EF4-FFF2-40B4-BE49-F238E27FC236}">
                    <a16:creationId xmlns:a16="http://schemas.microsoft.com/office/drawing/2014/main" id="{8BC80C64-185D-4B19-9D36-F46925D41204}"/>
                  </a:ext>
                </a:extLst>
              </p:cNvPr>
              <p:cNvSpPr>
                <a:spLocks/>
              </p:cNvSpPr>
              <p:nvPr/>
            </p:nvSpPr>
            <p:spPr bwMode="auto">
              <a:xfrm>
                <a:off x="2505076" y="6310313"/>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solidFill>
                <a:srgbClr val="4B4B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0">
                <a:extLst>
                  <a:ext uri="{FF2B5EF4-FFF2-40B4-BE49-F238E27FC236}">
                    <a16:creationId xmlns:a16="http://schemas.microsoft.com/office/drawing/2014/main" id="{F2A7CAFF-EBFE-446C-B22E-1455BFFA6FEF}"/>
                  </a:ext>
                </a:extLst>
              </p:cNvPr>
              <p:cNvSpPr>
                <a:spLocks/>
              </p:cNvSpPr>
              <p:nvPr/>
            </p:nvSpPr>
            <p:spPr bwMode="auto">
              <a:xfrm>
                <a:off x="2212976" y="5440363"/>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1">
                <a:extLst>
                  <a:ext uri="{FF2B5EF4-FFF2-40B4-BE49-F238E27FC236}">
                    <a16:creationId xmlns:a16="http://schemas.microsoft.com/office/drawing/2014/main" id="{B4E41FF8-7790-47BA-BA83-9EDCA07A1C2A}"/>
                  </a:ext>
                </a:extLst>
              </p:cNvPr>
              <p:cNvSpPr>
                <a:spLocks/>
              </p:cNvSpPr>
              <p:nvPr/>
            </p:nvSpPr>
            <p:spPr bwMode="auto">
              <a:xfrm>
                <a:off x="2189163" y="5332413"/>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
                <a:extLst>
                  <a:ext uri="{FF2B5EF4-FFF2-40B4-BE49-F238E27FC236}">
                    <a16:creationId xmlns:a16="http://schemas.microsoft.com/office/drawing/2014/main" id="{1B4F29B0-77E4-4CF6-A3DF-CBCBD4870EBC}"/>
                  </a:ext>
                </a:extLst>
              </p:cNvPr>
              <p:cNvSpPr>
                <a:spLocks/>
              </p:cNvSpPr>
              <p:nvPr/>
            </p:nvSpPr>
            <p:spPr bwMode="auto">
              <a:xfrm>
                <a:off x="2216151" y="5529263"/>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3">
                <a:extLst>
                  <a:ext uri="{FF2B5EF4-FFF2-40B4-BE49-F238E27FC236}">
                    <a16:creationId xmlns:a16="http://schemas.microsoft.com/office/drawing/2014/main" id="{DDC6A88C-64D6-4F2B-AFF4-850D8F96E13D}"/>
                  </a:ext>
                </a:extLst>
              </p:cNvPr>
              <p:cNvSpPr>
                <a:spLocks/>
              </p:cNvSpPr>
              <p:nvPr/>
            </p:nvSpPr>
            <p:spPr bwMode="auto">
              <a:xfrm>
                <a:off x="2227263" y="5614988"/>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4">
                <a:extLst>
                  <a:ext uri="{FF2B5EF4-FFF2-40B4-BE49-F238E27FC236}">
                    <a16:creationId xmlns:a16="http://schemas.microsoft.com/office/drawing/2014/main" id="{4A746E55-68EC-41EC-89EC-00C2BCAE2274}"/>
                  </a:ext>
                </a:extLst>
              </p:cNvPr>
              <p:cNvSpPr>
                <a:spLocks/>
              </p:cNvSpPr>
              <p:nvPr/>
            </p:nvSpPr>
            <p:spPr bwMode="auto">
              <a:xfrm>
                <a:off x="2219326" y="5713413"/>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5">
                <a:extLst>
                  <a:ext uri="{FF2B5EF4-FFF2-40B4-BE49-F238E27FC236}">
                    <a16:creationId xmlns:a16="http://schemas.microsoft.com/office/drawing/2014/main" id="{6CD9B2B1-3285-43D7-95A6-50D425037125}"/>
                  </a:ext>
                </a:extLst>
              </p:cNvPr>
              <p:cNvSpPr>
                <a:spLocks/>
              </p:cNvSpPr>
              <p:nvPr/>
            </p:nvSpPr>
            <p:spPr bwMode="auto">
              <a:xfrm>
                <a:off x="2214563" y="5803900"/>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
                <a:extLst>
                  <a:ext uri="{FF2B5EF4-FFF2-40B4-BE49-F238E27FC236}">
                    <a16:creationId xmlns:a16="http://schemas.microsoft.com/office/drawing/2014/main" id="{9D571E1D-94D1-4028-94CB-E10943AB89BE}"/>
                  </a:ext>
                </a:extLst>
              </p:cNvPr>
              <p:cNvSpPr>
                <a:spLocks/>
              </p:cNvSpPr>
              <p:nvPr/>
            </p:nvSpPr>
            <p:spPr bwMode="auto">
              <a:xfrm>
                <a:off x="2227263" y="5895975"/>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7">
                <a:extLst>
                  <a:ext uri="{FF2B5EF4-FFF2-40B4-BE49-F238E27FC236}">
                    <a16:creationId xmlns:a16="http://schemas.microsoft.com/office/drawing/2014/main" id="{694E6071-E1EF-4DA9-BEC6-53FD42D340CF}"/>
                  </a:ext>
                </a:extLst>
              </p:cNvPr>
              <p:cNvSpPr>
                <a:spLocks/>
              </p:cNvSpPr>
              <p:nvPr/>
            </p:nvSpPr>
            <p:spPr bwMode="auto">
              <a:xfrm>
                <a:off x="2246313" y="6029325"/>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8">
                <a:extLst>
                  <a:ext uri="{FF2B5EF4-FFF2-40B4-BE49-F238E27FC236}">
                    <a16:creationId xmlns:a16="http://schemas.microsoft.com/office/drawing/2014/main" id="{600B9CB8-A713-4C92-A603-12CA69A523D9}"/>
                  </a:ext>
                </a:extLst>
              </p:cNvPr>
              <p:cNvSpPr>
                <a:spLocks/>
              </p:cNvSpPr>
              <p:nvPr/>
            </p:nvSpPr>
            <p:spPr bwMode="auto">
              <a:xfrm>
                <a:off x="2470151" y="6061075"/>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
                <a:extLst>
                  <a:ext uri="{FF2B5EF4-FFF2-40B4-BE49-F238E27FC236}">
                    <a16:creationId xmlns:a16="http://schemas.microsoft.com/office/drawing/2014/main" id="{095EB3E7-69B7-492D-89AF-7E7286669275}"/>
                  </a:ext>
                </a:extLst>
              </p:cNvPr>
              <p:cNvSpPr>
                <a:spLocks/>
              </p:cNvSpPr>
              <p:nvPr/>
            </p:nvSpPr>
            <p:spPr bwMode="auto">
              <a:xfrm>
                <a:off x="3044826" y="5083175"/>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
                <a:extLst>
                  <a:ext uri="{FF2B5EF4-FFF2-40B4-BE49-F238E27FC236}">
                    <a16:creationId xmlns:a16="http://schemas.microsoft.com/office/drawing/2014/main" id="{334C13E0-BA63-438D-98C1-31CC8F4FD9F5}"/>
                  </a:ext>
                </a:extLst>
              </p:cNvPr>
              <p:cNvSpPr>
                <a:spLocks/>
              </p:cNvSpPr>
              <p:nvPr/>
            </p:nvSpPr>
            <p:spPr bwMode="auto">
              <a:xfrm>
                <a:off x="3049588" y="5083175"/>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solidFill>
                <a:srgbClr val="94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a:extLst>
                  <a:ext uri="{FF2B5EF4-FFF2-40B4-BE49-F238E27FC236}">
                    <a16:creationId xmlns:a16="http://schemas.microsoft.com/office/drawing/2014/main" id="{23C37343-54EA-4C89-8639-169F013973AB}"/>
                  </a:ext>
                </a:extLst>
              </p:cNvPr>
              <p:cNvSpPr>
                <a:spLocks/>
              </p:cNvSpPr>
              <p:nvPr/>
            </p:nvSpPr>
            <p:spPr bwMode="auto">
              <a:xfrm>
                <a:off x="3055938" y="5083175"/>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solidFill>
                <a:srgbClr val="94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a:extLst>
                  <a:ext uri="{FF2B5EF4-FFF2-40B4-BE49-F238E27FC236}">
                    <a16:creationId xmlns:a16="http://schemas.microsoft.com/office/drawing/2014/main" id="{C865D2D6-FB12-42E0-92DA-64E5B32A3BF5}"/>
                  </a:ext>
                </a:extLst>
              </p:cNvPr>
              <p:cNvSpPr>
                <a:spLocks/>
              </p:cNvSpPr>
              <p:nvPr/>
            </p:nvSpPr>
            <p:spPr bwMode="auto">
              <a:xfrm>
                <a:off x="3062288" y="5083175"/>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solidFill>
                <a:srgbClr val="95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3">
                <a:extLst>
                  <a:ext uri="{FF2B5EF4-FFF2-40B4-BE49-F238E27FC236}">
                    <a16:creationId xmlns:a16="http://schemas.microsoft.com/office/drawing/2014/main" id="{029D945E-8B3D-4E98-9926-AD2356019772}"/>
                  </a:ext>
                </a:extLst>
              </p:cNvPr>
              <p:cNvSpPr>
                <a:spLocks/>
              </p:cNvSpPr>
              <p:nvPr/>
            </p:nvSpPr>
            <p:spPr bwMode="auto">
              <a:xfrm>
                <a:off x="3068638" y="5083175"/>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solidFill>
                <a:srgbClr val="9595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a:extLst>
                  <a:ext uri="{FF2B5EF4-FFF2-40B4-BE49-F238E27FC236}">
                    <a16:creationId xmlns:a16="http://schemas.microsoft.com/office/drawing/2014/main" id="{3F2E60C2-BFC9-4067-871B-5770073DDE41}"/>
                  </a:ext>
                </a:extLst>
              </p:cNvPr>
              <p:cNvSpPr>
                <a:spLocks/>
              </p:cNvSpPr>
              <p:nvPr/>
            </p:nvSpPr>
            <p:spPr bwMode="auto">
              <a:xfrm>
                <a:off x="3074988" y="5083175"/>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solidFill>
                <a:srgbClr val="969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5">
                <a:extLst>
                  <a:ext uri="{FF2B5EF4-FFF2-40B4-BE49-F238E27FC236}">
                    <a16:creationId xmlns:a16="http://schemas.microsoft.com/office/drawing/2014/main" id="{89306E3F-F609-4478-85D7-F4B79B84EDDF}"/>
                  </a:ext>
                </a:extLst>
              </p:cNvPr>
              <p:cNvSpPr>
                <a:spLocks/>
              </p:cNvSpPr>
              <p:nvPr/>
            </p:nvSpPr>
            <p:spPr bwMode="auto">
              <a:xfrm>
                <a:off x="3081338" y="5083175"/>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solidFill>
                <a:srgbClr val="9797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6">
                <a:extLst>
                  <a:ext uri="{FF2B5EF4-FFF2-40B4-BE49-F238E27FC236}">
                    <a16:creationId xmlns:a16="http://schemas.microsoft.com/office/drawing/2014/main" id="{B03A5CEF-B61A-4372-8B76-BCBE7ACE3A17}"/>
                  </a:ext>
                </a:extLst>
              </p:cNvPr>
              <p:cNvSpPr>
                <a:spLocks/>
              </p:cNvSpPr>
              <p:nvPr/>
            </p:nvSpPr>
            <p:spPr bwMode="auto">
              <a:xfrm>
                <a:off x="3086101" y="5083175"/>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solidFill>
                <a:srgbClr val="9797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7">
                <a:extLst>
                  <a:ext uri="{FF2B5EF4-FFF2-40B4-BE49-F238E27FC236}">
                    <a16:creationId xmlns:a16="http://schemas.microsoft.com/office/drawing/2014/main" id="{7F2A5078-85FC-49CB-BA04-2CA73BE1165F}"/>
                  </a:ext>
                </a:extLst>
              </p:cNvPr>
              <p:cNvSpPr>
                <a:spLocks/>
              </p:cNvSpPr>
              <p:nvPr/>
            </p:nvSpPr>
            <p:spPr bwMode="auto">
              <a:xfrm>
                <a:off x="3092451" y="5083175"/>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8">
                <a:extLst>
                  <a:ext uri="{FF2B5EF4-FFF2-40B4-BE49-F238E27FC236}">
                    <a16:creationId xmlns:a16="http://schemas.microsoft.com/office/drawing/2014/main" id="{441CE63F-5A7D-4A9D-B4C3-E4F510B64F16}"/>
                  </a:ext>
                </a:extLst>
              </p:cNvPr>
              <p:cNvSpPr>
                <a:spLocks/>
              </p:cNvSpPr>
              <p:nvPr/>
            </p:nvSpPr>
            <p:spPr bwMode="auto">
              <a:xfrm>
                <a:off x="3098801" y="5083175"/>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solidFill>
                <a:srgbClr val="9999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9">
                <a:extLst>
                  <a:ext uri="{FF2B5EF4-FFF2-40B4-BE49-F238E27FC236}">
                    <a16:creationId xmlns:a16="http://schemas.microsoft.com/office/drawing/2014/main" id="{3D9434D2-BAC5-4254-A545-D1E9327557FA}"/>
                  </a:ext>
                </a:extLst>
              </p:cNvPr>
              <p:cNvSpPr>
                <a:spLocks/>
              </p:cNvSpPr>
              <p:nvPr/>
            </p:nvSpPr>
            <p:spPr bwMode="auto">
              <a:xfrm>
                <a:off x="3105151" y="5083175"/>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solidFill>
                <a:srgbClr val="9999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0">
                <a:extLst>
                  <a:ext uri="{FF2B5EF4-FFF2-40B4-BE49-F238E27FC236}">
                    <a16:creationId xmlns:a16="http://schemas.microsoft.com/office/drawing/2014/main" id="{7C4380F1-0A07-4CBD-A594-42F191282AEB}"/>
                  </a:ext>
                </a:extLst>
              </p:cNvPr>
              <p:cNvSpPr>
                <a:spLocks/>
              </p:cNvSpPr>
              <p:nvPr/>
            </p:nvSpPr>
            <p:spPr bwMode="auto">
              <a:xfrm>
                <a:off x="3111501" y="5083175"/>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solidFill>
                <a:srgbClr val="9A9A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1">
                <a:extLst>
                  <a:ext uri="{FF2B5EF4-FFF2-40B4-BE49-F238E27FC236}">
                    <a16:creationId xmlns:a16="http://schemas.microsoft.com/office/drawing/2014/main" id="{DF834C90-07A3-4C71-9D0F-D482E6A99974}"/>
                  </a:ext>
                </a:extLst>
              </p:cNvPr>
              <p:cNvSpPr>
                <a:spLocks/>
              </p:cNvSpPr>
              <p:nvPr/>
            </p:nvSpPr>
            <p:spPr bwMode="auto">
              <a:xfrm>
                <a:off x="3116263" y="5083175"/>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solidFill>
                <a:srgbClr val="9A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2">
                <a:extLst>
                  <a:ext uri="{FF2B5EF4-FFF2-40B4-BE49-F238E27FC236}">
                    <a16:creationId xmlns:a16="http://schemas.microsoft.com/office/drawing/2014/main" id="{3791DA37-4C29-401A-9236-2CE14CD9462F}"/>
                  </a:ext>
                </a:extLst>
              </p:cNvPr>
              <p:cNvSpPr>
                <a:spLocks/>
              </p:cNvSpPr>
              <p:nvPr/>
            </p:nvSpPr>
            <p:spPr bwMode="auto">
              <a:xfrm>
                <a:off x="3122613" y="5083175"/>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solidFill>
                <a:srgbClr val="9B9B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3">
                <a:extLst>
                  <a:ext uri="{FF2B5EF4-FFF2-40B4-BE49-F238E27FC236}">
                    <a16:creationId xmlns:a16="http://schemas.microsoft.com/office/drawing/2014/main" id="{85CC341D-E184-47A7-BC22-4818E8B3A795}"/>
                  </a:ext>
                </a:extLst>
              </p:cNvPr>
              <p:cNvSpPr>
                <a:spLocks/>
              </p:cNvSpPr>
              <p:nvPr/>
            </p:nvSpPr>
            <p:spPr bwMode="auto">
              <a:xfrm>
                <a:off x="3128963" y="5083175"/>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solidFill>
                <a:srgbClr val="9C9C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4">
                <a:extLst>
                  <a:ext uri="{FF2B5EF4-FFF2-40B4-BE49-F238E27FC236}">
                    <a16:creationId xmlns:a16="http://schemas.microsoft.com/office/drawing/2014/main" id="{A1910552-783D-4E8F-B4D9-CD6C3C7658E0}"/>
                  </a:ext>
                </a:extLst>
              </p:cNvPr>
              <p:cNvSpPr>
                <a:spLocks/>
              </p:cNvSpPr>
              <p:nvPr/>
            </p:nvSpPr>
            <p:spPr bwMode="auto">
              <a:xfrm>
                <a:off x="3135313" y="5083175"/>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solidFill>
                <a:srgbClr val="9C9C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5">
                <a:extLst>
                  <a:ext uri="{FF2B5EF4-FFF2-40B4-BE49-F238E27FC236}">
                    <a16:creationId xmlns:a16="http://schemas.microsoft.com/office/drawing/2014/main" id="{D88E795E-CB8E-469D-BAEF-0BD0C7D7CAB3}"/>
                  </a:ext>
                </a:extLst>
              </p:cNvPr>
              <p:cNvSpPr>
                <a:spLocks/>
              </p:cNvSpPr>
              <p:nvPr/>
            </p:nvSpPr>
            <p:spPr bwMode="auto">
              <a:xfrm>
                <a:off x="3138488" y="5083175"/>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solidFill>
                <a:srgbClr val="9D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6">
                <a:extLst>
                  <a:ext uri="{FF2B5EF4-FFF2-40B4-BE49-F238E27FC236}">
                    <a16:creationId xmlns:a16="http://schemas.microsoft.com/office/drawing/2014/main" id="{DB694571-DF95-41A5-9918-1407EBA167CF}"/>
                  </a:ext>
                </a:extLst>
              </p:cNvPr>
              <p:cNvSpPr>
                <a:spLocks/>
              </p:cNvSpPr>
              <p:nvPr/>
            </p:nvSpPr>
            <p:spPr bwMode="auto">
              <a:xfrm>
                <a:off x="3144838" y="5083175"/>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solidFill>
                <a:srgbClr val="9D9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7">
                <a:extLst>
                  <a:ext uri="{FF2B5EF4-FFF2-40B4-BE49-F238E27FC236}">
                    <a16:creationId xmlns:a16="http://schemas.microsoft.com/office/drawing/2014/main" id="{DF3AC05C-E4E5-47E1-955A-B1ED9308D9E4}"/>
                  </a:ext>
                </a:extLst>
              </p:cNvPr>
              <p:cNvSpPr>
                <a:spLocks/>
              </p:cNvSpPr>
              <p:nvPr/>
            </p:nvSpPr>
            <p:spPr bwMode="auto">
              <a:xfrm>
                <a:off x="3152776" y="5083175"/>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solidFill>
                <a:srgbClr val="9E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8">
                <a:extLst>
                  <a:ext uri="{FF2B5EF4-FFF2-40B4-BE49-F238E27FC236}">
                    <a16:creationId xmlns:a16="http://schemas.microsoft.com/office/drawing/2014/main" id="{F220E08C-F6F4-4A97-A1F2-8A44EF7F8E48}"/>
                  </a:ext>
                </a:extLst>
              </p:cNvPr>
              <p:cNvSpPr>
                <a:spLocks/>
              </p:cNvSpPr>
              <p:nvPr/>
            </p:nvSpPr>
            <p:spPr bwMode="auto">
              <a:xfrm>
                <a:off x="3159126" y="5083175"/>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solidFill>
                <a:srgbClr val="9F9F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9">
                <a:extLst>
                  <a:ext uri="{FF2B5EF4-FFF2-40B4-BE49-F238E27FC236}">
                    <a16:creationId xmlns:a16="http://schemas.microsoft.com/office/drawing/2014/main" id="{2DAF3CB1-C347-4772-A901-FF466EBC9E1B}"/>
                  </a:ext>
                </a:extLst>
              </p:cNvPr>
              <p:cNvSpPr>
                <a:spLocks/>
              </p:cNvSpPr>
              <p:nvPr/>
            </p:nvSpPr>
            <p:spPr bwMode="auto">
              <a:xfrm>
                <a:off x="3162301" y="5083175"/>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solidFill>
                <a:srgbClr val="9F9F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0">
                <a:extLst>
                  <a:ext uri="{FF2B5EF4-FFF2-40B4-BE49-F238E27FC236}">
                    <a16:creationId xmlns:a16="http://schemas.microsoft.com/office/drawing/2014/main" id="{7D1D6FA5-6598-4011-A6EC-17642EB9986C}"/>
                  </a:ext>
                </a:extLst>
              </p:cNvPr>
              <p:cNvSpPr>
                <a:spLocks/>
              </p:cNvSpPr>
              <p:nvPr/>
            </p:nvSpPr>
            <p:spPr bwMode="auto">
              <a:xfrm>
                <a:off x="3168651" y="5083175"/>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solidFill>
                <a:srgbClr val="A0A0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1">
                <a:extLst>
                  <a:ext uri="{FF2B5EF4-FFF2-40B4-BE49-F238E27FC236}">
                    <a16:creationId xmlns:a16="http://schemas.microsoft.com/office/drawing/2014/main" id="{83B02AE9-2BED-4DB3-A7CE-466D6756F934}"/>
                  </a:ext>
                </a:extLst>
              </p:cNvPr>
              <p:cNvSpPr>
                <a:spLocks/>
              </p:cNvSpPr>
              <p:nvPr/>
            </p:nvSpPr>
            <p:spPr bwMode="auto">
              <a:xfrm>
                <a:off x="3175001" y="5083175"/>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solidFill>
                <a:srgbClr val="A1A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2">
                <a:extLst>
                  <a:ext uri="{FF2B5EF4-FFF2-40B4-BE49-F238E27FC236}">
                    <a16:creationId xmlns:a16="http://schemas.microsoft.com/office/drawing/2014/main" id="{A3AC6306-A643-4419-A1B1-2D52AF79FB9B}"/>
                  </a:ext>
                </a:extLst>
              </p:cNvPr>
              <p:cNvSpPr>
                <a:spLocks/>
              </p:cNvSpPr>
              <p:nvPr/>
            </p:nvSpPr>
            <p:spPr bwMode="auto">
              <a:xfrm>
                <a:off x="3182938" y="5083175"/>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solidFill>
                <a:srgbClr val="A1A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3">
                <a:extLst>
                  <a:ext uri="{FF2B5EF4-FFF2-40B4-BE49-F238E27FC236}">
                    <a16:creationId xmlns:a16="http://schemas.microsoft.com/office/drawing/2014/main" id="{22D822D0-B2A9-4C87-87EB-021B51113A4B}"/>
                  </a:ext>
                </a:extLst>
              </p:cNvPr>
              <p:cNvSpPr>
                <a:spLocks/>
              </p:cNvSpPr>
              <p:nvPr/>
            </p:nvSpPr>
            <p:spPr bwMode="auto">
              <a:xfrm>
                <a:off x="3189288" y="5083175"/>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solidFill>
                <a:srgbClr val="A2A2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4">
                <a:extLst>
                  <a:ext uri="{FF2B5EF4-FFF2-40B4-BE49-F238E27FC236}">
                    <a16:creationId xmlns:a16="http://schemas.microsoft.com/office/drawing/2014/main" id="{54C78442-8B74-4BAB-B7CD-CB39F933FD1B}"/>
                  </a:ext>
                </a:extLst>
              </p:cNvPr>
              <p:cNvSpPr>
                <a:spLocks/>
              </p:cNvSpPr>
              <p:nvPr/>
            </p:nvSpPr>
            <p:spPr bwMode="auto">
              <a:xfrm>
                <a:off x="3192463" y="5083175"/>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solidFill>
                <a:srgbClr val="A2A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5">
                <a:extLst>
                  <a:ext uri="{FF2B5EF4-FFF2-40B4-BE49-F238E27FC236}">
                    <a16:creationId xmlns:a16="http://schemas.microsoft.com/office/drawing/2014/main" id="{B839516A-CFF5-4AC3-96B5-FC3B02B84CA6}"/>
                  </a:ext>
                </a:extLst>
              </p:cNvPr>
              <p:cNvSpPr>
                <a:spLocks/>
              </p:cNvSpPr>
              <p:nvPr/>
            </p:nvSpPr>
            <p:spPr bwMode="auto">
              <a:xfrm>
                <a:off x="3198813" y="5083175"/>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solidFill>
                <a:srgbClr val="A3A3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6">
                <a:extLst>
                  <a:ext uri="{FF2B5EF4-FFF2-40B4-BE49-F238E27FC236}">
                    <a16:creationId xmlns:a16="http://schemas.microsoft.com/office/drawing/2014/main" id="{2A88347E-7E24-4527-9964-A4B67701266A}"/>
                  </a:ext>
                </a:extLst>
              </p:cNvPr>
              <p:cNvSpPr>
                <a:spLocks/>
              </p:cNvSpPr>
              <p:nvPr/>
            </p:nvSpPr>
            <p:spPr bwMode="auto">
              <a:xfrm>
                <a:off x="3205163" y="5083175"/>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solidFill>
                <a:srgbClr val="A4A4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7">
                <a:extLst>
                  <a:ext uri="{FF2B5EF4-FFF2-40B4-BE49-F238E27FC236}">
                    <a16:creationId xmlns:a16="http://schemas.microsoft.com/office/drawing/2014/main" id="{213AC169-CB41-4B78-A3EF-CBB2C9F2F2B8}"/>
                  </a:ext>
                </a:extLst>
              </p:cNvPr>
              <p:cNvSpPr>
                <a:spLocks/>
              </p:cNvSpPr>
              <p:nvPr/>
            </p:nvSpPr>
            <p:spPr bwMode="auto">
              <a:xfrm>
                <a:off x="3211513" y="5083175"/>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solidFill>
                <a:srgbClr val="A4A4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8">
                <a:extLst>
                  <a:ext uri="{FF2B5EF4-FFF2-40B4-BE49-F238E27FC236}">
                    <a16:creationId xmlns:a16="http://schemas.microsoft.com/office/drawing/2014/main" id="{D4576B9B-57EA-4D72-BC07-CED30FFBEF79}"/>
                  </a:ext>
                </a:extLst>
              </p:cNvPr>
              <p:cNvSpPr>
                <a:spLocks/>
              </p:cNvSpPr>
              <p:nvPr/>
            </p:nvSpPr>
            <p:spPr bwMode="auto">
              <a:xfrm>
                <a:off x="3216276" y="5083175"/>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solidFill>
                <a:srgbClr val="A5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9">
                <a:extLst>
                  <a:ext uri="{FF2B5EF4-FFF2-40B4-BE49-F238E27FC236}">
                    <a16:creationId xmlns:a16="http://schemas.microsoft.com/office/drawing/2014/main" id="{9071672D-6E83-49A2-A1DB-6853F7D1C994}"/>
                  </a:ext>
                </a:extLst>
              </p:cNvPr>
              <p:cNvSpPr>
                <a:spLocks/>
              </p:cNvSpPr>
              <p:nvPr/>
            </p:nvSpPr>
            <p:spPr bwMode="auto">
              <a:xfrm>
                <a:off x="3222626" y="5083175"/>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solidFill>
                <a:srgbClr val="A6A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0">
                <a:extLst>
                  <a:ext uri="{FF2B5EF4-FFF2-40B4-BE49-F238E27FC236}">
                    <a16:creationId xmlns:a16="http://schemas.microsoft.com/office/drawing/2014/main" id="{8DEF94BF-A1AC-4135-8EAF-12A69ADD62AA}"/>
                  </a:ext>
                </a:extLst>
              </p:cNvPr>
              <p:cNvSpPr>
                <a:spLocks/>
              </p:cNvSpPr>
              <p:nvPr/>
            </p:nvSpPr>
            <p:spPr bwMode="auto">
              <a:xfrm>
                <a:off x="3228976" y="5083175"/>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solidFill>
                <a:srgbClr val="A6A6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1">
                <a:extLst>
                  <a:ext uri="{FF2B5EF4-FFF2-40B4-BE49-F238E27FC236}">
                    <a16:creationId xmlns:a16="http://schemas.microsoft.com/office/drawing/2014/main" id="{A0BB9C94-98F3-462A-9999-34D4552BCF34}"/>
                  </a:ext>
                </a:extLst>
              </p:cNvPr>
              <p:cNvSpPr>
                <a:spLocks/>
              </p:cNvSpPr>
              <p:nvPr/>
            </p:nvSpPr>
            <p:spPr bwMode="auto">
              <a:xfrm>
                <a:off x="3235326" y="5083175"/>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solidFill>
                <a:srgbClr val="A7A7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2">
                <a:extLst>
                  <a:ext uri="{FF2B5EF4-FFF2-40B4-BE49-F238E27FC236}">
                    <a16:creationId xmlns:a16="http://schemas.microsoft.com/office/drawing/2014/main" id="{482E0E86-FAC9-4D62-A8A2-DA2AF0BC93C1}"/>
                  </a:ext>
                </a:extLst>
              </p:cNvPr>
              <p:cNvSpPr>
                <a:spLocks/>
              </p:cNvSpPr>
              <p:nvPr/>
            </p:nvSpPr>
            <p:spPr bwMode="auto">
              <a:xfrm>
                <a:off x="3240088" y="5083175"/>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solidFill>
                <a:srgbClr val="A7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3">
                <a:extLst>
                  <a:ext uri="{FF2B5EF4-FFF2-40B4-BE49-F238E27FC236}">
                    <a16:creationId xmlns:a16="http://schemas.microsoft.com/office/drawing/2014/main" id="{A28CAC17-7817-43D3-B380-E5DA8F36DAA3}"/>
                  </a:ext>
                </a:extLst>
              </p:cNvPr>
              <p:cNvSpPr>
                <a:spLocks/>
              </p:cNvSpPr>
              <p:nvPr/>
            </p:nvSpPr>
            <p:spPr bwMode="auto">
              <a:xfrm>
                <a:off x="3246438" y="5083175"/>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solidFill>
                <a:srgbClr val="A8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4">
                <a:extLst>
                  <a:ext uri="{FF2B5EF4-FFF2-40B4-BE49-F238E27FC236}">
                    <a16:creationId xmlns:a16="http://schemas.microsoft.com/office/drawing/2014/main" id="{50BDFFF1-C60D-4970-A238-3508567014A5}"/>
                  </a:ext>
                </a:extLst>
              </p:cNvPr>
              <p:cNvSpPr>
                <a:spLocks/>
              </p:cNvSpPr>
              <p:nvPr/>
            </p:nvSpPr>
            <p:spPr bwMode="auto">
              <a:xfrm>
                <a:off x="3252788" y="5083175"/>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solidFill>
                <a:srgbClr val="A9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5">
                <a:extLst>
                  <a:ext uri="{FF2B5EF4-FFF2-40B4-BE49-F238E27FC236}">
                    <a16:creationId xmlns:a16="http://schemas.microsoft.com/office/drawing/2014/main" id="{329758D4-9E84-4F06-8DA4-865B77B299A1}"/>
                  </a:ext>
                </a:extLst>
              </p:cNvPr>
              <p:cNvSpPr>
                <a:spLocks/>
              </p:cNvSpPr>
              <p:nvPr/>
            </p:nvSpPr>
            <p:spPr bwMode="auto">
              <a:xfrm>
                <a:off x="3259138" y="5083175"/>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solidFill>
                <a:srgbClr val="A9A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6">
                <a:extLst>
                  <a:ext uri="{FF2B5EF4-FFF2-40B4-BE49-F238E27FC236}">
                    <a16:creationId xmlns:a16="http://schemas.microsoft.com/office/drawing/2014/main" id="{F6E081E4-10E5-434F-A5B0-E3D88C1A3B8E}"/>
                  </a:ext>
                </a:extLst>
              </p:cNvPr>
              <p:cNvSpPr>
                <a:spLocks/>
              </p:cNvSpPr>
              <p:nvPr/>
            </p:nvSpPr>
            <p:spPr bwMode="auto">
              <a:xfrm>
                <a:off x="3265488" y="5083175"/>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solidFill>
                <a:srgbClr val="AA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7">
                <a:extLst>
                  <a:ext uri="{FF2B5EF4-FFF2-40B4-BE49-F238E27FC236}">
                    <a16:creationId xmlns:a16="http://schemas.microsoft.com/office/drawing/2014/main" id="{CCB7F221-1959-44A3-8CEA-DF788C404447}"/>
                  </a:ext>
                </a:extLst>
              </p:cNvPr>
              <p:cNvSpPr>
                <a:spLocks/>
              </p:cNvSpPr>
              <p:nvPr/>
            </p:nvSpPr>
            <p:spPr bwMode="auto">
              <a:xfrm>
                <a:off x="3270251" y="5083175"/>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solidFill>
                <a:srgbClr val="AAAA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8">
                <a:extLst>
                  <a:ext uri="{FF2B5EF4-FFF2-40B4-BE49-F238E27FC236}">
                    <a16:creationId xmlns:a16="http://schemas.microsoft.com/office/drawing/2014/main" id="{4242873B-A596-4050-8FDC-AE50F4A30C66}"/>
                  </a:ext>
                </a:extLst>
              </p:cNvPr>
              <p:cNvSpPr>
                <a:spLocks/>
              </p:cNvSpPr>
              <p:nvPr/>
            </p:nvSpPr>
            <p:spPr bwMode="auto">
              <a:xfrm>
                <a:off x="3276601" y="5083175"/>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solidFill>
                <a:srgbClr val="ABAB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9">
                <a:extLst>
                  <a:ext uri="{FF2B5EF4-FFF2-40B4-BE49-F238E27FC236}">
                    <a16:creationId xmlns:a16="http://schemas.microsoft.com/office/drawing/2014/main" id="{318D7C25-B4F1-4F18-9969-F6EE15E26261}"/>
                  </a:ext>
                </a:extLst>
              </p:cNvPr>
              <p:cNvSpPr>
                <a:spLocks/>
              </p:cNvSpPr>
              <p:nvPr/>
            </p:nvSpPr>
            <p:spPr bwMode="auto">
              <a:xfrm>
                <a:off x="3282951" y="5083175"/>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solidFill>
                <a:srgbClr val="ACA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0">
                <a:extLst>
                  <a:ext uri="{FF2B5EF4-FFF2-40B4-BE49-F238E27FC236}">
                    <a16:creationId xmlns:a16="http://schemas.microsoft.com/office/drawing/2014/main" id="{B4E4505B-D11C-41F4-945B-CC456CE6A909}"/>
                  </a:ext>
                </a:extLst>
              </p:cNvPr>
              <p:cNvSpPr>
                <a:spLocks/>
              </p:cNvSpPr>
              <p:nvPr/>
            </p:nvSpPr>
            <p:spPr bwMode="auto">
              <a:xfrm>
                <a:off x="3289301" y="5083175"/>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solidFill>
                <a:srgbClr val="ACA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1">
                <a:extLst>
                  <a:ext uri="{FF2B5EF4-FFF2-40B4-BE49-F238E27FC236}">
                    <a16:creationId xmlns:a16="http://schemas.microsoft.com/office/drawing/2014/main" id="{284C929C-4167-40F2-9DD0-7186944200D8}"/>
                  </a:ext>
                </a:extLst>
              </p:cNvPr>
              <p:cNvSpPr>
                <a:spLocks/>
              </p:cNvSpPr>
              <p:nvPr/>
            </p:nvSpPr>
            <p:spPr bwMode="auto">
              <a:xfrm>
                <a:off x="3294063" y="5083175"/>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solidFill>
                <a:srgbClr val="ADAD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2">
                <a:extLst>
                  <a:ext uri="{FF2B5EF4-FFF2-40B4-BE49-F238E27FC236}">
                    <a16:creationId xmlns:a16="http://schemas.microsoft.com/office/drawing/2014/main" id="{1B1ECF58-26C6-442C-8097-E6ED09228D86}"/>
                  </a:ext>
                </a:extLst>
              </p:cNvPr>
              <p:cNvSpPr>
                <a:spLocks/>
              </p:cNvSpPr>
              <p:nvPr/>
            </p:nvSpPr>
            <p:spPr bwMode="auto">
              <a:xfrm>
                <a:off x="3300413" y="5083175"/>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solidFill>
                <a:srgbClr val="AEAE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3">
                <a:extLst>
                  <a:ext uri="{FF2B5EF4-FFF2-40B4-BE49-F238E27FC236}">
                    <a16:creationId xmlns:a16="http://schemas.microsoft.com/office/drawing/2014/main" id="{DA0CB00F-04DB-4372-8A8C-6F037A1C3D6A}"/>
                  </a:ext>
                </a:extLst>
              </p:cNvPr>
              <p:cNvSpPr>
                <a:spLocks/>
              </p:cNvSpPr>
              <p:nvPr/>
            </p:nvSpPr>
            <p:spPr bwMode="auto">
              <a:xfrm>
                <a:off x="3306763" y="5083175"/>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solidFill>
                <a:srgbClr val="AEAE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64">
                <a:extLst>
                  <a:ext uri="{FF2B5EF4-FFF2-40B4-BE49-F238E27FC236}">
                    <a16:creationId xmlns:a16="http://schemas.microsoft.com/office/drawing/2014/main" id="{743538E5-9345-4E3D-BBF4-57E7A92B7D32}"/>
                  </a:ext>
                </a:extLst>
              </p:cNvPr>
              <p:cNvSpPr>
                <a:spLocks/>
              </p:cNvSpPr>
              <p:nvPr/>
            </p:nvSpPr>
            <p:spPr bwMode="auto">
              <a:xfrm>
                <a:off x="3313113" y="5083175"/>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solidFill>
                <a:srgbClr val="AFA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5">
                <a:extLst>
                  <a:ext uri="{FF2B5EF4-FFF2-40B4-BE49-F238E27FC236}">
                    <a16:creationId xmlns:a16="http://schemas.microsoft.com/office/drawing/2014/main" id="{B5F8C380-D3D9-451A-B003-30376B374219}"/>
                  </a:ext>
                </a:extLst>
              </p:cNvPr>
              <p:cNvSpPr>
                <a:spLocks/>
              </p:cNvSpPr>
              <p:nvPr/>
            </p:nvSpPr>
            <p:spPr bwMode="auto">
              <a:xfrm>
                <a:off x="3317876" y="5083175"/>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solidFill>
                <a:srgbClr val="AFA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66">
                <a:extLst>
                  <a:ext uri="{FF2B5EF4-FFF2-40B4-BE49-F238E27FC236}">
                    <a16:creationId xmlns:a16="http://schemas.microsoft.com/office/drawing/2014/main" id="{837135FA-890C-417F-A34C-E638AF353F81}"/>
                  </a:ext>
                </a:extLst>
              </p:cNvPr>
              <p:cNvSpPr>
                <a:spLocks/>
              </p:cNvSpPr>
              <p:nvPr/>
            </p:nvSpPr>
            <p:spPr bwMode="auto">
              <a:xfrm>
                <a:off x="3324226" y="5083175"/>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solidFill>
                <a:srgbClr val="B0B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7">
                <a:extLst>
                  <a:ext uri="{FF2B5EF4-FFF2-40B4-BE49-F238E27FC236}">
                    <a16:creationId xmlns:a16="http://schemas.microsoft.com/office/drawing/2014/main" id="{15612848-40B6-4216-A521-0B86B1EC9D9E}"/>
                  </a:ext>
                </a:extLst>
              </p:cNvPr>
              <p:cNvSpPr>
                <a:spLocks/>
              </p:cNvSpPr>
              <p:nvPr/>
            </p:nvSpPr>
            <p:spPr bwMode="auto">
              <a:xfrm>
                <a:off x="3330576" y="5083175"/>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solidFill>
                <a:srgbClr val="B1B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8">
                <a:extLst>
                  <a:ext uri="{FF2B5EF4-FFF2-40B4-BE49-F238E27FC236}">
                    <a16:creationId xmlns:a16="http://schemas.microsoft.com/office/drawing/2014/main" id="{6CAB7077-6EC9-4047-A7A7-D06E1D4C399D}"/>
                  </a:ext>
                </a:extLst>
              </p:cNvPr>
              <p:cNvSpPr>
                <a:spLocks/>
              </p:cNvSpPr>
              <p:nvPr/>
            </p:nvSpPr>
            <p:spPr bwMode="auto">
              <a:xfrm>
                <a:off x="3336926" y="5083175"/>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solidFill>
                <a:srgbClr val="B1B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9">
                <a:extLst>
                  <a:ext uri="{FF2B5EF4-FFF2-40B4-BE49-F238E27FC236}">
                    <a16:creationId xmlns:a16="http://schemas.microsoft.com/office/drawing/2014/main" id="{FCB370BC-B9B7-4CA4-A75E-01B8D032994B}"/>
                  </a:ext>
                </a:extLst>
              </p:cNvPr>
              <p:cNvSpPr>
                <a:spLocks/>
              </p:cNvSpPr>
              <p:nvPr/>
            </p:nvSpPr>
            <p:spPr bwMode="auto">
              <a:xfrm>
                <a:off x="3343276" y="5083175"/>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solidFill>
                <a:srgbClr val="B2B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0">
                <a:extLst>
                  <a:ext uri="{FF2B5EF4-FFF2-40B4-BE49-F238E27FC236}">
                    <a16:creationId xmlns:a16="http://schemas.microsoft.com/office/drawing/2014/main" id="{B8C4B19E-DE41-4BBC-960A-3C5637F8C25E}"/>
                  </a:ext>
                </a:extLst>
              </p:cNvPr>
              <p:cNvSpPr>
                <a:spLocks/>
              </p:cNvSpPr>
              <p:nvPr/>
            </p:nvSpPr>
            <p:spPr bwMode="auto">
              <a:xfrm>
                <a:off x="3348038" y="5083175"/>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solidFill>
                <a:srgbClr val="B2B2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1">
                <a:extLst>
                  <a:ext uri="{FF2B5EF4-FFF2-40B4-BE49-F238E27FC236}">
                    <a16:creationId xmlns:a16="http://schemas.microsoft.com/office/drawing/2014/main" id="{E66851BF-D495-475B-9E84-FF8A6F723433}"/>
                  </a:ext>
                </a:extLst>
              </p:cNvPr>
              <p:cNvSpPr>
                <a:spLocks/>
              </p:cNvSpPr>
              <p:nvPr/>
            </p:nvSpPr>
            <p:spPr bwMode="auto">
              <a:xfrm>
                <a:off x="3354388" y="5083175"/>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solidFill>
                <a:srgbClr val="B3B3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2">
                <a:extLst>
                  <a:ext uri="{FF2B5EF4-FFF2-40B4-BE49-F238E27FC236}">
                    <a16:creationId xmlns:a16="http://schemas.microsoft.com/office/drawing/2014/main" id="{FA7E7839-315D-40EB-9106-F3234C9DC12E}"/>
                  </a:ext>
                </a:extLst>
              </p:cNvPr>
              <p:cNvSpPr>
                <a:spLocks/>
              </p:cNvSpPr>
              <p:nvPr/>
            </p:nvSpPr>
            <p:spPr bwMode="auto">
              <a:xfrm>
                <a:off x="3360738" y="5083175"/>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solidFill>
                <a:srgbClr val="B4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3">
                <a:extLst>
                  <a:ext uri="{FF2B5EF4-FFF2-40B4-BE49-F238E27FC236}">
                    <a16:creationId xmlns:a16="http://schemas.microsoft.com/office/drawing/2014/main" id="{38D48FB1-278C-4FC4-B747-32331CA0B303}"/>
                  </a:ext>
                </a:extLst>
              </p:cNvPr>
              <p:cNvSpPr>
                <a:spLocks/>
              </p:cNvSpPr>
              <p:nvPr/>
            </p:nvSpPr>
            <p:spPr bwMode="auto">
              <a:xfrm>
                <a:off x="3367088" y="5083175"/>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solidFill>
                <a:srgbClr val="B4B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4">
                <a:extLst>
                  <a:ext uri="{FF2B5EF4-FFF2-40B4-BE49-F238E27FC236}">
                    <a16:creationId xmlns:a16="http://schemas.microsoft.com/office/drawing/2014/main" id="{86A97F3F-0164-4DF1-8100-3883BE29E8DF}"/>
                  </a:ext>
                </a:extLst>
              </p:cNvPr>
              <p:cNvSpPr>
                <a:spLocks/>
              </p:cNvSpPr>
              <p:nvPr/>
            </p:nvSpPr>
            <p:spPr bwMode="auto">
              <a:xfrm>
                <a:off x="3371851" y="5083175"/>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solidFill>
                <a:srgbClr val="B5B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5">
                <a:extLst>
                  <a:ext uri="{FF2B5EF4-FFF2-40B4-BE49-F238E27FC236}">
                    <a16:creationId xmlns:a16="http://schemas.microsoft.com/office/drawing/2014/main" id="{073D98D4-2042-4595-81D0-1CB7F5EBBDE2}"/>
                  </a:ext>
                </a:extLst>
              </p:cNvPr>
              <p:cNvSpPr>
                <a:spLocks/>
              </p:cNvSpPr>
              <p:nvPr/>
            </p:nvSpPr>
            <p:spPr bwMode="auto">
              <a:xfrm>
                <a:off x="3378201" y="5083175"/>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solidFill>
                <a:srgbClr val="B6B6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6">
                <a:extLst>
                  <a:ext uri="{FF2B5EF4-FFF2-40B4-BE49-F238E27FC236}">
                    <a16:creationId xmlns:a16="http://schemas.microsoft.com/office/drawing/2014/main" id="{FD86713E-C4AC-4D50-9A3C-E1521C84B93F}"/>
                  </a:ext>
                </a:extLst>
              </p:cNvPr>
              <p:cNvSpPr>
                <a:spLocks/>
              </p:cNvSpPr>
              <p:nvPr/>
            </p:nvSpPr>
            <p:spPr bwMode="auto">
              <a:xfrm>
                <a:off x="3384551" y="5083175"/>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solidFill>
                <a:srgbClr val="B6B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7">
                <a:extLst>
                  <a:ext uri="{FF2B5EF4-FFF2-40B4-BE49-F238E27FC236}">
                    <a16:creationId xmlns:a16="http://schemas.microsoft.com/office/drawing/2014/main" id="{4C414AA7-C011-478D-A7B1-458ED514F629}"/>
                  </a:ext>
                </a:extLst>
              </p:cNvPr>
              <p:cNvSpPr>
                <a:spLocks/>
              </p:cNvSpPr>
              <p:nvPr/>
            </p:nvSpPr>
            <p:spPr bwMode="auto">
              <a:xfrm>
                <a:off x="3390901" y="5083175"/>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solidFill>
                <a:srgbClr val="B7B7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8">
                <a:extLst>
                  <a:ext uri="{FF2B5EF4-FFF2-40B4-BE49-F238E27FC236}">
                    <a16:creationId xmlns:a16="http://schemas.microsoft.com/office/drawing/2014/main" id="{C03E3A1B-3C61-4B23-AD8D-559784B5E96B}"/>
                  </a:ext>
                </a:extLst>
              </p:cNvPr>
              <p:cNvSpPr>
                <a:spLocks/>
              </p:cNvSpPr>
              <p:nvPr/>
            </p:nvSpPr>
            <p:spPr bwMode="auto">
              <a:xfrm>
                <a:off x="3395663" y="5083175"/>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solidFill>
                <a:srgbClr val="B7B7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9">
                <a:extLst>
                  <a:ext uri="{FF2B5EF4-FFF2-40B4-BE49-F238E27FC236}">
                    <a16:creationId xmlns:a16="http://schemas.microsoft.com/office/drawing/2014/main" id="{FA149C9E-F68B-4D8E-8126-D6135BDB119A}"/>
                  </a:ext>
                </a:extLst>
              </p:cNvPr>
              <p:cNvSpPr>
                <a:spLocks/>
              </p:cNvSpPr>
              <p:nvPr/>
            </p:nvSpPr>
            <p:spPr bwMode="auto">
              <a:xfrm>
                <a:off x="3402013" y="5083175"/>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solidFill>
                <a:srgbClr val="B8B8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0">
                <a:extLst>
                  <a:ext uri="{FF2B5EF4-FFF2-40B4-BE49-F238E27FC236}">
                    <a16:creationId xmlns:a16="http://schemas.microsoft.com/office/drawing/2014/main" id="{649D2E7E-95F7-4276-958C-E322EC8F9490}"/>
                  </a:ext>
                </a:extLst>
              </p:cNvPr>
              <p:cNvSpPr>
                <a:spLocks/>
              </p:cNvSpPr>
              <p:nvPr/>
            </p:nvSpPr>
            <p:spPr bwMode="auto">
              <a:xfrm>
                <a:off x="3408363" y="5083175"/>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solidFill>
                <a:srgbClr val="B9B9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1">
                <a:extLst>
                  <a:ext uri="{FF2B5EF4-FFF2-40B4-BE49-F238E27FC236}">
                    <a16:creationId xmlns:a16="http://schemas.microsoft.com/office/drawing/2014/main" id="{E31BB878-9986-4CE7-9481-D70235A8BA92}"/>
                  </a:ext>
                </a:extLst>
              </p:cNvPr>
              <p:cNvSpPr>
                <a:spLocks/>
              </p:cNvSpPr>
              <p:nvPr/>
            </p:nvSpPr>
            <p:spPr bwMode="auto">
              <a:xfrm>
                <a:off x="3414713" y="5083175"/>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solidFill>
                <a:srgbClr val="B9B9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2">
                <a:extLst>
                  <a:ext uri="{FF2B5EF4-FFF2-40B4-BE49-F238E27FC236}">
                    <a16:creationId xmlns:a16="http://schemas.microsoft.com/office/drawing/2014/main" id="{740546A1-9DB3-4249-8F40-D4F94357C249}"/>
                  </a:ext>
                </a:extLst>
              </p:cNvPr>
              <p:cNvSpPr>
                <a:spLocks/>
              </p:cNvSpPr>
              <p:nvPr/>
            </p:nvSpPr>
            <p:spPr bwMode="auto">
              <a:xfrm>
                <a:off x="3417888" y="5083175"/>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solidFill>
                <a:srgbClr val="BABA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3">
                <a:extLst>
                  <a:ext uri="{FF2B5EF4-FFF2-40B4-BE49-F238E27FC236}">
                    <a16:creationId xmlns:a16="http://schemas.microsoft.com/office/drawing/2014/main" id="{4550305F-E05C-4AC3-B7B2-CA6AF7080465}"/>
                  </a:ext>
                </a:extLst>
              </p:cNvPr>
              <p:cNvSpPr>
                <a:spLocks/>
              </p:cNvSpPr>
              <p:nvPr/>
            </p:nvSpPr>
            <p:spPr bwMode="auto">
              <a:xfrm>
                <a:off x="3425826" y="5083175"/>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solidFill>
                <a:srgbClr val="BB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4">
                <a:extLst>
                  <a:ext uri="{FF2B5EF4-FFF2-40B4-BE49-F238E27FC236}">
                    <a16:creationId xmlns:a16="http://schemas.microsoft.com/office/drawing/2014/main" id="{F67BAA38-1A63-42BA-8ED4-F72B85778D87}"/>
                  </a:ext>
                </a:extLst>
              </p:cNvPr>
              <p:cNvSpPr>
                <a:spLocks/>
              </p:cNvSpPr>
              <p:nvPr/>
            </p:nvSpPr>
            <p:spPr bwMode="auto">
              <a:xfrm>
                <a:off x="3432176" y="5083175"/>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solidFill>
                <a:srgbClr val="BBB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5">
                <a:extLst>
                  <a:ext uri="{FF2B5EF4-FFF2-40B4-BE49-F238E27FC236}">
                    <a16:creationId xmlns:a16="http://schemas.microsoft.com/office/drawing/2014/main" id="{15A8E3F4-B072-4B42-95A4-EE59BA3ABE6B}"/>
                  </a:ext>
                </a:extLst>
              </p:cNvPr>
              <p:cNvSpPr>
                <a:spLocks/>
              </p:cNvSpPr>
              <p:nvPr/>
            </p:nvSpPr>
            <p:spPr bwMode="auto">
              <a:xfrm>
                <a:off x="3438526" y="5083175"/>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solidFill>
                <a:srgbClr val="BCB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6">
                <a:extLst>
                  <a:ext uri="{FF2B5EF4-FFF2-40B4-BE49-F238E27FC236}">
                    <a16:creationId xmlns:a16="http://schemas.microsoft.com/office/drawing/2014/main" id="{26622512-72B7-45C1-9A04-0948F477AA78}"/>
                  </a:ext>
                </a:extLst>
              </p:cNvPr>
              <p:cNvSpPr>
                <a:spLocks/>
              </p:cNvSpPr>
              <p:nvPr/>
            </p:nvSpPr>
            <p:spPr bwMode="auto">
              <a:xfrm>
                <a:off x="3444876" y="5083175"/>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solidFill>
                <a:srgbClr val="BCB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7">
                <a:extLst>
                  <a:ext uri="{FF2B5EF4-FFF2-40B4-BE49-F238E27FC236}">
                    <a16:creationId xmlns:a16="http://schemas.microsoft.com/office/drawing/2014/main" id="{CB7D97A6-61E1-4F62-863C-EB492E492CD7}"/>
                  </a:ext>
                </a:extLst>
              </p:cNvPr>
              <p:cNvSpPr>
                <a:spLocks/>
              </p:cNvSpPr>
              <p:nvPr/>
            </p:nvSpPr>
            <p:spPr bwMode="auto">
              <a:xfrm>
                <a:off x="3448051" y="5083175"/>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solidFill>
                <a:srgbClr val="BDB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8">
                <a:extLst>
                  <a:ext uri="{FF2B5EF4-FFF2-40B4-BE49-F238E27FC236}">
                    <a16:creationId xmlns:a16="http://schemas.microsoft.com/office/drawing/2014/main" id="{DCD93AFA-3C37-44E5-99FF-721A2EEA85F4}"/>
                  </a:ext>
                </a:extLst>
              </p:cNvPr>
              <p:cNvSpPr>
                <a:spLocks/>
              </p:cNvSpPr>
              <p:nvPr/>
            </p:nvSpPr>
            <p:spPr bwMode="auto">
              <a:xfrm>
                <a:off x="3454401" y="5083175"/>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solidFill>
                <a:srgbClr val="BEBE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9">
                <a:extLst>
                  <a:ext uri="{FF2B5EF4-FFF2-40B4-BE49-F238E27FC236}">
                    <a16:creationId xmlns:a16="http://schemas.microsoft.com/office/drawing/2014/main" id="{88831879-7C86-4A1D-806A-EA7189C684B1}"/>
                  </a:ext>
                </a:extLst>
              </p:cNvPr>
              <p:cNvSpPr>
                <a:spLocks/>
              </p:cNvSpPr>
              <p:nvPr/>
            </p:nvSpPr>
            <p:spPr bwMode="auto">
              <a:xfrm>
                <a:off x="3462338" y="5083175"/>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solidFill>
                <a:srgbClr val="BEB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0">
                <a:extLst>
                  <a:ext uri="{FF2B5EF4-FFF2-40B4-BE49-F238E27FC236}">
                    <a16:creationId xmlns:a16="http://schemas.microsoft.com/office/drawing/2014/main" id="{9BEF1BC1-39F6-4CA0-A1F6-7B068B3CF684}"/>
                  </a:ext>
                </a:extLst>
              </p:cNvPr>
              <p:cNvSpPr>
                <a:spLocks/>
              </p:cNvSpPr>
              <p:nvPr/>
            </p:nvSpPr>
            <p:spPr bwMode="auto">
              <a:xfrm>
                <a:off x="3468688" y="5083175"/>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solidFill>
                <a:srgbClr val="BFB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1">
                <a:extLst>
                  <a:ext uri="{FF2B5EF4-FFF2-40B4-BE49-F238E27FC236}">
                    <a16:creationId xmlns:a16="http://schemas.microsoft.com/office/drawing/2014/main" id="{1E74B8B2-1D7F-48C7-A05F-C4650B2A7D54}"/>
                  </a:ext>
                </a:extLst>
              </p:cNvPr>
              <p:cNvSpPr>
                <a:spLocks/>
              </p:cNvSpPr>
              <p:nvPr/>
            </p:nvSpPr>
            <p:spPr bwMode="auto">
              <a:xfrm>
                <a:off x="3471863" y="5083175"/>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solidFill>
                <a:srgbClr val="BFB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92">
                <a:extLst>
                  <a:ext uri="{FF2B5EF4-FFF2-40B4-BE49-F238E27FC236}">
                    <a16:creationId xmlns:a16="http://schemas.microsoft.com/office/drawing/2014/main" id="{CA41FF22-45E8-4C39-9BFE-AC9D3AEB34DD}"/>
                  </a:ext>
                </a:extLst>
              </p:cNvPr>
              <p:cNvSpPr>
                <a:spLocks/>
              </p:cNvSpPr>
              <p:nvPr/>
            </p:nvSpPr>
            <p:spPr bwMode="auto">
              <a:xfrm>
                <a:off x="3478213" y="5083175"/>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solidFill>
                <a:srgbClr val="C0C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3">
                <a:extLst>
                  <a:ext uri="{FF2B5EF4-FFF2-40B4-BE49-F238E27FC236}">
                    <a16:creationId xmlns:a16="http://schemas.microsoft.com/office/drawing/2014/main" id="{28E94890-14B7-411F-801A-AAF823F07C88}"/>
                  </a:ext>
                </a:extLst>
              </p:cNvPr>
              <p:cNvSpPr>
                <a:spLocks/>
              </p:cNvSpPr>
              <p:nvPr/>
            </p:nvSpPr>
            <p:spPr bwMode="auto">
              <a:xfrm>
                <a:off x="3484563" y="5083175"/>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solidFill>
                <a:srgbClr val="C1C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4">
                <a:extLst>
                  <a:ext uri="{FF2B5EF4-FFF2-40B4-BE49-F238E27FC236}">
                    <a16:creationId xmlns:a16="http://schemas.microsoft.com/office/drawing/2014/main" id="{A139078A-941D-4ADF-BE72-95DC365349D3}"/>
                  </a:ext>
                </a:extLst>
              </p:cNvPr>
              <p:cNvSpPr>
                <a:spLocks/>
              </p:cNvSpPr>
              <p:nvPr/>
            </p:nvSpPr>
            <p:spPr bwMode="auto">
              <a:xfrm>
                <a:off x="3492501" y="5083175"/>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solidFill>
                <a:srgbClr val="C1C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5">
                <a:extLst>
                  <a:ext uri="{FF2B5EF4-FFF2-40B4-BE49-F238E27FC236}">
                    <a16:creationId xmlns:a16="http://schemas.microsoft.com/office/drawing/2014/main" id="{6A4F8DC1-764C-4116-8A24-19662992B264}"/>
                  </a:ext>
                </a:extLst>
              </p:cNvPr>
              <p:cNvSpPr>
                <a:spLocks/>
              </p:cNvSpPr>
              <p:nvPr/>
            </p:nvSpPr>
            <p:spPr bwMode="auto">
              <a:xfrm>
                <a:off x="3495676" y="5083175"/>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solidFill>
                <a:srgbClr val="C2C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6">
                <a:extLst>
                  <a:ext uri="{FF2B5EF4-FFF2-40B4-BE49-F238E27FC236}">
                    <a16:creationId xmlns:a16="http://schemas.microsoft.com/office/drawing/2014/main" id="{13D7FDAB-F1E1-45E9-91DC-CA8307FE8178}"/>
                  </a:ext>
                </a:extLst>
              </p:cNvPr>
              <p:cNvSpPr>
                <a:spLocks/>
              </p:cNvSpPr>
              <p:nvPr/>
            </p:nvSpPr>
            <p:spPr bwMode="auto">
              <a:xfrm>
                <a:off x="3502026" y="5083175"/>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solidFill>
                <a:srgbClr val="C3C3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7">
                <a:extLst>
                  <a:ext uri="{FF2B5EF4-FFF2-40B4-BE49-F238E27FC236}">
                    <a16:creationId xmlns:a16="http://schemas.microsoft.com/office/drawing/2014/main" id="{CA9313DD-6ACE-41D4-A641-8353691C0B75}"/>
                  </a:ext>
                </a:extLst>
              </p:cNvPr>
              <p:cNvSpPr>
                <a:spLocks/>
              </p:cNvSpPr>
              <p:nvPr/>
            </p:nvSpPr>
            <p:spPr bwMode="auto">
              <a:xfrm>
                <a:off x="3508376" y="5083175"/>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solidFill>
                <a:srgbClr val="C3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8">
                <a:extLst>
                  <a:ext uri="{FF2B5EF4-FFF2-40B4-BE49-F238E27FC236}">
                    <a16:creationId xmlns:a16="http://schemas.microsoft.com/office/drawing/2014/main" id="{E785EF60-E4AD-4ACD-8353-EDFFB9197999}"/>
                  </a:ext>
                </a:extLst>
              </p:cNvPr>
              <p:cNvSpPr>
                <a:spLocks/>
              </p:cNvSpPr>
              <p:nvPr/>
            </p:nvSpPr>
            <p:spPr bwMode="auto">
              <a:xfrm>
                <a:off x="3513138" y="5083175"/>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solidFill>
                <a:srgbClr val="C4C4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9">
                <a:extLst>
                  <a:ext uri="{FF2B5EF4-FFF2-40B4-BE49-F238E27FC236}">
                    <a16:creationId xmlns:a16="http://schemas.microsoft.com/office/drawing/2014/main" id="{1D0CA589-F781-49FE-9C66-62950ABDC06F}"/>
                  </a:ext>
                </a:extLst>
              </p:cNvPr>
              <p:cNvSpPr>
                <a:spLocks/>
              </p:cNvSpPr>
              <p:nvPr/>
            </p:nvSpPr>
            <p:spPr bwMode="auto">
              <a:xfrm>
                <a:off x="3513138" y="5083175"/>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solidFill>
                <a:srgbClr val="C4C4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0">
                <a:extLst>
                  <a:ext uri="{FF2B5EF4-FFF2-40B4-BE49-F238E27FC236}">
                    <a16:creationId xmlns:a16="http://schemas.microsoft.com/office/drawing/2014/main" id="{D7B4BEB4-A9F9-4C28-9BF6-D96A2055035E}"/>
                  </a:ext>
                </a:extLst>
              </p:cNvPr>
              <p:cNvSpPr>
                <a:spLocks/>
              </p:cNvSpPr>
              <p:nvPr/>
            </p:nvSpPr>
            <p:spPr bwMode="auto">
              <a:xfrm>
                <a:off x="3514726" y="5083175"/>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57">
                    <a:moveTo>
                      <a:pt x="15" y="0"/>
                    </a:moveTo>
                    <a:lnTo>
                      <a:pt x="27" y="0"/>
                    </a:lnTo>
                    <a:lnTo>
                      <a:pt x="10" y="140"/>
                    </a:lnTo>
                    <a:lnTo>
                      <a:pt x="10" y="140"/>
                    </a:lnTo>
                    <a:lnTo>
                      <a:pt x="9" y="145"/>
                    </a:lnTo>
                    <a:lnTo>
                      <a:pt x="7" y="149"/>
                    </a:lnTo>
                    <a:lnTo>
                      <a:pt x="3" y="153"/>
                    </a:lnTo>
                    <a:lnTo>
                      <a:pt x="0" y="157"/>
                    </a:lnTo>
                    <a:lnTo>
                      <a:pt x="15"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67956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מלבן 3"/>
          <p:cNvSpPr/>
          <p:nvPr/>
        </p:nvSpPr>
        <p:spPr>
          <a:xfrm>
            <a:off x="3653078" y="147482"/>
            <a:ext cx="4654351" cy="769441"/>
          </a:xfrm>
          <a:prstGeom prst="rect">
            <a:avLst/>
          </a:prstGeom>
          <a:noFill/>
        </p:spPr>
        <p:txBody>
          <a:bodyPr wrap="none" lIns="91440" tIns="45720" rIns="91440" bIns="45720">
            <a:spAutoFit/>
          </a:bodyPr>
          <a:lstStyle/>
          <a:p>
            <a:pPr algn="l" rtl="0"/>
            <a:r>
              <a:rPr lang="en-US" sz="4400" dirty="0">
                <a:solidFill>
                  <a:schemeClr val="accent6"/>
                </a:solidFill>
              </a:rPr>
              <a:t>Text summarization</a:t>
            </a:r>
            <a:endParaRPr lang="en-US" sz="4400" dirty="0">
              <a:solidFill>
                <a:schemeClr val="accent6"/>
              </a:solidFill>
              <a:effectLst/>
            </a:endParaRPr>
          </a:p>
        </p:txBody>
      </p:sp>
      <p:pic>
        <p:nvPicPr>
          <p:cNvPr id="1026" name="Picture 2"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13" y="1484055"/>
            <a:ext cx="5451340" cy="235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1-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243" y="1742381"/>
            <a:ext cx="54006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6630518" y="960289"/>
            <a:ext cx="4134845" cy="369332"/>
          </a:xfrm>
          <a:prstGeom prst="rect">
            <a:avLst/>
          </a:prstGeom>
        </p:spPr>
        <p:txBody>
          <a:bodyPr wrap="square">
            <a:spAutoFit/>
          </a:bodyPr>
          <a:lstStyle/>
          <a:p>
            <a:pPr algn="l" rtl="0">
              <a:spcAft>
                <a:spcPts val="800"/>
              </a:spcAft>
            </a:pPr>
            <a:r>
              <a:rPr lang="en-US" b="1" dirty="0">
                <a:solidFill>
                  <a:schemeClr val="accent6"/>
                </a:solidFill>
              </a:rPr>
              <a:t>Text summarization based on output type</a:t>
            </a:r>
            <a:endParaRPr lang="en-US" b="1" dirty="0">
              <a:solidFill>
                <a:schemeClr val="accent6"/>
              </a:solidFill>
              <a:latin typeface="Calibri Light" panose="020F0302020204030204" pitchFamily="34" charset="0"/>
              <a:ea typeface="Calibri" panose="020F0502020204030204" pitchFamily="34" charset="0"/>
              <a:cs typeface="Arial" panose="020B0604020202020204" pitchFamily="34" charset="0"/>
            </a:endParaRPr>
          </a:p>
        </p:txBody>
      </p:sp>
      <p:sp>
        <p:nvSpPr>
          <p:cNvPr id="18" name="Rectangle 17"/>
          <p:cNvSpPr/>
          <p:nvPr/>
        </p:nvSpPr>
        <p:spPr>
          <a:xfrm>
            <a:off x="1367766" y="960289"/>
            <a:ext cx="3244719" cy="369332"/>
          </a:xfrm>
          <a:prstGeom prst="rect">
            <a:avLst/>
          </a:prstGeom>
        </p:spPr>
        <p:txBody>
          <a:bodyPr wrap="square">
            <a:spAutoFit/>
          </a:bodyPr>
          <a:lstStyle/>
          <a:p>
            <a:pPr algn="l" rtl="0">
              <a:spcAft>
                <a:spcPts val="800"/>
              </a:spcAft>
            </a:pPr>
            <a:r>
              <a:rPr lang="en-US" b="1" dirty="0">
                <a:solidFill>
                  <a:schemeClr val="accent6"/>
                </a:solidFill>
              </a:rPr>
              <a:t>Automated text summarization</a:t>
            </a:r>
            <a:endParaRPr lang="en-US" b="1" dirty="0">
              <a:solidFill>
                <a:schemeClr val="accent6"/>
              </a:solidFill>
              <a:latin typeface="Calibri Light" panose="020F0302020204030204" pitchFamily="34" charset="0"/>
              <a:ea typeface="Calibri" panose="020F0502020204030204" pitchFamily="34" charset="0"/>
              <a:cs typeface="Arial" panose="020B0604020202020204" pitchFamily="34" charset="0"/>
            </a:endParaRPr>
          </a:p>
        </p:txBody>
      </p:sp>
      <p:sp>
        <p:nvSpPr>
          <p:cNvPr id="13" name="Rectangle 12"/>
          <p:cNvSpPr/>
          <p:nvPr/>
        </p:nvSpPr>
        <p:spPr>
          <a:xfrm>
            <a:off x="0" y="4059007"/>
            <a:ext cx="5980253" cy="2339102"/>
          </a:xfrm>
          <a:prstGeom prst="rect">
            <a:avLst/>
          </a:prstGeom>
        </p:spPr>
        <p:txBody>
          <a:bodyPr wrap="square">
            <a:spAutoFit/>
          </a:bodyPr>
          <a:lstStyle/>
          <a:p>
            <a:pPr marL="457200" algn="l" rtl="0"/>
            <a:r>
              <a:rPr lang="en-US" b="1" dirty="0">
                <a:solidFill>
                  <a:schemeClr val="accent6"/>
                </a:solidFill>
                <a:latin typeface="Calibri Light" panose="020F0302020204030204" pitchFamily="34" charset="0"/>
              </a:rPr>
              <a:t>Extractive</a:t>
            </a:r>
            <a:endParaRPr lang="en-US" dirty="0">
              <a:solidFill>
                <a:schemeClr val="accent6"/>
              </a:solidFill>
            </a:endParaRPr>
          </a:p>
          <a:p>
            <a:pPr marL="457200" indent="261938" algn="just" rtl="0"/>
            <a:r>
              <a:rPr lang="en-US" sz="1600" dirty="0">
                <a:latin typeface="Times New Roman" panose="02020603050405020304" pitchFamily="18" charset="0"/>
                <a:cs typeface="Times New Roman" panose="02020603050405020304" pitchFamily="18" charset="0"/>
              </a:rPr>
              <a:t> Extractive summarization methods work just like that. It takes the text, ranks all the sentences according to the understanding and relevance of the text, and presents you with the most important sentences.</a:t>
            </a:r>
          </a:p>
          <a:p>
            <a:pPr marL="457200" indent="261938" algn="just" rtl="0"/>
            <a:r>
              <a:rPr lang="en-US" sz="1600" dirty="0">
                <a:latin typeface="Times New Roman" panose="02020603050405020304" pitchFamily="18" charset="0"/>
                <a:cs typeface="Times New Roman" panose="02020603050405020304" pitchFamily="18" charset="0"/>
              </a:rPr>
              <a:t>This method does not create new words or phrases, it just takes the already existing words and phrases and presents only that. You can imagine this as taking a page of text and marking the most important sentences using a highlighter.</a:t>
            </a:r>
            <a:endParaRPr lang="en-US" sz="1600" dirty="0">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649941" y="4012739"/>
            <a:ext cx="6096000" cy="2092881"/>
          </a:xfrm>
          <a:prstGeom prst="rect">
            <a:avLst/>
          </a:prstGeom>
        </p:spPr>
        <p:txBody>
          <a:bodyPr>
            <a:spAutoFit/>
          </a:bodyPr>
          <a:lstStyle/>
          <a:p>
            <a:pPr marL="457200" algn="l" rtl="0"/>
            <a:r>
              <a:rPr lang="en-US" b="1" dirty="0">
                <a:solidFill>
                  <a:schemeClr val="accent6"/>
                </a:solidFill>
                <a:latin typeface="Calibri Light" panose="020F0302020204030204" pitchFamily="34" charset="0"/>
              </a:rPr>
              <a:t>Abstractive</a:t>
            </a:r>
          </a:p>
          <a:p>
            <a:pPr marL="457200" indent="261938" algn="just" rtl="0"/>
            <a:r>
              <a:rPr lang="en-US" sz="1600" dirty="0">
                <a:latin typeface="Times New Roman" panose="02020603050405020304" pitchFamily="18" charset="0"/>
                <a:cs typeface="Times New Roman" panose="02020603050405020304" pitchFamily="18" charset="0"/>
              </a:rPr>
              <a:t>Abstractive summarization, on the other hand, tries to guess the meaning of the whole text and presents the meaning to you. It creates words and phrases, puts them together in a meaningful way, and along with that, adds the most important facts found in the text. This way, abstractive summarization techniques are more complex than extractive summarization techniques and are also computationally more expensive.</a:t>
            </a:r>
          </a:p>
        </p:txBody>
      </p:sp>
    </p:spTree>
    <p:extLst>
      <p:ext uri="{BB962C8B-B14F-4D97-AF65-F5344CB8AC3E}">
        <p14:creationId xmlns:p14="http://schemas.microsoft.com/office/powerpoint/2010/main" val="1429572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4577" y="320159"/>
            <a:ext cx="4727704" cy="769441"/>
          </a:xfrm>
          <a:prstGeom prst="rect">
            <a:avLst/>
          </a:prstGeom>
        </p:spPr>
        <p:txBody>
          <a:bodyPr wrap="none">
            <a:spAutoFit/>
          </a:bodyPr>
          <a:lstStyle/>
          <a:p>
            <a:pPr algn="l" rtl="0"/>
            <a:r>
              <a:rPr lang="en-US" sz="4400" dirty="0">
                <a:solidFill>
                  <a:schemeClr val="accent6"/>
                </a:solidFill>
              </a:rPr>
              <a:t>System architecture</a:t>
            </a:r>
          </a:p>
        </p:txBody>
      </p:sp>
      <p:pic>
        <p:nvPicPr>
          <p:cNvPr id="19" name="Picture 18" descr="C:\Users\genadko\AppData\Local\Microsoft\Windows\INetCache\Content.Word\1-s2.0-S0957417420305030-gr4_lrg.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00" y="3335585"/>
            <a:ext cx="3176877" cy="1490037"/>
          </a:xfrm>
          <a:prstGeom prst="rect">
            <a:avLst/>
          </a:prstGeom>
          <a:noFill/>
          <a:ln>
            <a:noFill/>
          </a:ln>
        </p:spPr>
      </p:pic>
      <p:sp>
        <p:nvSpPr>
          <p:cNvPr id="5" name="Rectangle 4"/>
          <p:cNvSpPr/>
          <p:nvPr/>
        </p:nvSpPr>
        <p:spPr>
          <a:xfrm>
            <a:off x="798283" y="2765184"/>
            <a:ext cx="3086294" cy="369332"/>
          </a:xfrm>
          <a:prstGeom prst="rect">
            <a:avLst/>
          </a:prstGeom>
        </p:spPr>
        <p:txBody>
          <a:bodyPr wrap="none">
            <a:spAutoFit/>
          </a:bodyPr>
          <a:lstStyle/>
          <a:p>
            <a:r>
              <a:rPr lang="en-US" b="1" dirty="0">
                <a:solidFill>
                  <a:schemeClr val="accent6"/>
                </a:solidFill>
              </a:rPr>
              <a:t>Extractive text summarization </a:t>
            </a:r>
          </a:p>
        </p:txBody>
      </p:sp>
      <p:pic>
        <p:nvPicPr>
          <p:cNvPr id="2050" name="Picture 2" descr="1-s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8991" y="3335585"/>
            <a:ext cx="3176877" cy="14657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1-s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1710" y="3330101"/>
            <a:ext cx="3176877" cy="147127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448499" y="2766621"/>
            <a:ext cx="2782878" cy="369332"/>
          </a:xfrm>
          <a:prstGeom prst="rect">
            <a:avLst/>
          </a:prstGeom>
        </p:spPr>
        <p:txBody>
          <a:bodyPr wrap="none">
            <a:spAutoFit/>
          </a:bodyPr>
          <a:lstStyle/>
          <a:p>
            <a:pPr algn="l" rtl="0"/>
            <a:r>
              <a:rPr lang="en-US" b="1" dirty="0">
                <a:solidFill>
                  <a:schemeClr val="accent6"/>
                </a:solidFill>
              </a:rPr>
              <a:t>Hybrid text summarization </a:t>
            </a:r>
          </a:p>
        </p:txBody>
      </p:sp>
      <p:sp>
        <p:nvSpPr>
          <p:cNvPr id="21" name="Rectangle 20"/>
          <p:cNvSpPr/>
          <p:nvPr/>
        </p:nvSpPr>
        <p:spPr>
          <a:xfrm>
            <a:off x="4528991" y="2766621"/>
            <a:ext cx="3233899" cy="369332"/>
          </a:xfrm>
          <a:prstGeom prst="rect">
            <a:avLst/>
          </a:prstGeom>
        </p:spPr>
        <p:txBody>
          <a:bodyPr wrap="none">
            <a:spAutoFit/>
          </a:bodyPr>
          <a:lstStyle/>
          <a:p>
            <a:r>
              <a:rPr lang="en-US" b="1" dirty="0">
                <a:solidFill>
                  <a:schemeClr val="accent6"/>
                </a:solidFill>
              </a:rPr>
              <a:t>Abstractive text summarization </a:t>
            </a:r>
          </a:p>
        </p:txBody>
      </p:sp>
      <p:sp>
        <p:nvSpPr>
          <p:cNvPr id="11" name="Rectangle 10"/>
          <p:cNvSpPr/>
          <p:nvPr/>
        </p:nvSpPr>
        <p:spPr>
          <a:xfrm>
            <a:off x="602977" y="1557342"/>
            <a:ext cx="10905610" cy="738664"/>
          </a:xfrm>
          <a:prstGeom prst="rect">
            <a:avLst/>
          </a:prstGeom>
        </p:spPr>
        <p:txBody>
          <a:bodyPr wrap="square">
            <a:spAutoFit/>
          </a:bodyPr>
          <a:lstStyle/>
          <a:p>
            <a:pPr indent="360363" algn="just" rtl="0"/>
            <a:r>
              <a:rPr lang="en-US" sz="1400" dirty="0">
                <a:latin typeface="Times New Roman" panose="02020603050405020304" pitchFamily="18" charset="0"/>
                <a:cs typeface="Times New Roman" panose="02020603050405020304" pitchFamily="18" charset="0"/>
              </a:rPr>
              <a:t>The challenge of how to make computer understand the document with any extension and how to make it generate the summary is the main motivation. Reducing the time and effort of the user of reading through entire document to know what the document is about is also the driving force behind this work. To summarize large documents of the text will be difficult for human beings</a:t>
            </a:r>
          </a:p>
        </p:txBody>
      </p:sp>
    </p:spTree>
    <p:extLst>
      <p:ext uri="{BB962C8B-B14F-4D97-AF65-F5344CB8AC3E}">
        <p14:creationId xmlns:p14="http://schemas.microsoft.com/office/powerpoint/2010/main" val="209663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584" y="213458"/>
            <a:ext cx="10349501" cy="769441"/>
          </a:xfrm>
          <a:prstGeom prst="rect">
            <a:avLst/>
          </a:prstGeom>
        </p:spPr>
        <p:txBody>
          <a:bodyPr wrap="none">
            <a:spAutoFit/>
          </a:bodyPr>
          <a:lstStyle/>
          <a:p>
            <a:r>
              <a:rPr lang="en-US" sz="4400" b="1" dirty="0">
                <a:solidFill>
                  <a:schemeClr val="accent6"/>
                </a:solidFill>
              </a:rPr>
              <a:t>Abstract Generator - Online Abstract Maker</a:t>
            </a:r>
            <a:endParaRPr lang="en-US" sz="4400" dirty="0">
              <a:solidFill>
                <a:schemeClr val="accent6"/>
              </a:solidFill>
              <a:effectLst/>
            </a:endParaRPr>
          </a:p>
        </p:txBody>
      </p:sp>
      <p:sp>
        <p:nvSpPr>
          <p:cNvPr id="3" name="Rectangle 2"/>
          <p:cNvSpPr/>
          <p:nvPr/>
        </p:nvSpPr>
        <p:spPr>
          <a:xfrm>
            <a:off x="1157555" y="1384941"/>
            <a:ext cx="6548063" cy="2780248"/>
          </a:xfrm>
          <a:prstGeom prst="rect">
            <a:avLst/>
          </a:prstGeom>
        </p:spPr>
        <p:txBody>
          <a:bodyPr wrap="square">
            <a:spAutoFit/>
          </a:bodyPr>
          <a:lstStyle/>
          <a:p>
            <a:pPr marL="342900" lvl="0" indent="-342900" algn="l" rtl="0">
              <a:lnSpc>
                <a:spcPct val="150000"/>
              </a:lnSpc>
              <a:spcAft>
                <a:spcPts val="0"/>
              </a:spcAft>
              <a:buFont typeface="+mj-lt"/>
              <a:buAutoNum type="arabicPeriod"/>
            </a:pPr>
            <a:r>
              <a:rPr lang="en-US" sz="1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a:rPr>
              <a:t>https://www.editpad.org/tool/abstract-generator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https://quillbot.com/summarize?utm_medium=paid_search&amp;utm_source=google&amp;utm_campaign=summarize_premium&amp;campaign_type=search</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4"/>
              </a:rPr>
              <a:t>https://www.phdresearchproposal.org/abstract-generator/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5"/>
              </a:rPr>
              <a:t>https://www.classgist.com/abstract-generator.aspx</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6"/>
              </a:rPr>
              <a:t>https://www.scholarcy.com/what-makes-a-good-abstract/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800"/>
              </a:spcAft>
              <a:buFont typeface="+mj-lt"/>
              <a:buAutoNum type="arabicPeriod"/>
            </a:pPr>
            <a:r>
              <a:rPr lang="en-US" sz="1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7"/>
              </a:rPr>
              <a:t>https://assignzen.com/free-writing-tools/abstract-generator/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800"/>
              </a:spcAft>
              <a:buFont typeface="+mj-lt"/>
              <a:buAutoNum type="arabicPeriod"/>
            </a:pPr>
            <a:r>
              <a:rPr lang="en-US" sz="1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8"/>
              </a:rPr>
              <a:t>https://www.nelsenso.net/en/abstract-online.aspx</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stretch>
            <a:fillRect/>
          </a:stretch>
        </p:blipFill>
        <p:spPr>
          <a:xfrm>
            <a:off x="8665582" y="1749454"/>
            <a:ext cx="2051221" cy="2051221"/>
          </a:xfrm>
          <a:prstGeom prst="rect">
            <a:avLst/>
          </a:prstGeom>
        </p:spPr>
      </p:pic>
    </p:spTree>
    <p:extLst>
      <p:ext uri="{BB962C8B-B14F-4D97-AF65-F5344CB8AC3E}">
        <p14:creationId xmlns:p14="http://schemas.microsoft.com/office/powerpoint/2010/main" val="2595252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830" y="1093379"/>
            <a:ext cx="2892321" cy="3940958"/>
          </a:xfrm>
          <a:prstGeom prst="rect">
            <a:avLst/>
          </a:prstGeom>
        </p:spPr>
      </p:pic>
      <p:sp>
        <p:nvSpPr>
          <p:cNvPr id="3" name="Rectangle 2"/>
          <p:cNvSpPr/>
          <p:nvPr/>
        </p:nvSpPr>
        <p:spPr>
          <a:xfrm>
            <a:off x="2324470" y="322521"/>
            <a:ext cx="7293087" cy="769441"/>
          </a:xfrm>
          <a:prstGeom prst="rect">
            <a:avLst/>
          </a:prstGeom>
        </p:spPr>
        <p:txBody>
          <a:bodyPr wrap="none">
            <a:spAutoFit/>
          </a:bodyPr>
          <a:lstStyle/>
          <a:p>
            <a:r>
              <a:rPr lang="en-US" sz="4400" b="1" dirty="0">
                <a:solidFill>
                  <a:schemeClr val="accent6"/>
                </a:solidFill>
              </a:rPr>
              <a:t>Extractive text summarization </a:t>
            </a:r>
          </a:p>
        </p:txBody>
      </p:sp>
      <p:sp>
        <p:nvSpPr>
          <p:cNvPr id="4" name="Rectangle 3"/>
          <p:cNvSpPr/>
          <p:nvPr/>
        </p:nvSpPr>
        <p:spPr>
          <a:xfrm>
            <a:off x="657545" y="1451557"/>
            <a:ext cx="6914509" cy="2954655"/>
          </a:xfrm>
          <a:prstGeom prst="rect">
            <a:avLst/>
          </a:prstGeom>
        </p:spPr>
        <p:txBody>
          <a:bodyPr wrap="square">
            <a:spAutoFit/>
          </a:bodyPr>
          <a:lstStyle/>
          <a:p>
            <a:pPr algn="l"/>
            <a:r>
              <a:rPr lang="en-US" dirty="0">
                <a:latin typeface="Calibri Light" panose="020F0302020204030204" pitchFamily="34" charset="0"/>
                <a:ea typeface="Calibri" panose="020F0502020204030204" pitchFamily="34" charset="0"/>
                <a:cs typeface="+mj-cs"/>
              </a:rPr>
              <a:t> </a:t>
            </a:r>
            <a:r>
              <a:rPr lang="en-US" sz="1600" b="1" u="sng" dirty="0">
                <a:solidFill>
                  <a:schemeClr val="accent6"/>
                </a:solidFill>
                <a:cs typeface="+mj-cs"/>
              </a:rPr>
              <a:t>The extractive text summarization system architecture that consists of:</a:t>
            </a:r>
          </a:p>
          <a:p>
            <a:pPr marL="342900" lvl="0" indent="-342900" algn="just" rtl="0">
              <a:spcAft>
                <a:spcPts val="0"/>
              </a:spcAft>
              <a:buFont typeface="+mj-lt"/>
              <a:buAutoNum type="arabicPeriod"/>
            </a:pPr>
            <a:r>
              <a:rPr lang="en-US" sz="1400" dirty="0">
                <a:latin typeface="Calibri Light" panose="020F0302020204030204" pitchFamily="34" charset="0"/>
                <a:ea typeface="Calibri" panose="020F0502020204030204" pitchFamily="34" charset="0"/>
                <a:cs typeface="+mj-cs"/>
              </a:rPr>
              <a:t>Pre-processing of the input text.</a:t>
            </a:r>
            <a:endParaRPr lang="en-US" sz="1400" dirty="0">
              <a:latin typeface="Calibri" panose="020F0502020204030204" pitchFamily="34" charset="0"/>
              <a:ea typeface="Calibri" panose="020F0502020204030204" pitchFamily="34" charset="0"/>
              <a:cs typeface="+mj-cs"/>
            </a:endParaRPr>
          </a:p>
          <a:p>
            <a:pPr marL="342900" lvl="0" indent="-342900" algn="just" rtl="0">
              <a:spcAft>
                <a:spcPts val="0"/>
              </a:spcAft>
              <a:buFont typeface="+mj-lt"/>
              <a:buAutoNum type="arabicPeriod"/>
            </a:pPr>
            <a:r>
              <a:rPr lang="en-US" sz="1400" dirty="0">
                <a:latin typeface="Calibri Light" panose="020F0302020204030204" pitchFamily="34" charset="0"/>
                <a:ea typeface="Calibri" panose="020F0502020204030204" pitchFamily="34" charset="0"/>
                <a:cs typeface="+mj-cs"/>
              </a:rPr>
              <a:t>Post-processing like: reordering the extracted sentences, replacing pronouns with their antecedents, replacing the relative temporal expression with actual dates, etc. [3]. </a:t>
            </a:r>
            <a:endParaRPr lang="he-IL" sz="1400" dirty="0">
              <a:latin typeface="Calibri Light" panose="020F0302020204030204" pitchFamily="34" charset="0"/>
              <a:ea typeface="Calibri" panose="020F0502020204030204" pitchFamily="34" charset="0"/>
              <a:cs typeface="+mj-cs"/>
            </a:endParaRPr>
          </a:p>
          <a:p>
            <a:pPr marL="342900" lvl="0" indent="-342900" algn="just" rtl="0">
              <a:spcAft>
                <a:spcPts val="0"/>
              </a:spcAft>
              <a:buFont typeface="+mj-lt"/>
              <a:buAutoNum type="arabicPeriod"/>
            </a:pPr>
            <a:r>
              <a:rPr lang="en-US" sz="1400" dirty="0">
                <a:latin typeface="Calibri Light" panose="020F0302020204030204" pitchFamily="34" charset="0"/>
                <a:ea typeface="Calibri" panose="020F0502020204030204" pitchFamily="34" charset="0"/>
                <a:cs typeface="+mj-cs"/>
              </a:rPr>
              <a:t>The processing tasks as follows:</a:t>
            </a:r>
            <a:endParaRPr lang="en-US" sz="1400" dirty="0">
              <a:latin typeface="Calibri" panose="020F0502020204030204" pitchFamily="34" charset="0"/>
              <a:ea typeface="Calibri" panose="020F0502020204030204" pitchFamily="34" charset="0"/>
              <a:cs typeface="+mj-cs"/>
            </a:endParaRPr>
          </a:p>
          <a:p>
            <a:pPr marL="800100" lvl="1" indent="-342900" algn="just" rtl="0">
              <a:buFont typeface="+mj-lt"/>
              <a:buAutoNum type="romanUcPeriod"/>
            </a:pPr>
            <a:r>
              <a:rPr lang="en-US" sz="1400" dirty="0">
                <a:latin typeface="Calibri Light" panose="020F0302020204030204" pitchFamily="34" charset="0"/>
                <a:ea typeface="Calibri" panose="020F0502020204030204" pitchFamily="34" charset="0"/>
                <a:cs typeface="+mj-cs"/>
              </a:rPr>
              <a:t>Creating a suitable representation of the input text to facilitate the text analysis (e.g. N-gram, bag-of-words, graphs, etc.) [4].</a:t>
            </a:r>
            <a:endParaRPr lang="en-US" sz="1400" dirty="0">
              <a:latin typeface="Calibri" panose="020F0502020204030204" pitchFamily="34" charset="0"/>
              <a:ea typeface="Calibri" panose="020F0502020204030204" pitchFamily="34" charset="0"/>
              <a:cs typeface="+mj-cs"/>
            </a:endParaRPr>
          </a:p>
          <a:p>
            <a:pPr marL="800100" lvl="1" indent="-342900" algn="just" rtl="0">
              <a:buFont typeface="+mj-lt"/>
              <a:buAutoNum type="romanUcPeriod"/>
            </a:pPr>
            <a:r>
              <a:rPr lang="en-US" sz="1400" dirty="0">
                <a:latin typeface="Calibri Light" panose="020F0302020204030204" pitchFamily="34" charset="0"/>
                <a:ea typeface="Calibri" panose="020F0502020204030204" pitchFamily="34" charset="0"/>
                <a:cs typeface="+mj-cs"/>
              </a:rPr>
              <a:t>Scoring of sentences: ranking sentences based on the input text representation [5].</a:t>
            </a:r>
            <a:endParaRPr lang="en-US" sz="1400" dirty="0">
              <a:latin typeface="Calibri" panose="020F0502020204030204" pitchFamily="34" charset="0"/>
              <a:ea typeface="Calibri" panose="020F0502020204030204" pitchFamily="34" charset="0"/>
              <a:cs typeface="+mj-cs"/>
            </a:endParaRPr>
          </a:p>
          <a:p>
            <a:pPr marL="800100" lvl="1" indent="-342900" algn="just" rtl="0">
              <a:spcAft>
                <a:spcPts val="800"/>
              </a:spcAft>
              <a:buFont typeface="+mj-lt"/>
              <a:buAutoNum type="romanUcPeriod"/>
            </a:pPr>
            <a:r>
              <a:rPr lang="en-US" sz="1400" dirty="0">
                <a:latin typeface="Calibri Light" panose="020F0302020204030204" pitchFamily="34" charset="0"/>
                <a:ea typeface="Calibri" panose="020F0502020204030204" pitchFamily="34" charset="0"/>
                <a:cs typeface="+mj-cs"/>
              </a:rPr>
              <a:t>Extraction of high-scored sentences: selecting the most important sentences from the input document(s) and concatenating them to create the [5, 6]. The generated summary length depends on the preferred compression rate using a length cutoff or threshold to limit the size of the summary and preserve the same order of the generated sentences as the input text [7].</a:t>
            </a:r>
            <a:endParaRPr lang="en-US" sz="1400" dirty="0">
              <a:latin typeface="Calibri" panose="020F0502020204030204" pitchFamily="34" charset="0"/>
              <a:ea typeface="Calibri" panose="020F0502020204030204" pitchFamily="34" charset="0"/>
              <a:cs typeface="+mj-cs"/>
            </a:endParaRPr>
          </a:p>
        </p:txBody>
      </p:sp>
      <p:sp>
        <p:nvSpPr>
          <p:cNvPr id="5" name="מלבן 3">
            <a:extLst>
              <a:ext uri="{FF2B5EF4-FFF2-40B4-BE49-F238E27FC236}">
                <a16:creationId xmlns:a16="http://schemas.microsoft.com/office/drawing/2014/main" id="{F69E3CAF-A68A-46E3-95CB-97BFD47C5377}"/>
              </a:ext>
            </a:extLst>
          </p:cNvPr>
          <p:cNvSpPr/>
          <p:nvPr/>
        </p:nvSpPr>
        <p:spPr>
          <a:xfrm>
            <a:off x="431552" y="5202381"/>
            <a:ext cx="11328896" cy="1446550"/>
          </a:xfrm>
          <a:prstGeom prst="rect">
            <a:avLst/>
          </a:prstGeom>
          <a:noFill/>
        </p:spPr>
        <p:txBody>
          <a:bodyPr wrap="squar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just" rtl="0"/>
            <a:r>
              <a:rPr lang="en-US" sz="1100" baseline="30000" dirty="0"/>
              <a:t>3 </a:t>
            </a:r>
            <a:r>
              <a:rPr lang="en-US" sz="1100" dirty="0"/>
              <a:t>Gupta, S., &amp; Gupta, S. K. (2019). Abstractive summarization: An overview of the state of the art. Expert Systems with Applications, 121, 49-65.</a:t>
            </a:r>
          </a:p>
          <a:p>
            <a:pPr lvl="0" algn="just" rtl="0"/>
            <a:r>
              <a:rPr lang="en-US" sz="1100" baseline="30000" dirty="0"/>
              <a:t>4 </a:t>
            </a:r>
            <a:r>
              <a:rPr lang="en-US" sz="1100" dirty="0"/>
              <a:t>Joshi, M., Wang, H., &amp; McClean, S. (2018). Dense semantic graph and its application in single document </a:t>
            </a:r>
            <a:r>
              <a:rPr lang="en-US" sz="1100" dirty="0" err="1"/>
              <a:t>summarisation</a:t>
            </a:r>
            <a:r>
              <a:rPr lang="en-US" sz="1100" dirty="0"/>
              <a:t>. In Emerging Ideas on Information Filtering and Retrieval (pp. 55-67). Springer, Cham.</a:t>
            </a:r>
          </a:p>
          <a:p>
            <a:pPr lvl="0" algn="just" rtl="0"/>
            <a:r>
              <a:rPr lang="en-US" sz="1100" baseline="30000" dirty="0"/>
              <a:t>5</a:t>
            </a:r>
            <a:r>
              <a:rPr lang="en-US" sz="1100" dirty="0"/>
              <a:t>Nenkova, A., &amp; </a:t>
            </a:r>
            <a:r>
              <a:rPr lang="en-US" sz="1100" dirty="0" err="1"/>
              <a:t>McKeown</a:t>
            </a:r>
            <a:r>
              <a:rPr lang="en-US" sz="1100" dirty="0"/>
              <a:t>, K. (2012). A survey of text summarization techniques. In Mining text data (pp. 43-76). Springer, Boston, MA</a:t>
            </a:r>
          </a:p>
          <a:p>
            <a:pPr algn="just" rtl="0"/>
            <a:r>
              <a:rPr lang="en-US" sz="1100" baseline="30000" dirty="0"/>
              <a:t>6</a:t>
            </a:r>
            <a:r>
              <a:rPr lang="en-US" sz="1100" dirty="0"/>
              <a:t>Zhu, J., Zhou, L., Li, H., Zhang, J., Zhou, Y., &amp; </a:t>
            </a:r>
            <a:r>
              <a:rPr lang="en-US" sz="1100" dirty="0" err="1"/>
              <a:t>Zong</a:t>
            </a:r>
            <a:r>
              <a:rPr lang="en-US" sz="1100" dirty="0"/>
              <a:t>, C. (2017, November). Augmenting neural sentence summarization through extractive summarization. In National CCF Conference on Natural Language Processing and Chinese Computing (pp. 16-28). Springer, Cham.</a:t>
            </a:r>
          </a:p>
          <a:p>
            <a:pPr algn="just" rtl="0"/>
            <a:r>
              <a:rPr lang="en-US" sz="1100" baseline="30000" dirty="0"/>
              <a:t>7</a:t>
            </a:r>
            <a:r>
              <a:rPr lang="en-US" sz="1100" dirty="0"/>
              <a:t>Wang, S., Zhao, X., Li, B., Ge, B., &amp; Tang, D. (2017, June). Integrating extractive and abstractive models for long text summarization. In 2017 IEEE International Congress on Big Data (</a:t>
            </a:r>
            <a:r>
              <a:rPr lang="en-US" sz="1100" dirty="0" err="1"/>
              <a:t>BigData</a:t>
            </a:r>
            <a:r>
              <a:rPr lang="en-US" sz="1100" dirty="0"/>
              <a:t> Congress) (pp. 305-312). IEEE.</a:t>
            </a:r>
          </a:p>
        </p:txBody>
      </p:sp>
    </p:spTree>
    <p:extLst>
      <p:ext uri="{BB962C8B-B14F-4D97-AF65-F5344CB8AC3E}">
        <p14:creationId xmlns:p14="http://schemas.microsoft.com/office/powerpoint/2010/main" val="1473576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3586" y="305925"/>
            <a:ext cx="7293087" cy="769441"/>
          </a:xfrm>
          <a:prstGeom prst="rect">
            <a:avLst/>
          </a:prstGeom>
        </p:spPr>
        <p:txBody>
          <a:bodyPr wrap="none">
            <a:spAutoFit/>
          </a:bodyPr>
          <a:lstStyle/>
          <a:p>
            <a:r>
              <a:rPr lang="en-US" sz="4400" b="1" dirty="0">
                <a:solidFill>
                  <a:schemeClr val="accent6"/>
                </a:solidFill>
              </a:rPr>
              <a:t>Extractive text summarization </a:t>
            </a:r>
          </a:p>
        </p:txBody>
      </p:sp>
      <p:sp>
        <p:nvSpPr>
          <p:cNvPr id="3" name="Rectangle 2"/>
          <p:cNvSpPr/>
          <p:nvPr/>
        </p:nvSpPr>
        <p:spPr>
          <a:xfrm>
            <a:off x="5924765" y="1335089"/>
            <a:ext cx="5376809" cy="984885"/>
          </a:xfrm>
          <a:prstGeom prst="rect">
            <a:avLst/>
          </a:prstGeom>
        </p:spPr>
        <p:txBody>
          <a:bodyPr wrap="square">
            <a:spAutoFit/>
          </a:bodyPr>
          <a:lstStyle/>
          <a:p>
            <a:pPr algn="just" rtl="0"/>
            <a:r>
              <a:rPr lang="en-US" sz="1600" b="1" u="sng" dirty="0">
                <a:solidFill>
                  <a:schemeClr val="accent6"/>
                </a:solidFill>
                <a:latin typeface="Times New Roman" panose="02020603050405020304" pitchFamily="18" charset="0"/>
                <a:cs typeface="Times New Roman" panose="02020603050405020304" pitchFamily="18" charset="0"/>
              </a:rPr>
              <a:t>Advantages:</a:t>
            </a:r>
            <a:r>
              <a:rPr lang="en-US" sz="1400" dirty="0">
                <a:latin typeface="Times New Roman" panose="02020603050405020304" pitchFamily="18" charset="0"/>
                <a:cs typeface="Times New Roman" panose="02020603050405020304" pitchFamily="18" charset="0"/>
              </a:rPr>
              <a:t> The extractive approach is faster and simpler than the abstractive approach. This approach leads to a higher accuracy because of the direct extraction of sentences so readers read the summary with the exact terminologies that exist in the original text [10].</a:t>
            </a:r>
            <a:endParaRPr lang="en-US" sz="140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344185" y="1335089"/>
            <a:ext cx="5284341" cy="3642023"/>
          </a:xfrm>
          <a:prstGeom prst="rect">
            <a:avLst/>
          </a:prstGeom>
        </p:spPr>
        <p:txBody>
          <a:bodyPr wrap="square">
            <a:spAutoFit/>
          </a:bodyPr>
          <a:lstStyle/>
          <a:p>
            <a:pPr algn="just" rtl="0">
              <a:spcAft>
                <a:spcPts val="800"/>
              </a:spcAft>
            </a:pPr>
            <a:r>
              <a:rPr lang="en-US" sz="1600" b="1"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Disadvantages:</a:t>
            </a:r>
            <a:r>
              <a:rPr lang="en-US" sz="1400" dirty="0">
                <a:latin typeface="Times New Roman" panose="02020603050405020304" pitchFamily="18" charset="0"/>
                <a:ea typeface="Calibri" panose="020F0502020204030204" pitchFamily="34" charset="0"/>
                <a:cs typeface="Times New Roman" panose="02020603050405020304" pitchFamily="18" charset="0"/>
              </a:rPr>
              <a:t> The extractive approach is far from the method that human experts write summaries [8]. Drawbacks of the generated extractive summary include:</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Redundancy in some summary sentences [8].</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Extracted sentences can be longer than average [3].</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Temporal expressions conflicts in the multi-document case because extractive summaries are selected from different input documents [3].</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Lack of semantics and cohesion in summary sentences [8] because of the incorrect link between sentences and non-resolved co-reference relationships [9] and “dangling” anaphora (Gupta &amp; </a:t>
            </a:r>
            <a:r>
              <a:rPr lang="en-US" sz="1400" dirty="0" err="1">
                <a:latin typeface="Times New Roman" panose="02020603050405020304" pitchFamily="18" charset="0"/>
                <a:ea typeface="Calibri" panose="020F0502020204030204" pitchFamily="34" charset="0"/>
                <a:cs typeface="Times New Roman" panose="02020603050405020304" pitchFamily="18" charset="0"/>
              </a:rPr>
              <a:t>Lehal</a:t>
            </a:r>
            <a:r>
              <a:rPr lang="en-US" sz="1400" dirty="0">
                <a:latin typeface="Times New Roman" panose="02020603050405020304" pitchFamily="18" charset="0"/>
                <a:ea typeface="Calibri" panose="020F0502020204030204" pitchFamily="34" charset="0"/>
                <a:cs typeface="Times New Roman" panose="02020603050405020304" pitchFamily="18" charset="0"/>
              </a:rPr>
              <a:t>, 2010).</a:t>
            </a:r>
          </a:p>
          <a:p>
            <a:pPr marL="342900" lvl="0" indent="-342900" algn="just" rtl="0">
              <a:spcAft>
                <a:spcPts val="80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Important information spread across sentences. Conflicting information may not be covered [3]. The output summary may be unfair for input texts that consist of several topics [8]. Summaries can overcome this issue only if the summary is long enough.</a:t>
            </a:r>
          </a:p>
        </p:txBody>
      </p:sp>
      <p:sp>
        <p:nvSpPr>
          <p:cNvPr id="5" name="מלבן 3">
            <a:extLst>
              <a:ext uri="{FF2B5EF4-FFF2-40B4-BE49-F238E27FC236}">
                <a16:creationId xmlns:a16="http://schemas.microsoft.com/office/drawing/2014/main" id="{F69E3CAF-A68A-46E3-95CB-97BFD47C5377}"/>
              </a:ext>
            </a:extLst>
          </p:cNvPr>
          <p:cNvSpPr/>
          <p:nvPr/>
        </p:nvSpPr>
        <p:spPr>
          <a:xfrm>
            <a:off x="389563" y="5458922"/>
            <a:ext cx="11613140" cy="938719"/>
          </a:xfrm>
          <a:prstGeom prst="rect">
            <a:avLst/>
          </a:prstGeom>
          <a:noFill/>
        </p:spPr>
        <p:txBody>
          <a:bodyPr wrap="squar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just" rtl="0"/>
            <a:r>
              <a:rPr lang="he-IL" sz="1100" baseline="30000" dirty="0">
                <a:cs typeface="+mj-cs"/>
              </a:rPr>
              <a:t>8</a:t>
            </a:r>
            <a:r>
              <a:rPr lang="en-US" sz="1100" baseline="30000" dirty="0">
                <a:cs typeface="+mj-cs"/>
              </a:rPr>
              <a:t> </a:t>
            </a:r>
            <a:r>
              <a:rPr lang="en-US" sz="1100" dirty="0" err="1">
                <a:cs typeface="+mj-cs"/>
              </a:rPr>
              <a:t>Moratanch</a:t>
            </a:r>
            <a:r>
              <a:rPr lang="en-US" sz="1100" dirty="0">
                <a:cs typeface="+mj-cs"/>
              </a:rPr>
              <a:t>, N., &amp; </a:t>
            </a:r>
            <a:r>
              <a:rPr lang="en-US" sz="1100" dirty="0" err="1">
                <a:cs typeface="+mj-cs"/>
              </a:rPr>
              <a:t>Chitrakala</a:t>
            </a:r>
            <a:r>
              <a:rPr lang="en-US" sz="1100" dirty="0">
                <a:cs typeface="+mj-cs"/>
              </a:rPr>
              <a:t>, S. (2017, January). A survey on extractive text summarization. In 2017 international conference on computer, communication and signal processing (ICCCSP) (pp. 1-6). IEEE.</a:t>
            </a:r>
          </a:p>
          <a:p>
            <a:pPr lvl="0" algn="just" rtl="0"/>
            <a:r>
              <a:rPr lang="en-US" sz="1100" baseline="30000" dirty="0">
                <a:cs typeface="+mj-cs"/>
              </a:rPr>
              <a:t>9</a:t>
            </a:r>
            <a:r>
              <a:rPr lang="en-US" sz="1100" dirty="0">
                <a:cs typeface="+mj-cs"/>
              </a:rPr>
              <a:t> </a:t>
            </a:r>
            <a:r>
              <a:rPr lang="en-US" sz="1100" dirty="0" err="1">
                <a:cs typeface="+mj-cs"/>
              </a:rPr>
              <a:t>Lloret</a:t>
            </a:r>
            <a:r>
              <a:rPr lang="en-US" sz="1100" dirty="0">
                <a:cs typeface="+mj-cs"/>
              </a:rPr>
              <a:t>, E., </a:t>
            </a:r>
            <a:r>
              <a:rPr lang="en-US" sz="1100" dirty="0" err="1">
                <a:cs typeface="+mj-cs"/>
              </a:rPr>
              <a:t>Romá-Ferri</a:t>
            </a:r>
            <a:r>
              <a:rPr lang="en-US" sz="1100" dirty="0">
                <a:cs typeface="+mj-cs"/>
              </a:rPr>
              <a:t>, M. T. &amp; Palomar, M. (2011). COMPENDIUM: A text summarization system for generating abstracts of research papers. Paper presented at the natural language processing and information systems, Berlin, Heidelberg.</a:t>
            </a:r>
          </a:p>
          <a:p>
            <a:pPr algn="just" rtl="0"/>
            <a:r>
              <a:rPr lang="en-US" sz="1100" baseline="30000" dirty="0">
                <a:cs typeface="+mj-cs"/>
              </a:rPr>
              <a:t>10  </a:t>
            </a:r>
            <a:r>
              <a:rPr lang="en-US" sz="1100" dirty="0" err="1">
                <a:cs typeface="+mj-cs"/>
              </a:rPr>
              <a:t>Tandel</a:t>
            </a:r>
            <a:r>
              <a:rPr lang="en-US" sz="1100" dirty="0">
                <a:cs typeface="+mj-cs"/>
              </a:rPr>
              <a:t>, A., Modi, B., Gupta, P., Wagle, S. &amp; </a:t>
            </a:r>
            <a:r>
              <a:rPr lang="en-US" sz="1100" dirty="0" err="1">
                <a:cs typeface="+mj-cs"/>
              </a:rPr>
              <a:t>Khedkar</a:t>
            </a:r>
            <a:r>
              <a:rPr lang="en-US" sz="1100" dirty="0">
                <a:cs typeface="+mj-cs"/>
              </a:rPr>
              <a:t>, S. (2016). Multi-document text summarization – a survey. Paper presented at the 2016 International Conference on Data Mining and Advanced Computing (SAPIENCE).</a:t>
            </a:r>
          </a:p>
        </p:txBody>
      </p:sp>
      <p:pic>
        <p:nvPicPr>
          <p:cNvPr id="1030" name="Picture 6" descr="Emoticon Smiley Yellow - Free image on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8168" y="3155050"/>
            <a:ext cx="1527176" cy="12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689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8129" y="336747"/>
            <a:ext cx="5860450" cy="1261884"/>
          </a:xfrm>
          <a:prstGeom prst="rect">
            <a:avLst/>
          </a:prstGeom>
        </p:spPr>
        <p:txBody>
          <a:bodyPr wrap="none">
            <a:spAutoFit/>
          </a:bodyPr>
          <a:lstStyle/>
          <a:p>
            <a:r>
              <a:rPr lang="en-US" sz="4400" b="1" dirty="0">
                <a:solidFill>
                  <a:schemeClr val="accent6"/>
                </a:solidFill>
              </a:rPr>
              <a:t>Project implementation</a:t>
            </a:r>
          </a:p>
          <a:p>
            <a:pPr algn="ctr" rtl="0"/>
            <a:r>
              <a:rPr lang="en-US" sz="3200" b="1" dirty="0">
                <a:solidFill>
                  <a:schemeClr val="accent6"/>
                </a:solidFill>
              </a:rPr>
              <a:t>Method</a:t>
            </a:r>
          </a:p>
        </p:txBody>
      </p:sp>
      <p:sp>
        <p:nvSpPr>
          <p:cNvPr id="3" name="Rectangle 2"/>
          <p:cNvSpPr/>
          <p:nvPr/>
        </p:nvSpPr>
        <p:spPr>
          <a:xfrm>
            <a:off x="627647" y="1578286"/>
            <a:ext cx="4736055" cy="1015663"/>
          </a:xfrm>
          <a:prstGeom prst="rect">
            <a:avLst/>
          </a:prstGeom>
        </p:spPr>
        <p:txBody>
          <a:bodyPr wrap="square">
            <a:spAutoFit/>
          </a:bodyPr>
          <a:lstStyle/>
          <a:p>
            <a:pPr algn="just" rtl="0">
              <a:spcAft>
                <a:spcPts val="800"/>
              </a:spcAft>
            </a:pPr>
            <a:r>
              <a:rPr lang="en-US" sz="1600" b="1" u="sng" dirty="0">
                <a:solidFill>
                  <a:schemeClr val="accent6"/>
                </a:solidFill>
              </a:rPr>
              <a:t>Statistical-Based</a:t>
            </a:r>
            <a:r>
              <a:rPr lang="en-US" dirty="0"/>
              <a:t> </a:t>
            </a:r>
            <a:r>
              <a:rPr lang="en-US" sz="1400" dirty="0"/>
              <a:t>- </a:t>
            </a:r>
            <a:r>
              <a:rPr lang="en-US" sz="1400" dirty="0">
                <a:latin typeface="Times New Roman" panose="02020603050405020304" pitchFamily="18" charset="0"/>
                <a:cs typeface="Times New Roman" panose="02020603050405020304" pitchFamily="18" charset="0"/>
              </a:rPr>
              <a:t>these methods extract important sentences and words from the source text based on the statistical analysis of a set of features. The “most important” sentence is defined as the “most favorably positioned”, the “most frequent”, etc.</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6158352" y="1598631"/>
            <a:ext cx="5102124" cy="1015663"/>
          </a:xfrm>
          <a:prstGeom prst="rect">
            <a:avLst/>
          </a:prstGeom>
        </p:spPr>
        <p:txBody>
          <a:bodyPr wrap="square">
            <a:spAutoFit/>
          </a:bodyPr>
          <a:lstStyle/>
          <a:p>
            <a:pPr algn="just" rtl="0">
              <a:spcAft>
                <a:spcPts val="800"/>
              </a:spcAft>
            </a:pPr>
            <a:r>
              <a:rPr lang="en-US" sz="1600" b="1" u="sng" dirty="0">
                <a:solidFill>
                  <a:schemeClr val="accent6"/>
                </a:solidFill>
                <a:latin typeface="Times New Roman" panose="02020603050405020304" pitchFamily="18" charset="0"/>
                <a:cs typeface="Times New Roman" panose="02020603050405020304" pitchFamily="18" charset="0"/>
              </a:rPr>
              <a:t>Semantic-Based</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Latent Semantic Analysis (LSA) is a commonly used semantic-based extractive ATS method. LSA is an unsupervised technique that represents text semantics based on the observed co-occurrence of words.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Down Arrow 4"/>
          <p:cNvSpPr/>
          <p:nvPr/>
        </p:nvSpPr>
        <p:spPr>
          <a:xfrm>
            <a:off x="2873505" y="2643524"/>
            <a:ext cx="35462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8532102" y="2643524"/>
            <a:ext cx="35462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95675" y="3211365"/>
            <a:ext cx="2511866" cy="1631216"/>
          </a:xfrm>
          <a:prstGeom prst="rect">
            <a:avLst/>
          </a:prstGeom>
        </p:spPr>
        <p:txBody>
          <a:bodyPr wrap="square">
            <a:spAutoFit/>
          </a:bodyPr>
          <a:lstStyle/>
          <a:p>
            <a:pPr algn="just" rtl="0">
              <a:spcAft>
                <a:spcPts val="800"/>
              </a:spcAft>
            </a:pPr>
            <a:r>
              <a:rPr lang="en-US" sz="1600" dirty="0">
                <a:solidFill>
                  <a:schemeClr val="accent6"/>
                </a:solidFill>
              </a:rPr>
              <a:t>Cons: </a:t>
            </a:r>
            <a:r>
              <a:rPr lang="en-US" sz="1400" dirty="0"/>
              <a:t>Some important sentences may be not included in the summary because they have less score than others. Similar sentences may be included in the summary because they have high scores.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538951" y="3211365"/>
            <a:ext cx="2511866" cy="1415772"/>
          </a:xfrm>
          <a:prstGeom prst="rect">
            <a:avLst/>
          </a:prstGeom>
        </p:spPr>
        <p:txBody>
          <a:bodyPr wrap="square">
            <a:spAutoFit/>
          </a:bodyPr>
          <a:lstStyle/>
          <a:p>
            <a:pPr algn="just" rtl="0">
              <a:spcAft>
                <a:spcPts val="800"/>
              </a:spcAft>
            </a:pPr>
            <a:r>
              <a:rPr lang="en-US" sz="1600" dirty="0">
                <a:solidFill>
                  <a:schemeClr val="accent6"/>
                </a:solidFill>
              </a:rPr>
              <a:t>Pros: </a:t>
            </a:r>
            <a:r>
              <a:rPr lang="en-US" sz="1400" dirty="0"/>
              <a:t>It requires less processor capacity and memory [11]. It does not require any extra linguistic knowledge or complex linguistic processing and it is language independent [12].</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8788537" y="3137721"/>
            <a:ext cx="2545338" cy="2708434"/>
          </a:xfrm>
          <a:prstGeom prst="rect">
            <a:avLst/>
          </a:prstGeom>
        </p:spPr>
        <p:txBody>
          <a:bodyPr wrap="square">
            <a:spAutoFit/>
          </a:bodyPr>
          <a:lstStyle/>
          <a:p>
            <a:pPr algn="just" rtl="0">
              <a:spcAft>
                <a:spcPts val="800"/>
              </a:spcAft>
            </a:pPr>
            <a:r>
              <a:rPr lang="en-US" sz="1600" dirty="0">
                <a:solidFill>
                  <a:schemeClr val="accent6"/>
                </a:solidFill>
              </a:rPr>
              <a:t>Cons: </a:t>
            </a:r>
            <a:r>
              <a:rPr lang="en-US" sz="1400" dirty="0"/>
              <a:t>The generated summary depends on the quality of the semantic representation of the input text. Computing SVD consumes a large time [11]. </a:t>
            </a:r>
            <a:r>
              <a:rPr lang="en-US" sz="1400" dirty="0">
                <a:latin typeface="Times New Roman" panose="02020603050405020304" pitchFamily="18" charset="0"/>
                <a:ea typeface="Calibri" panose="020F0502020204030204" pitchFamily="34" charset="0"/>
                <a:cs typeface="Times New Roman" panose="02020603050405020304" pitchFamily="18" charset="0"/>
              </a:rPr>
              <a:t>It requires a large data set of manually created extractive summaries such that each sentence in the original training documents can be labeled as either “summary” or “non-summary” [8]</a:t>
            </a:r>
          </a:p>
        </p:txBody>
      </p:sp>
      <p:sp>
        <p:nvSpPr>
          <p:cNvPr id="10" name="Rectangle 9"/>
          <p:cNvSpPr/>
          <p:nvPr/>
        </p:nvSpPr>
        <p:spPr>
          <a:xfrm>
            <a:off x="6139597" y="3161469"/>
            <a:ext cx="2545338" cy="2492990"/>
          </a:xfrm>
          <a:prstGeom prst="rect">
            <a:avLst/>
          </a:prstGeom>
        </p:spPr>
        <p:txBody>
          <a:bodyPr wrap="square">
            <a:spAutoFit/>
          </a:bodyPr>
          <a:lstStyle/>
          <a:p>
            <a:pPr algn="just" rtl="0">
              <a:spcAft>
                <a:spcPts val="800"/>
              </a:spcAft>
            </a:pPr>
            <a:r>
              <a:rPr lang="en-US" sz="1600" dirty="0">
                <a:solidFill>
                  <a:schemeClr val="accent6"/>
                </a:solidFill>
              </a:rPr>
              <a:t>Pros: </a:t>
            </a:r>
            <a:r>
              <a:rPr lang="en-US" sz="1400" dirty="0"/>
              <a:t>LSA is a language-independent technique and generates semantically related sentences in the summary [11]. To improve the sentence selection for the summary, a large set of training data is required [8]. Relatively simple regression models can achieve better results than other classifiers [11]. </a:t>
            </a:r>
          </a:p>
        </p:txBody>
      </p:sp>
      <p:sp>
        <p:nvSpPr>
          <p:cNvPr id="11" name="מלבן 3">
            <a:extLst>
              <a:ext uri="{FF2B5EF4-FFF2-40B4-BE49-F238E27FC236}">
                <a16:creationId xmlns:a16="http://schemas.microsoft.com/office/drawing/2014/main" id="{F69E3CAF-A68A-46E3-95CB-97BFD47C5377}"/>
              </a:ext>
            </a:extLst>
          </p:cNvPr>
          <p:cNvSpPr/>
          <p:nvPr/>
        </p:nvSpPr>
        <p:spPr>
          <a:xfrm>
            <a:off x="267203" y="6037851"/>
            <a:ext cx="11924797" cy="430887"/>
          </a:xfrm>
          <a:prstGeom prst="rect">
            <a:avLst/>
          </a:prstGeom>
          <a:noFill/>
        </p:spPr>
        <p:txBody>
          <a:bodyPr wrap="squar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just" rtl="0"/>
            <a:r>
              <a:rPr lang="en-US" sz="1100" baseline="30000" dirty="0"/>
              <a:t>11</a:t>
            </a:r>
            <a:r>
              <a:rPr lang="en-US" sz="1100" dirty="0"/>
              <a:t> Agarwal, P., &amp; Mehta, S. (2018). Empirical analysis of five nature-inspired algorithms on real parameter optimization problems. </a:t>
            </a:r>
            <a:r>
              <a:rPr lang="en-US" sz="1100" i="1" dirty="0"/>
              <a:t>Artificial Intelligence Review</a:t>
            </a:r>
            <a:r>
              <a:rPr lang="en-US" sz="1100" dirty="0"/>
              <a:t>, </a:t>
            </a:r>
            <a:r>
              <a:rPr lang="en-US" sz="1100" i="1" dirty="0"/>
              <a:t>50</a:t>
            </a:r>
            <a:r>
              <a:rPr lang="en-US" sz="1100" dirty="0"/>
              <a:t>(3), 383-439.</a:t>
            </a:r>
          </a:p>
          <a:p>
            <a:pPr algn="just" rtl="0"/>
            <a:r>
              <a:rPr lang="en-US" sz="1100" baseline="30000" dirty="0"/>
              <a:t>12 </a:t>
            </a:r>
            <a:r>
              <a:rPr lang="en-US" sz="1100" dirty="0" err="1"/>
              <a:t>Ko</a:t>
            </a:r>
            <a:r>
              <a:rPr lang="en-US" sz="1100" dirty="0"/>
              <a:t>, Y., &amp; </a:t>
            </a:r>
            <a:r>
              <a:rPr lang="en-US" sz="1100" dirty="0" err="1"/>
              <a:t>Seo</a:t>
            </a:r>
            <a:r>
              <a:rPr lang="en-US" sz="1100" dirty="0"/>
              <a:t>, J. (2008). An effective sentence-extraction technique using contextual information and statistical approaches for text summarization. Pattern Recognition Letters, 29(9), 1366-1371</a:t>
            </a:r>
          </a:p>
        </p:txBody>
      </p:sp>
    </p:spTree>
    <p:extLst>
      <p:ext uri="{BB962C8B-B14F-4D97-AF65-F5344CB8AC3E}">
        <p14:creationId xmlns:p14="http://schemas.microsoft.com/office/powerpoint/2010/main" val="389279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7918"/>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1</a:t>
            </a:r>
          </a:p>
        </p:txBody>
      </p:sp>
      <p:sp>
        <p:nvSpPr>
          <p:cNvPr id="3" name="Oval 2"/>
          <p:cNvSpPr/>
          <p:nvPr/>
        </p:nvSpPr>
        <p:spPr>
          <a:xfrm>
            <a:off x="5063447" y="2048057"/>
            <a:ext cx="2065105" cy="88357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Data</a:t>
            </a:r>
          </a:p>
        </p:txBody>
      </p:sp>
      <p:sp>
        <p:nvSpPr>
          <p:cNvPr id="4" name="Oval 3"/>
          <p:cNvSpPr/>
          <p:nvPr/>
        </p:nvSpPr>
        <p:spPr>
          <a:xfrm>
            <a:off x="8463342" y="2077167"/>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Data pre-processing</a:t>
            </a:r>
          </a:p>
        </p:txBody>
      </p:sp>
      <p:sp>
        <p:nvSpPr>
          <p:cNvPr id="5" name="Rectangle 4"/>
          <p:cNvSpPr/>
          <p:nvPr/>
        </p:nvSpPr>
        <p:spPr>
          <a:xfrm>
            <a:off x="1759770" y="2048057"/>
            <a:ext cx="2218294" cy="2246769"/>
          </a:xfrm>
          <a:prstGeom prst="rect">
            <a:avLst/>
          </a:prstGeom>
        </p:spPr>
        <p:txBody>
          <a:bodyPr wrap="square">
            <a:spAutoFit/>
          </a:bodyPr>
          <a:lstStyle/>
          <a:p>
            <a:pPr algn="just" rtl="0">
              <a:spcAft>
                <a:spcPts val="800"/>
              </a:spcAft>
            </a:pPr>
            <a:r>
              <a:rPr lang="en-US" sz="1600" b="1" u="sng" dirty="0">
                <a:solidFill>
                  <a:schemeClr val="accent6"/>
                </a:solidFill>
              </a:rPr>
              <a:t>Requirements:</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pdf2docx</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docx2txt</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pandasnltk</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bert_extractive_summarizer</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torch</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rouge_score</a:t>
            </a:r>
          </a:p>
        </p:txBody>
      </p:sp>
      <p:sp>
        <p:nvSpPr>
          <p:cNvPr id="6" name="Rectangle 5"/>
          <p:cNvSpPr/>
          <p:nvPr/>
        </p:nvSpPr>
        <p:spPr>
          <a:xfrm>
            <a:off x="511995" y="5909804"/>
            <a:ext cx="7873429" cy="369332"/>
          </a:xfrm>
          <a:prstGeom prst="rect">
            <a:avLst/>
          </a:prstGeom>
        </p:spPr>
        <p:txBody>
          <a:bodyPr wrap="square">
            <a:spAutoFit/>
          </a:bodyPr>
          <a:lstStyle/>
          <a:p>
            <a:pPr algn="l"/>
            <a:r>
              <a:rPr lang="en-US" dirty="0"/>
              <a:t>https://github.com/genakogan/computer_vision_in_the_age_of_deep_learning</a:t>
            </a:r>
          </a:p>
        </p:txBody>
      </p:sp>
      <p:sp>
        <p:nvSpPr>
          <p:cNvPr id="7" name="Rectangle 6"/>
          <p:cNvSpPr/>
          <p:nvPr/>
        </p:nvSpPr>
        <p:spPr>
          <a:xfrm>
            <a:off x="8463342" y="3429000"/>
            <a:ext cx="2408542" cy="1579920"/>
          </a:xfrm>
          <a:prstGeom prst="rect">
            <a:avLst/>
          </a:prstGeom>
        </p:spPr>
        <p:txBody>
          <a:bodyPr wrap="square">
            <a:spAutoFit/>
          </a:bodyPr>
          <a:lstStyle/>
          <a:p>
            <a:pPr algn="just" rtl="0">
              <a:spcAft>
                <a:spcPts val="800"/>
              </a:spcAft>
            </a:pPr>
            <a:r>
              <a:rPr lang="en-US" sz="1400" dirty="0">
                <a:latin typeface="Times New Roman" panose="02020603050405020304" pitchFamily="18" charset="0"/>
                <a:cs typeface="Times New Roman" panose="02020603050405020304" pitchFamily="18" charset="0"/>
              </a:rPr>
              <a:t>read_only_pdf_text(self)</a:t>
            </a:r>
          </a:p>
          <a:p>
            <a:pPr algn="just" rtl="0">
              <a:spcAft>
                <a:spcPts val="800"/>
              </a:spcAft>
            </a:pPr>
            <a:r>
              <a:rPr lang="en-US" sz="1400" dirty="0">
                <a:latin typeface="Times New Roman" panose="02020603050405020304" pitchFamily="18" charset="0"/>
                <a:cs typeface="Times New Roman" panose="02020603050405020304" pitchFamily="18" charset="0"/>
              </a:rPr>
              <a:t>remove_abstract_from_pdf()</a:t>
            </a:r>
          </a:p>
          <a:p>
            <a:pPr algn="just" rtl="0">
              <a:spcAft>
                <a:spcPts val="800"/>
              </a:spcAft>
            </a:pPr>
            <a:r>
              <a:rPr lang="en-US" sz="1400" dirty="0">
                <a:latin typeface="Times New Roman" panose="02020603050405020304" pitchFamily="18" charset="0"/>
                <a:cs typeface="Times New Roman" panose="02020603050405020304" pitchFamily="18" charset="0"/>
              </a:rPr>
              <a:t>pdf_preprocessing()</a:t>
            </a:r>
          </a:p>
          <a:p>
            <a:pPr algn="just" rtl="0">
              <a:spcAft>
                <a:spcPts val="800"/>
              </a:spcAft>
            </a:pPr>
            <a:r>
              <a:rPr lang="en-US" sz="1400" dirty="0">
                <a:latin typeface="Times New Roman" panose="02020603050405020304" pitchFamily="18" charset="0"/>
                <a:cs typeface="Times New Roman" panose="02020603050405020304" pitchFamily="18" charset="0"/>
              </a:rPr>
              <a:t>get_blocks_from_pdf()</a:t>
            </a:r>
          </a:p>
          <a:p>
            <a:pPr algn="just" rtl="0">
              <a:spcAft>
                <a:spcPts val="800"/>
              </a:spcAft>
            </a:pPr>
            <a:r>
              <a:rPr lang="en-US" sz="1400" dirty="0">
                <a:latin typeface="Times New Roman" panose="02020603050405020304" pitchFamily="18" charset="0"/>
                <a:cs typeface="Times New Roman" panose="02020603050405020304" pitchFamily="18" charset="0"/>
              </a:rPr>
              <a:t>get_data_from_blocks()</a:t>
            </a:r>
          </a:p>
        </p:txBody>
      </p:sp>
      <p:pic>
        <p:nvPicPr>
          <p:cNvPr id="10" name="Picture 9" descr="A picture containing text&#10;&#10;Description automatically generated">
            <a:extLst>
              <a:ext uri="{FF2B5EF4-FFF2-40B4-BE49-F238E27FC236}">
                <a16:creationId xmlns:a16="http://schemas.microsoft.com/office/drawing/2014/main" id="{DEEA432F-5B09-B4F9-4EA8-4D346D0CC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8967" y="3476983"/>
            <a:ext cx="1531937" cy="1531937"/>
          </a:xfrm>
          <a:prstGeom prst="rect">
            <a:avLst/>
          </a:prstGeom>
        </p:spPr>
      </p:pic>
    </p:spTree>
    <p:extLst>
      <p:ext uri="{BB962C8B-B14F-4D97-AF65-F5344CB8AC3E}">
        <p14:creationId xmlns:p14="http://schemas.microsoft.com/office/powerpoint/2010/main" val="77997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שמימי">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שמימ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מימי">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3225</TotalTime>
  <Words>2530</Words>
  <Application>Microsoft Office PowerPoint</Application>
  <PresentationFormat>Widescreen</PresentationFormat>
  <Paragraphs>219</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宋体</vt:lpstr>
      <vt:lpstr>Arial</vt:lpstr>
      <vt:lpstr>Calibri</vt:lpstr>
      <vt:lpstr>Calibri Light</vt:lpstr>
      <vt:lpstr>Consolas</vt:lpstr>
      <vt:lpstr>Lato</vt:lpstr>
      <vt:lpstr>Times New Roman</vt:lpstr>
      <vt:lpstr>שמימי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Aviel-PC</dc:creator>
  <cp:lastModifiedBy>Genady Kogan</cp:lastModifiedBy>
  <cp:revision>157</cp:revision>
  <dcterms:created xsi:type="dcterms:W3CDTF">2020-08-04T13:28:53Z</dcterms:created>
  <dcterms:modified xsi:type="dcterms:W3CDTF">2023-01-01T09:50:10Z</dcterms:modified>
</cp:coreProperties>
</file>