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handoutMasterIdLst>
    <p:handoutMasterId r:id="rId14"/>
  </p:handoutMasterIdLst>
  <p:sldIdLst>
    <p:sldId id="269" r:id="rId2"/>
    <p:sldId id="256" r:id="rId3"/>
    <p:sldId id="267" r:id="rId4"/>
    <p:sldId id="270" r:id="rId5"/>
    <p:sldId id="271" r:id="rId6"/>
    <p:sldId id="268" r:id="rId7"/>
    <p:sldId id="275" r:id="rId8"/>
    <p:sldId id="276" r:id="rId9"/>
    <p:sldId id="277" r:id="rId10"/>
    <p:sldId id="278" r:id="rId11"/>
    <p:sldId id="279" r:id="rId12"/>
    <p:sldId id="281" r:id="rId13"/>
  </p:sldIdLst>
  <p:sldSz cx="9144000" cy="5143500" type="screen16x9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139" d="100"/>
          <a:sy n="139" d="100"/>
        </p:scale>
        <p:origin x="726" y="11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6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612EF78-E70B-43F2-9252-BBF102852368}" type="datetimeFigureOut">
              <a:rPr lang="he-IL" smtClean="0"/>
              <a:t>כ"ז/תשרי/תשפ"ד</a:t>
            </a:fld>
            <a:endParaRPr lang="he-IL" dirty="0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B417318-4A8F-4C7B-975A-0FCB9CA0A909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62124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95536" y="743552"/>
            <a:ext cx="8280920" cy="14465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he-IL" b="1" cap="all" dirty="0">
                <a:ln w="9000" cmpd="sng">
                  <a:noFill/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fontAlgn="base">
              <a:spcAft>
                <a:spcPct val="0"/>
              </a:spcAft>
            </a:pPr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31640" y="2211710"/>
            <a:ext cx="6400800" cy="131445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he-IL" sz="28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lvl="0" indent="0" algn="ctr" eaLnBrk="0" fontAlgn="base" hangingPunct="0">
              <a:spcAft>
                <a:spcPct val="0"/>
              </a:spcAft>
              <a:buNone/>
            </a:pPr>
            <a:r>
              <a:rPr lang="he-IL"/>
              <a:t>לחץ כדי לערוך סגנון כותרת משנה של תבנית בסיס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1768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7" y="-4533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-27114"/>
            <a:ext cx="8229600" cy="1323439"/>
          </a:xfr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>
            <a:lvl1pPr>
              <a:defRPr lang="he-IL" sz="4000" b="1" u="none" cap="all">
                <a:ln w="9000" cmpd="sng">
                  <a:noFill/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cs typeface="+mn-cs"/>
              </a:defRPr>
            </a:lvl1pPr>
          </a:lstStyle>
          <a:p>
            <a:pPr marL="0" marR="0" lvl="0" indent="0" algn="r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1581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</p:spTree>
    <p:extLst>
      <p:ext uri="{BB962C8B-B14F-4D97-AF65-F5344CB8AC3E}">
        <p14:creationId xmlns:p14="http://schemas.microsoft.com/office/powerpoint/2010/main" val="3288587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7" y="-4533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123478"/>
            <a:ext cx="2057400" cy="3416320"/>
          </a:xfr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>
            <a:lvl1pPr>
              <a:defRPr lang="he-IL" sz="3600" b="1" u="none" cap="all" dirty="0">
                <a:ln w="9000" cmpd="sng">
                  <a:noFill/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cs typeface="+mn-cs"/>
              </a:defRPr>
            </a:lvl1pPr>
          </a:lstStyle>
          <a:p>
            <a:pPr marL="0" marR="0" lvl="0" indent="0" algn="r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</p:spTree>
    <p:extLst>
      <p:ext uri="{BB962C8B-B14F-4D97-AF65-F5344CB8AC3E}">
        <p14:creationId xmlns:p14="http://schemas.microsoft.com/office/powerpoint/2010/main" val="90590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7" y="20538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46856" y="114767"/>
            <a:ext cx="8229600" cy="584775"/>
          </a:xfr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he-IL" sz="3200" b="1" u="none" cap="all" dirty="0">
                <a:ln w="9000" cmpd="sng">
                  <a:noFill/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  <a:cs typeface="+mn-cs"/>
              </a:defRPr>
            </a:lvl1pPr>
          </a:lstStyle>
          <a:p>
            <a:pPr marL="0" marR="0" lvl="0" indent="0" algn="r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84168" y="843558"/>
            <a:ext cx="2602632" cy="3600400"/>
          </a:xfrm>
        </p:spPr>
        <p:txBody>
          <a:bodyPr>
            <a:noAutofit/>
          </a:bodyPr>
          <a:lstStyle>
            <a:lvl1pPr>
              <a:defRPr sz="1800">
                <a:latin typeface="David" pitchFamily="34" charset="-79"/>
                <a:cs typeface="David" pitchFamily="34" charset="-79"/>
              </a:defRPr>
            </a:lvl1pPr>
            <a:lvl2pPr>
              <a:defRPr sz="1800">
                <a:latin typeface="David" pitchFamily="34" charset="-79"/>
                <a:cs typeface="David" pitchFamily="34" charset="-79"/>
              </a:defRPr>
            </a:lvl2pPr>
            <a:lvl3pPr>
              <a:defRPr sz="1800">
                <a:latin typeface="David" pitchFamily="34" charset="-79"/>
                <a:cs typeface="David" pitchFamily="34" charset="-79"/>
              </a:defRPr>
            </a:lvl3pPr>
            <a:lvl4pPr>
              <a:defRPr sz="1800">
                <a:latin typeface="David" pitchFamily="34" charset="-79"/>
                <a:cs typeface="David" pitchFamily="34" charset="-79"/>
              </a:defRPr>
            </a:lvl4pPr>
            <a:lvl5pPr>
              <a:defRPr sz="1800">
                <a:latin typeface="David" pitchFamily="34" charset="-79"/>
                <a:cs typeface="David" pitchFamily="34" charset="-79"/>
              </a:defRPr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>
          <a:xfrm>
            <a:off x="1259632" y="4767264"/>
            <a:ext cx="432048" cy="28098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928361DC-72D3-4268-8FAA-15FAEDDCFCA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82964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39552" y="2781384"/>
            <a:ext cx="8136904" cy="144655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1" anchor="ctr">
            <a:spAutoFit/>
          </a:bodyPr>
          <a:lstStyle>
            <a:lvl1pPr>
              <a:defRPr lang="he-IL" b="1" cap="all" dirty="0">
                <a:ln w="9000" cmpd="sng">
                  <a:noFill/>
                  <a:prstDash val="solid"/>
                </a:ln>
                <a:solidFill>
                  <a:schemeClr val="bg1"/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0" lvl="0" fontAlgn="base">
              <a:spcAft>
                <a:spcPct val="0"/>
              </a:spcAft>
            </a:pPr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1868740"/>
            <a:ext cx="7772400" cy="112514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normAutofit/>
          </a:bodyPr>
          <a:lstStyle>
            <a:lvl1pPr algn="r">
              <a:defRPr lang="he-IL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lvl="0" indent="0" algn="ctr" eaLnBrk="0" fontAlgn="base" hangingPunct="0">
              <a:spcAft>
                <a:spcPct val="0"/>
              </a:spcAft>
              <a:buNone/>
            </a:pPr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91155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7" y="-4533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-27114"/>
            <a:ext cx="8229600" cy="1323439"/>
          </a:xfr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>
            <a:lvl1pPr>
              <a:defRPr lang="he-IL" sz="4000" b="1" u="none" cap="all">
                <a:ln w="9000" cmpd="sng">
                  <a:noFill/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cs typeface="+mn-cs"/>
              </a:defRPr>
            </a:lvl1pPr>
          </a:lstStyle>
          <a:p>
            <a:pPr marL="0" marR="0" lvl="0" indent="0" algn="r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200152"/>
            <a:ext cx="4038600" cy="3315815"/>
          </a:xfrm>
        </p:spPr>
        <p:txBody>
          <a:bodyPr vert="horz" lIns="91440" tIns="45720" rIns="91440" bIns="45720" rtlCol="1">
            <a:normAutofit/>
          </a:bodyPr>
          <a:lstStyle>
            <a:lvl1pPr>
              <a:defRPr lang="he-IL" sz="2400" smtClean="0"/>
            </a:lvl1pPr>
            <a:lvl2pPr>
              <a:defRPr lang="he-IL" sz="2400" smtClean="0"/>
            </a:lvl2pPr>
            <a:lvl3pPr>
              <a:defRPr lang="he-IL" smtClean="0"/>
            </a:lvl3pPr>
            <a:lvl4pPr>
              <a:defRPr lang="he-IL" sz="2400" smtClean="0"/>
            </a:lvl4pPr>
            <a:lvl5pPr>
              <a:defRPr lang="he-IL" sz="24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200152"/>
            <a:ext cx="4038600" cy="3315815"/>
          </a:xfrm>
        </p:spPr>
        <p:txBody>
          <a:bodyPr vert="horz" lIns="91440" tIns="45720" rIns="91440" bIns="45720" rtlCol="1">
            <a:normAutofit/>
          </a:bodyPr>
          <a:lstStyle>
            <a:lvl1pPr>
              <a:defRPr lang="he-IL" sz="2400" smtClean="0"/>
            </a:lvl1pPr>
            <a:lvl2pPr>
              <a:defRPr lang="he-IL" sz="2400" smtClean="0"/>
            </a:lvl2pPr>
            <a:lvl3pPr>
              <a:defRPr lang="he-IL" smtClean="0"/>
            </a:lvl3pPr>
            <a:lvl4pPr>
              <a:defRPr lang="he-IL" sz="2400" smtClean="0"/>
            </a:lvl4pPr>
            <a:lvl5pPr>
              <a:defRPr lang="he-IL" sz="24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</p:spTree>
    <p:extLst>
      <p:ext uri="{BB962C8B-B14F-4D97-AF65-F5344CB8AC3E}">
        <p14:creationId xmlns:p14="http://schemas.microsoft.com/office/powerpoint/2010/main" val="159792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תמונה 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7" y="-4533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-27114"/>
            <a:ext cx="8229600" cy="1323439"/>
          </a:xfr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>
            <a:lvl1pPr>
              <a:defRPr lang="he-IL" sz="4000" b="1" u="none" cap="all">
                <a:ln w="9000" cmpd="sng">
                  <a:noFill/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cs typeface="+mn-cs"/>
              </a:defRPr>
            </a:lvl1pPr>
          </a:lstStyle>
          <a:p>
            <a:pPr marL="0" marR="0" lvl="0" indent="0" algn="r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884810"/>
          </a:xfrm>
        </p:spPr>
        <p:txBody>
          <a:bodyPr vert="horz" lIns="91440" tIns="45720" rIns="91440" bIns="45720" rtlCol="1">
            <a:normAutofit/>
          </a:bodyPr>
          <a:lstStyle>
            <a:lvl1pPr>
              <a:defRPr lang="he-IL" sz="2400" smtClean="0"/>
            </a:lvl1pPr>
            <a:lvl2pPr>
              <a:defRPr lang="he-IL" sz="2400" smtClean="0"/>
            </a:lvl2pPr>
            <a:lvl3pPr>
              <a:defRPr lang="he-IL" smtClean="0"/>
            </a:lvl3pPr>
            <a:lvl4pPr>
              <a:defRPr lang="he-IL" sz="2400" smtClean="0"/>
            </a:lvl4pPr>
            <a:lvl5pPr>
              <a:defRPr lang="he-IL" sz="24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884810"/>
          </a:xfrm>
        </p:spPr>
        <p:txBody>
          <a:bodyPr vert="horz" lIns="91440" tIns="45720" rIns="91440" bIns="45720" rtlCol="1">
            <a:normAutofit/>
          </a:bodyPr>
          <a:lstStyle>
            <a:lvl1pPr>
              <a:defRPr lang="he-IL" sz="2400" smtClean="0"/>
            </a:lvl1pPr>
            <a:lvl2pPr>
              <a:defRPr lang="he-IL" sz="2400" smtClean="0"/>
            </a:lvl2pPr>
            <a:lvl3pPr>
              <a:defRPr lang="he-IL" smtClean="0"/>
            </a:lvl3pPr>
            <a:lvl4pPr>
              <a:defRPr lang="he-IL" sz="2400" smtClean="0"/>
            </a:lvl4pPr>
            <a:lvl5pPr>
              <a:defRPr lang="he-IL" sz="24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</p:spTree>
    <p:extLst>
      <p:ext uri="{BB962C8B-B14F-4D97-AF65-F5344CB8AC3E}">
        <p14:creationId xmlns:p14="http://schemas.microsoft.com/office/powerpoint/2010/main" val="183227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7" y="-4533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-27114"/>
            <a:ext cx="8229600" cy="1323439"/>
          </a:xfr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ctr" anchorCtr="0" compatLnSpc="1">
            <a:prstTxWarp prst="textNoShape">
              <a:avLst/>
            </a:prstTxWarp>
            <a:spAutoFit/>
          </a:bodyPr>
          <a:lstStyle>
            <a:lvl1pPr>
              <a:defRPr lang="he-IL" sz="4000" b="1" u="none" cap="all" dirty="0">
                <a:ln w="9000" cmpd="sng">
                  <a:noFill/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  <a:cs typeface="+mn-cs"/>
              </a:defRPr>
            </a:lvl1pPr>
          </a:lstStyle>
          <a:p>
            <a:pPr marL="0" marR="0" lvl="0" indent="0" algn="r" eaLnBrk="0" fontAlgn="base" hangingPunct="0">
              <a:lnSpc>
                <a:spcPct val="100000"/>
              </a:lnSpc>
              <a:spcAft>
                <a:spcPct val="0"/>
              </a:spcAft>
              <a:buClrTx/>
              <a:buSzTx/>
              <a:buFontTx/>
              <a:tabLst/>
            </a:pPr>
            <a:r>
              <a:rPr lang="he-IL"/>
              <a:t>לחץ כדי לערוך סגנון כותרת של תבנית בסיס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095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7" y="-4533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170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7" y="-4533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11178"/>
          </a:xfrm>
        </p:spPr>
        <p:txBody>
          <a:bodyPr vert="horz" lIns="91440" tIns="45720" rIns="91440" bIns="45720" rtlCol="1">
            <a:normAutofit/>
          </a:bodyPr>
          <a:lstStyle>
            <a:lvl1pPr>
              <a:defRPr lang="he-IL" sz="2400" dirty="0" smtClean="0"/>
            </a:lvl1pPr>
            <a:lvl2pPr>
              <a:defRPr lang="he-IL" sz="2400" dirty="0" smtClean="0"/>
            </a:lvl2pPr>
            <a:lvl3pPr>
              <a:defRPr lang="he-IL" dirty="0" smtClean="0"/>
            </a:lvl3pPr>
            <a:lvl4pPr>
              <a:defRPr lang="he-IL" sz="2400" dirty="0" smtClean="0"/>
            </a:lvl4pPr>
            <a:lvl5pPr>
              <a:defRPr lang="he-IL" sz="2400" dirty="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he-IL" dirty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2" y="1076328"/>
            <a:ext cx="3008313" cy="34396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29327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1"/>
          <p:cNvPicPr>
            <a:picLocks noGrp="1" noChangeAspect="1"/>
          </p:cNvPicPr>
          <p:nvPr isPhoto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947" y="-4533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3435846"/>
            <a:ext cx="5486400" cy="425054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/>
              <a:t>לחץ כדי לערוך סגנון כותרת של תבנית בסיס</a:t>
            </a:r>
            <a:endParaRPr lang="he-IL" dirty="0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815853" y="195486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dirty="0"/>
              <a:t>לחץ על הסמל כדי להוסיף תמונה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3867895"/>
            <a:ext cx="5486400" cy="603647"/>
          </a:xfrm>
        </p:spPr>
        <p:txBody>
          <a:bodyPr vert="horz" lIns="91440" tIns="45720" rIns="91440" bIns="45720" rtlCol="1">
            <a:normAutofit/>
          </a:bodyPr>
          <a:lstStyle>
            <a:lvl1pPr>
              <a:defRPr lang="he-IL" sz="2000" smtClean="0"/>
            </a:lvl1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298406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F28FC-7E40-440F-BAFE-E35CEA480233}" type="datetimeFigureOut">
              <a:rPr lang="he-IL" smtClean="0"/>
              <a:t>כ"ז/תשרי/תשפ"ד</a:t>
            </a:fld>
            <a:endParaRPr lang="he-IL" dirty="0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61DC-72D3-4268-8FAA-15FAEDDCFCAE}" type="slidenum">
              <a:rPr lang="he-IL" smtClean="0"/>
              <a:t>‹#›</a:t>
            </a:fld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0850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59e154d6-0a91-4d3e-983f-9592fab4def4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כותרת 5"/>
          <p:cNvSpPr>
            <a:spLocks noGrp="1"/>
          </p:cNvSpPr>
          <p:nvPr>
            <p:ph type="ctrTitle"/>
          </p:nvPr>
        </p:nvSpPr>
        <p:spPr>
          <a:xfrm>
            <a:off x="395536" y="1082106"/>
            <a:ext cx="8280920" cy="769441"/>
          </a:xfrm>
        </p:spPr>
        <p:txBody>
          <a:bodyPr/>
          <a:lstStyle/>
          <a:p>
            <a:r>
              <a:rPr lang="en-US" dirty="0"/>
              <a:t>Microsoft Azure</a:t>
            </a:r>
            <a:endParaRPr lang="he-IL" dirty="0"/>
          </a:p>
        </p:txBody>
      </p:sp>
      <p:sp>
        <p:nvSpPr>
          <p:cNvPr id="7" name="כותרת משנה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he-IL" b="1" dirty="0">
                <a:solidFill>
                  <a:srgbClr val="FFFF00"/>
                </a:solidFill>
              </a:rPr>
              <a:t>בנית משתמש והוראות התקנה לתוכנת</a:t>
            </a:r>
          </a:p>
          <a:p>
            <a:pPr marL="0" indent="0" algn="ctr">
              <a:buNone/>
            </a:pPr>
            <a:r>
              <a:rPr lang="he-IL" b="1" dirty="0">
                <a:solidFill>
                  <a:srgbClr val="FFFF00"/>
                </a:solidFill>
              </a:rPr>
              <a:t> </a:t>
            </a:r>
            <a:r>
              <a:rPr lang="en-US" b="1" dirty="0">
                <a:solidFill>
                  <a:srgbClr val="FFFF00"/>
                </a:solidFill>
              </a:rPr>
              <a:t>vs </a:t>
            </a:r>
            <a:r>
              <a:rPr lang="en-US" dirty="0"/>
              <a:t>community</a:t>
            </a:r>
            <a:r>
              <a:rPr lang="en-US" b="1" dirty="0">
                <a:solidFill>
                  <a:srgbClr val="FFFF00"/>
                </a:solidFill>
              </a:rPr>
              <a:t> 2019</a:t>
            </a:r>
            <a:endParaRPr lang="he-IL" b="1" dirty="0">
              <a:solidFill>
                <a:srgbClr val="FFFF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7504" y="3579862"/>
            <a:ext cx="3816424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he-IL" sz="1200" dirty="0"/>
              <a:t>אם אתם נתקלים בבעיות באחד השלבים</a:t>
            </a:r>
          </a:p>
          <a:p>
            <a:r>
              <a:rPr lang="he-IL" sz="1200" dirty="0"/>
              <a:t>אתם מוזמנים ליצור איתי קשר במייל </a:t>
            </a:r>
            <a:r>
              <a:rPr lang="en-US" sz="1200" dirty="0" smtClean="0"/>
              <a:t>genadko</a:t>
            </a:r>
            <a:r>
              <a:rPr lang="en-US" sz="1200" dirty="0" smtClean="0"/>
              <a:t>@ac.sce.ac.il</a:t>
            </a:r>
            <a:endParaRPr lang="he-IL" sz="1200" dirty="0"/>
          </a:p>
          <a:p>
            <a:r>
              <a:rPr lang="he-IL" sz="1200" dirty="0"/>
              <a:t>בהצלחה</a:t>
            </a:r>
          </a:p>
          <a:p>
            <a:r>
              <a:rPr lang="he-IL" sz="1200" dirty="0" err="1" smtClean="0"/>
              <a:t>גנאדי</a:t>
            </a:r>
            <a:endParaRPr lang="he-IL" sz="1200" dirty="0"/>
          </a:p>
        </p:txBody>
      </p:sp>
    </p:spTree>
    <p:extLst>
      <p:ext uri="{BB962C8B-B14F-4D97-AF65-F5344CB8AC3E}">
        <p14:creationId xmlns:p14="http://schemas.microsoft.com/office/powerpoint/2010/main" val="2524840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התקנה של התוכנה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843558"/>
            <a:ext cx="8208912" cy="36933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i="1" u="sng">
                <a:latin typeface="David" pitchFamily="34" charset="-79"/>
                <a:cs typeface="David" pitchFamily="34" charset="-79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>
                <a:latin typeface="David" pitchFamily="34" charset="-79"/>
                <a:cs typeface="David" pitchFamily="34" charset="-79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latin typeface="David" pitchFamily="34" charset="-79"/>
                <a:cs typeface="David" pitchFamily="34" charset="-79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David" pitchFamily="34" charset="-79"/>
                <a:cs typeface="David" pitchFamily="34" charset="-79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David" pitchFamily="34" charset="-79"/>
                <a:cs typeface="David" pitchFamily="34" charset="-79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he-IL" i="0" u="none" dirty="0"/>
              <a:t>המערכת תתחיל לבצע את תהליך ההורדה + ההתקנה של המערכת.</a:t>
            </a:r>
          </a:p>
          <a:p>
            <a:pPr marL="0" indent="0">
              <a:buNone/>
            </a:pPr>
            <a:endParaRPr lang="he-IL" i="0" u="none" dirty="0"/>
          </a:p>
          <a:p>
            <a:endParaRPr lang="he-IL" i="0" u="none" dirty="0"/>
          </a:p>
          <a:p>
            <a:endParaRPr lang="he-IL" i="0" u="none" dirty="0"/>
          </a:p>
          <a:p>
            <a:endParaRPr lang="he-IL" i="0" u="non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491630"/>
            <a:ext cx="46005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56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התקנה של התוכנה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92080" y="843558"/>
            <a:ext cx="3528392" cy="36933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i="1" u="sng">
                <a:latin typeface="David" pitchFamily="34" charset="-79"/>
                <a:cs typeface="David" pitchFamily="34" charset="-79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>
                <a:latin typeface="David" pitchFamily="34" charset="-79"/>
                <a:cs typeface="David" pitchFamily="34" charset="-79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latin typeface="David" pitchFamily="34" charset="-79"/>
                <a:cs typeface="David" pitchFamily="34" charset="-79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David" pitchFamily="34" charset="-79"/>
                <a:cs typeface="David" pitchFamily="34" charset="-79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David" pitchFamily="34" charset="-79"/>
                <a:cs typeface="David" pitchFamily="34" charset="-79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he-IL" i="0" u="none" dirty="0"/>
              <a:t>לאחר מכן יפתח לכם החלון הבא:</a:t>
            </a:r>
          </a:p>
          <a:p>
            <a:r>
              <a:rPr lang="he-IL" i="0" u="none" dirty="0"/>
              <a:t>יש לבחור את אילו אמצעי פיתוח אתם רוצים שיהיו לכם בתוכנה.</a:t>
            </a:r>
          </a:p>
          <a:p>
            <a:r>
              <a:rPr lang="he-IL" i="0" u="none" dirty="0"/>
              <a:t>אין צורך (לפחות בשביל הקורסים של שנה א) לסמן את כל מה שקשור ב </a:t>
            </a:r>
            <a:r>
              <a:rPr lang="en-US" i="0" u="none" dirty="0" err="1"/>
              <a:t>mobile&amp;gaming</a:t>
            </a:r>
            <a:r>
              <a:rPr lang="he-IL" i="0" u="none" dirty="0"/>
              <a:t>, </a:t>
            </a:r>
            <a:r>
              <a:rPr lang="en-US" i="0" u="none" dirty="0"/>
              <a:t>other tools</a:t>
            </a:r>
            <a:r>
              <a:rPr lang="he-IL" i="0" u="none" dirty="0"/>
              <a:t> .</a:t>
            </a:r>
          </a:p>
          <a:p>
            <a:endParaRPr lang="he-IL" i="0" u="none" dirty="0"/>
          </a:p>
          <a:p>
            <a:endParaRPr lang="he-IL" i="0" u="none" dirty="0"/>
          </a:p>
          <a:p>
            <a:endParaRPr lang="he-IL" i="0" u="none" dirty="0"/>
          </a:p>
          <a:p>
            <a:endParaRPr lang="he-IL" i="0" u="non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2716"/>
            <a:ext cx="5256584" cy="318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1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התקנה של התוכנה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843558"/>
            <a:ext cx="8208912" cy="36933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i="1" u="sng">
                <a:latin typeface="David" pitchFamily="34" charset="-79"/>
                <a:cs typeface="David" pitchFamily="34" charset="-79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>
                <a:latin typeface="David" pitchFamily="34" charset="-79"/>
                <a:cs typeface="David" pitchFamily="34" charset="-79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latin typeface="David" pitchFamily="34" charset="-79"/>
                <a:cs typeface="David" pitchFamily="34" charset="-79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David" pitchFamily="34" charset="-79"/>
                <a:cs typeface="David" pitchFamily="34" charset="-79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David" pitchFamily="34" charset="-79"/>
                <a:cs typeface="David" pitchFamily="34" charset="-79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he-IL" i="0" u="none" dirty="0"/>
              <a:t>המערכת תתחיל לבצע את תהליך ההורדה + ההתקנה של החבילות הרצויות.</a:t>
            </a:r>
          </a:p>
          <a:p>
            <a:pPr marL="0" indent="0">
              <a:buNone/>
            </a:pPr>
            <a:endParaRPr lang="he-IL" i="0" u="none" dirty="0"/>
          </a:p>
          <a:p>
            <a:endParaRPr lang="he-IL" i="0" u="none" dirty="0"/>
          </a:p>
          <a:p>
            <a:endParaRPr lang="he-IL" i="0" u="none" dirty="0"/>
          </a:p>
          <a:p>
            <a:endParaRPr lang="he-IL" i="0" u="none" dirty="0"/>
          </a:p>
        </p:txBody>
      </p:sp>
    </p:spTree>
    <p:extLst>
      <p:ext uri="{BB962C8B-B14F-4D97-AF65-F5344CB8AC3E}">
        <p14:creationId xmlns:p14="http://schemas.microsoft.com/office/powerpoint/2010/main" val="4122938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1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46856" y="843558"/>
            <a:ext cx="8239944" cy="3600400"/>
          </a:xfrm>
        </p:spPr>
        <p:txBody>
          <a:bodyPr/>
          <a:lstStyle/>
          <a:p>
            <a:r>
              <a:rPr lang="he-IL" dirty="0"/>
              <a:t>יש להיכנס ללינק הבא:</a:t>
            </a:r>
          </a:p>
          <a:p>
            <a:pPr marL="0" indent="0" algn="l" rtl="0">
              <a:buNone/>
            </a:pPr>
            <a:r>
              <a:rPr lang="en-US" dirty="0">
                <a:hlinkClick r:id="rId2"/>
              </a:rPr>
              <a:t>Microsoft Azure</a:t>
            </a:r>
            <a:endParaRPr lang="en-US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17824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2 - חלון הזדהות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067944" y="843558"/>
            <a:ext cx="4618856" cy="3600400"/>
          </a:xfrm>
        </p:spPr>
        <p:txBody>
          <a:bodyPr/>
          <a:lstStyle/>
          <a:p>
            <a:r>
              <a:rPr lang="he-IL" dirty="0"/>
              <a:t>יש להזין את המייל של המכללה (סיומת </a:t>
            </a:r>
            <a:r>
              <a:rPr lang="en-US" dirty="0"/>
              <a:t>ac.sce.ac.il</a:t>
            </a:r>
            <a:r>
              <a:rPr lang="he-IL" dirty="0"/>
              <a:t>) וללחץ על </a:t>
            </a:r>
            <a:r>
              <a:rPr lang="en-US" dirty="0">
                <a:solidFill>
                  <a:schemeClr val="accent1"/>
                </a:solidFill>
              </a:rPr>
              <a:t>Next</a:t>
            </a:r>
            <a:r>
              <a:rPr lang="he-IL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67494"/>
            <a:ext cx="3774742" cy="397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87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3 – שלב הזדהות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יש להזין שם משתמש וסיסמא של המכללה</a:t>
            </a:r>
          </a:p>
          <a:p>
            <a:endParaRPr lang="he-IL" dirty="0"/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211710"/>
            <a:ext cx="7416824" cy="211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4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4 - חלון הזדהות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לחץ על </a:t>
            </a:r>
            <a:r>
              <a:rPr lang="en-US" dirty="0"/>
              <a:t>No</a:t>
            </a:r>
            <a:r>
              <a:rPr lang="he-IL" dirty="0"/>
              <a:t>.</a:t>
            </a:r>
          </a:p>
          <a:p>
            <a:endParaRPr lang="he-I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03377"/>
            <a:ext cx="4032448" cy="36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3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דף כניסה – </a:t>
            </a:r>
            <a:r>
              <a:rPr lang="en-US" dirty="0"/>
              <a:t>Microsoft azure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5148064" y="843558"/>
            <a:ext cx="3538736" cy="3600400"/>
          </a:xfrm>
        </p:spPr>
        <p:txBody>
          <a:bodyPr/>
          <a:lstStyle/>
          <a:p>
            <a:r>
              <a:rPr lang="he-IL" dirty="0"/>
              <a:t>לאחר ההתחברות, יופיע</a:t>
            </a:r>
            <a:r>
              <a:rPr lang="en-US" dirty="0"/>
              <a:t> </a:t>
            </a:r>
            <a:r>
              <a:rPr lang="he-IL" dirty="0"/>
              <a:t>הדף הבא: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35646"/>
            <a:ext cx="638412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63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הורדת </a:t>
            </a:r>
            <a:r>
              <a:rPr lang="en-US" dirty="0"/>
              <a:t>visual studio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1907704" y="843558"/>
            <a:ext cx="6779096" cy="3600400"/>
          </a:xfrm>
        </p:spPr>
        <p:txBody>
          <a:bodyPr/>
          <a:lstStyle/>
          <a:p>
            <a:r>
              <a:rPr lang="he-IL" dirty="0"/>
              <a:t>יש להזין בתיבת החיפוש </a:t>
            </a:r>
            <a:r>
              <a:rPr lang="en-US" dirty="0"/>
              <a:t>visual studio community 2019</a:t>
            </a:r>
            <a:endParaRPr lang="he-IL" dirty="0"/>
          </a:p>
          <a:p>
            <a:r>
              <a:rPr lang="he-IL" dirty="0"/>
              <a:t>יש לבחור את </a:t>
            </a:r>
            <a:r>
              <a:rPr lang="en-US" dirty="0"/>
              <a:t>visual studio community 2019</a:t>
            </a:r>
            <a:r>
              <a:rPr lang="he-IL" dirty="0"/>
              <a:t>.</a:t>
            </a:r>
          </a:p>
          <a:p>
            <a:endParaRPr lang="he-IL" dirty="0"/>
          </a:p>
          <a:p>
            <a:endParaRPr lang="he-IL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55726"/>
            <a:ext cx="638412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54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הורדת </a:t>
            </a:r>
            <a:r>
              <a:rPr lang="en-US" dirty="0"/>
              <a:t>visual studio</a:t>
            </a:r>
            <a:endParaRPr lang="he-IL" dirty="0"/>
          </a:p>
        </p:txBody>
      </p:sp>
      <p:sp>
        <p:nvSpPr>
          <p:cNvPr id="4" name="מציין מיקום תוכן 3"/>
          <p:cNvSpPr>
            <a:spLocks noGrp="1"/>
          </p:cNvSpPr>
          <p:nvPr>
            <p:ph idx="1"/>
          </p:nvPr>
        </p:nvSpPr>
        <p:spPr>
          <a:xfrm>
            <a:off x="4499992" y="843558"/>
            <a:ext cx="4186808" cy="3600400"/>
          </a:xfrm>
        </p:spPr>
        <p:txBody>
          <a:bodyPr/>
          <a:lstStyle/>
          <a:p>
            <a:r>
              <a:rPr lang="he-IL" dirty="0"/>
              <a:t>יופיע החלון הבא:</a:t>
            </a:r>
          </a:p>
          <a:p>
            <a:r>
              <a:rPr lang="he-IL" dirty="0"/>
              <a:t>יש ללחוץ על </a:t>
            </a:r>
            <a:r>
              <a:rPr lang="en-US" dirty="0"/>
              <a:t>Generate URL/</a:t>
            </a:r>
          </a:p>
          <a:p>
            <a:r>
              <a:rPr lang="he-IL" dirty="0"/>
              <a:t>במקום הכפתור יופיע לינק, את הלינק יש להעתיק לדפדפן.</a:t>
            </a:r>
          </a:p>
          <a:p>
            <a:r>
              <a:rPr lang="he-IL" dirty="0"/>
              <a:t>בחלון החדש שנפתח לכם תתחיל ההורדה של התוכנה.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5A4F1D-DFD3-4C6D-A53B-15A48D84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059582"/>
            <a:ext cx="2427648" cy="269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1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התקנה של התוכנה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843558"/>
            <a:ext cx="4608511" cy="369332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 i="1" u="sng">
                <a:latin typeface="David" pitchFamily="34" charset="-79"/>
                <a:cs typeface="David" pitchFamily="34" charset="-79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>
                <a:latin typeface="David" pitchFamily="34" charset="-79"/>
                <a:cs typeface="David" pitchFamily="34" charset="-79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>
                <a:latin typeface="David" pitchFamily="34" charset="-79"/>
                <a:cs typeface="David" pitchFamily="34" charset="-79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>
                <a:latin typeface="David" pitchFamily="34" charset="-79"/>
                <a:cs typeface="David" pitchFamily="34" charset="-79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>
                <a:latin typeface="David" pitchFamily="34" charset="-79"/>
                <a:cs typeface="David" pitchFamily="34" charset="-79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he-IL" i="0" u="none" dirty="0"/>
              <a:t>לאחר ההורדה, יש ללחוץ פעמיים על הקובץ שהורדתם.</a:t>
            </a:r>
          </a:p>
          <a:p>
            <a:endParaRPr lang="he-IL" i="0" u="none" dirty="0"/>
          </a:p>
          <a:p>
            <a:r>
              <a:rPr lang="he-IL" i="0" u="none" dirty="0"/>
              <a:t>במידה ומופיע החלון הבא, יש ללחוץ על כפתור</a:t>
            </a:r>
            <a:r>
              <a:rPr lang="en-US" i="0" u="none" dirty="0"/>
              <a:t>run </a:t>
            </a:r>
            <a:r>
              <a:rPr lang="he-IL" i="0" u="none" dirty="0"/>
              <a:t>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22" y="1442868"/>
            <a:ext cx="3981450" cy="2990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212890"/>
            <a:ext cx="711105" cy="6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34950"/>
      </p:ext>
    </p:extLst>
  </p:cSld>
  <p:clrMapOvr>
    <a:masterClrMapping/>
  </p:clrMapOvr>
</p:sld>
</file>

<file path=ppt/theme/theme1.xml><?xml version="1.0" encoding="utf-8"?>
<a:theme xmlns:a="http://schemas.openxmlformats.org/drawingml/2006/main" name="גריד מצגת חדשה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גריד מצגת חדשה</Template>
  <TotalTime>504</TotalTime>
  <Words>235</Words>
  <Application>Microsoft Office PowerPoint</Application>
  <PresentationFormat>On-screen Show (16:9)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David</vt:lpstr>
      <vt:lpstr>Times New Roman</vt:lpstr>
      <vt:lpstr>גריד מצגת חדשה</vt:lpstr>
      <vt:lpstr>Microsoft Azure</vt:lpstr>
      <vt:lpstr>שלב 1</vt:lpstr>
      <vt:lpstr>שלב 2 - חלון הזדהות</vt:lpstr>
      <vt:lpstr>שלב 3 – שלב הזדהות</vt:lpstr>
      <vt:lpstr>שלב 4 - חלון הזדהות</vt:lpstr>
      <vt:lpstr>דף כניסה – Microsoft azure</vt:lpstr>
      <vt:lpstr>הורדת visual studio</vt:lpstr>
      <vt:lpstr>הורדת visual studio</vt:lpstr>
      <vt:lpstr>התקנה של התוכנה</vt:lpstr>
      <vt:lpstr>התקנה של התוכנה</vt:lpstr>
      <vt:lpstr>התקנה של התוכנה</vt:lpstr>
      <vt:lpstr>התקנה של התוכנה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Vladi Fuksman</dc:creator>
  <cp:lastModifiedBy>Genady Kogan</cp:lastModifiedBy>
  <cp:revision>48</cp:revision>
  <dcterms:created xsi:type="dcterms:W3CDTF">2014-10-28T09:19:37Z</dcterms:created>
  <dcterms:modified xsi:type="dcterms:W3CDTF">2023-10-12T08:17:28Z</dcterms:modified>
</cp:coreProperties>
</file>