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0:11:12.73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1,'42'3,"0"1,0 3,0 1,67 23,-61-17,461 135,472 128,226-22,17-46,-1002-172,494 78,1276 229,-1895-325,883 200,-938-205,0 1,-1 2,39 23,139 54,-131-59,886 386,-487-165,-14 23,-447-263,246 151,198 116,-90-77,15-24,-341-160,84 30,32 14,151 60,-139-49,36 7,256 107,-269-103,160 75,-281-129,8 4,7 10,-27-13,94 59,-144-79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7T10:11:15.32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14991 2,'-1'0,"-70"-1,1 3,0 2,-98 21,-618 195,10 43,727-247,-1117 433,506-188,-286 113,63-80,-13-60,540-145,-1382 424,907-215,28 9,278-101,292-125,-129 53,50 2,100-55,90-37,-92 44,85-31,-80 39,-239 127,-52 35,68-32,325-176,-3-5,-124 32,156-56,-7 1,1 3,-148 65,161-59,49-24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6F10-C41A-D151-5E87-110CF647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43CE8-FC4B-F36F-949C-575CBC06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50A4-7681-0936-13AB-8E7F3CB5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5A9C-7B95-5D93-5C6E-395D51F7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1E993-CD61-BE34-CAEC-D91F5626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E02F-6FED-33D7-FA0B-809FA9D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93E12-AA8A-9A45-D812-F139CA04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C33-2298-5CEF-617B-3768B974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2BC1-4050-DC9E-2F58-117627E2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E5F1-F876-50FC-D11B-40BC76B3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73888-8FFF-14E5-04B3-F439CAE73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796C-865C-9BD0-995E-E051669B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EA6E-DEE7-DE5D-8DED-F8009E9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F232-736C-8641-8C22-B3885354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6710-867C-5D35-83B9-3EEDFF2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D6-FEE3-75D9-7A50-7872A766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8AC7-BD3F-FF04-A5AC-33F01A51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5768-3D62-6C1E-246F-E3DBD0A3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FFD3-7919-7EEE-370B-A6F06DB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055E-0218-616F-9BD9-C03AEB66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BD11-2317-EE15-96EF-073259D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D329-85B5-4B92-E252-5447BC31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5CFE-FC1F-7B16-9E4D-D3B3111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243E-8FC8-12C7-51FC-7156FD9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7A24-3FCA-E3D9-4C43-B917AF59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577D-033C-FE16-5A05-D5A1BCB5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94C6-45A5-4EF6-FB19-6DE9B0D9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BD84B-4FF6-7B96-9D64-0A99DECAD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9A9D-CA16-00FF-DE26-E0FE5EB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0151-4343-56C7-B61F-35FD8EF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5107C-9FEB-46BB-23A3-423DDE06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8134-2C70-C6C6-C2A5-DD8E7B25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6813-3405-282D-D879-D836352D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8AAA-2CDB-4129-D920-F22D6170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D1745-FE34-E34E-DC66-642B53A7F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CAC46-F904-5767-4697-983BC5449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1E4DF-8D04-51E2-8CC0-54E52554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B40C4-72DB-09F3-AC79-CFA3230D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DF916-70ED-623B-CA1E-795621B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650-032D-BBDE-B54B-52815BDB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665C7-CEBA-7F69-F2BE-7529601F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39695-32A6-AAF1-5617-7E4D8A09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2FF2D-739E-A752-CB06-AC58D0A7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DEE5-56C6-D97D-DD15-ABA075B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5C7F4-72CF-D5DE-A44F-16DDD6E4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C7A8-14D6-C6B4-833B-BD00E338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C6E-64D0-3461-8CEC-BD8DB14F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DCB2-1979-F7A4-484E-06432F90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DA670-8109-1C45-AF10-D60625E0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7F2A5-61D2-CED2-740C-203E2D6F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1103-CD25-96C3-F7A1-5876C79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E3DF-4BBF-7574-402A-65089B65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B95-C6C4-A7EF-5DC7-2DEC01DF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844A5-6CCC-754D-39D7-3F314C58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96AD5-C496-6B93-D389-2962C96C4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FDFF-8529-89A6-AA1C-74D85B2E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4A06-8F3E-B0ED-ECA6-C9D60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B3AB-6528-74B4-B7E9-216690F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7037A-D274-83C3-040B-6AA4E66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604-D8E9-5CF2-1A60-ACF11118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9788-3FBA-D1DF-D62F-3F3611D94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0885-28ED-4F34-9CD9-9A0C08897443}" type="datetimeFigureOut">
              <a:rPr lang="en-US" smtClean="0"/>
              <a:t>07-Mar-23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A412-749A-5E38-C54F-3AC7EA38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A0DD-37F3-2354-903A-8DEE46D5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BFAA-6CC9-488F-83D8-3011641F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0196-B8E4-7397-93F1-822DC1828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0584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Total Volume Tracking for Powerlifting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F4E45-DC89-30A4-AFAC-6A9C5B7E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598269" cy="30889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Total Volume </a:t>
            </a:r>
            <a:r>
              <a:rPr lang="th-TH" dirty="0"/>
              <a:t>คือ การวัดระดับ </a:t>
            </a:r>
            <a:r>
              <a:rPr lang="en-US" dirty="0"/>
              <a:t>workout </a:t>
            </a:r>
            <a:r>
              <a:rPr lang="th-TH" dirty="0"/>
              <a:t>โดยใช้มันเป็นตัววัดระดับในการพัฒนา</a:t>
            </a:r>
            <a:r>
              <a:rPr lang="en-US" dirty="0"/>
              <a:t> </a:t>
            </a:r>
            <a:r>
              <a:rPr lang="th-TH" dirty="0"/>
              <a:t>โดยคำนวณเฉพาะท่าหลัก </a:t>
            </a:r>
            <a:r>
              <a:rPr lang="en-US" dirty="0"/>
              <a:t>3 </a:t>
            </a:r>
            <a:r>
              <a:rPr lang="th-TH" dirty="0"/>
              <a:t>ท่า ได้แก่ </a:t>
            </a:r>
            <a:r>
              <a:rPr lang="en-US" dirty="0"/>
              <a:t>Squat, Bench Press, Deadlift </a:t>
            </a:r>
          </a:p>
          <a:p>
            <a:pPr marL="457200" indent="-457200" algn="l">
              <a:buAutoNum type="arabicPeriod"/>
            </a:pPr>
            <a:r>
              <a:rPr lang="th-TH" dirty="0"/>
              <a:t>โดยจะเริ่มยกจากน้ำหนัก </a:t>
            </a:r>
            <a:r>
              <a:rPr lang="en-US" dirty="0"/>
              <a:t>40% </a:t>
            </a:r>
            <a:r>
              <a:rPr lang="th-TH" dirty="0"/>
              <a:t>ของ </a:t>
            </a:r>
            <a:r>
              <a:rPr lang="en-US" dirty="0"/>
              <a:t>1 Rep Max</a:t>
            </a:r>
            <a:r>
              <a:rPr lang="th-TH" dirty="0"/>
              <a:t> เฉพาะท่าหลักที่ </a:t>
            </a:r>
            <a:r>
              <a:rPr lang="en-US" dirty="0"/>
              <a:t>10 sets x 10 reps</a:t>
            </a:r>
          </a:p>
          <a:p>
            <a:pPr marL="457200" indent="-457200" algn="l">
              <a:buAutoNum type="arabicPeriod"/>
            </a:pPr>
            <a:r>
              <a:rPr lang="th-TH" dirty="0"/>
              <a:t>แล้วออกกำลังกายครั้งถัดไปเพิ่มน้ำหนักไปเรื่อยๆ ครั้งละ </a:t>
            </a:r>
            <a:r>
              <a:rPr lang="en-US" dirty="0"/>
              <a:t>1.25 KG </a:t>
            </a:r>
            <a:r>
              <a:rPr lang="th-TH" dirty="0"/>
              <a:t>ในแต่ละ</a:t>
            </a:r>
            <a:r>
              <a:rPr lang="en-US" dirty="0"/>
              <a:t> Workout</a:t>
            </a:r>
            <a:endParaRPr lang="th-TH" dirty="0"/>
          </a:p>
          <a:p>
            <a:pPr marL="457200" indent="-457200" algn="l">
              <a:buAutoNum type="arabicPeriod"/>
            </a:pPr>
            <a:r>
              <a:rPr lang="th-TH" dirty="0"/>
              <a:t>เมื่อเริ่มยกได้ฟอร์มไม่ดีให้เปลี่ยนจำนวน </a:t>
            </a:r>
            <a:r>
              <a:rPr lang="en-US" dirty="0"/>
              <a:t>Set</a:t>
            </a:r>
            <a:r>
              <a:rPr lang="th-TH" dirty="0"/>
              <a:t> และ </a:t>
            </a:r>
            <a:r>
              <a:rPr lang="en-US" dirty="0"/>
              <a:t>Rep</a:t>
            </a:r>
            <a:r>
              <a:rPr lang="th-TH" dirty="0"/>
              <a:t> ลดลงแต่ยังคงเพิ่มน้ำหนักต่อไป</a:t>
            </a:r>
          </a:p>
          <a:p>
            <a:pPr marL="457200" indent="-457200" algn="l">
              <a:buAutoNum type="arabicPeriod"/>
            </a:pPr>
            <a:r>
              <a:rPr lang="th-TH" dirty="0"/>
              <a:t>ทำไปเรื่อยๆ จนได้ค่า </a:t>
            </a:r>
            <a:r>
              <a:rPr lang="en-US" dirty="0"/>
              <a:t>1 Rep Max (1x1)</a:t>
            </a:r>
            <a:r>
              <a:rPr lang="th-TH" dirty="0"/>
              <a:t> ค่าใหม่ </a:t>
            </a:r>
          </a:p>
          <a:p>
            <a:pPr marL="457200" indent="-457200" algn="l">
              <a:buAutoNum type="arabicPeriod"/>
            </a:pPr>
            <a:r>
              <a:rPr lang="th-TH" dirty="0"/>
              <a:t>กลับไปออกกำลังกายที่ข้อ </a:t>
            </a:r>
            <a:r>
              <a:rPr lang="en-US" dirty="0"/>
              <a:t>1 </a:t>
            </a:r>
            <a:r>
              <a:rPr lang="th-TH" dirty="0"/>
              <a:t>ใหม่อีกครั้ง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74999-7D81-6C7C-0254-C6170608DDF3}"/>
              </a:ext>
            </a:extLst>
          </p:cNvPr>
          <p:cNvSpPr txBox="1"/>
          <p:nvPr/>
        </p:nvSpPr>
        <p:spPr>
          <a:xfrm>
            <a:off x="1081454" y="694592"/>
            <a:ext cx="9566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Total Volume = Reps x Set x Weight</a:t>
            </a:r>
            <a:endParaRPr lang="th-TH" dirty="0"/>
          </a:p>
          <a:p>
            <a:pPr marL="342900" indent="-342900" algn="l">
              <a:buFontTx/>
              <a:buChar char="-"/>
            </a:pPr>
            <a:r>
              <a:rPr lang="en-US" b="0" i="0" dirty="0">
                <a:effectLst/>
                <a:latin typeface="Roboto"/>
              </a:rPr>
              <a:t> rep is a repetition — that is, the number of times you do an exercise before you take a short break.</a:t>
            </a:r>
          </a:p>
          <a:p>
            <a:pPr marL="342900" indent="-342900" algn="l">
              <a:buFontTx/>
              <a:buChar char="-"/>
            </a:pPr>
            <a:r>
              <a:rPr lang="en-US" b="0" i="0" dirty="0">
                <a:effectLst/>
                <a:latin typeface="Roboto"/>
              </a:rPr>
              <a:t>set is a group of repetitions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9A66D-89B1-E8C5-CAAD-956D2655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3076214"/>
            <a:ext cx="6628493" cy="2243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3FEA06-C257-4960-8C7C-883255E60813}"/>
                  </a:ext>
                </a:extLst>
              </p14:cNvPr>
              <p14:cNvContentPartPr/>
              <p14:nvPr/>
            </p14:nvContentPartPr>
            <p14:xfrm>
              <a:off x="1898806" y="3402291"/>
              <a:ext cx="5365800" cy="174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3FEA06-C257-4960-8C7C-883255E60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166" y="3294651"/>
                <a:ext cx="5473440" cy="19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3F4E8B-28A0-6EF2-3E3C-A502B6967B58}"/>
                  </a:ext>
                </a:extLst>
              </p14:cNvPr>
              <p14:cNvContentPartPr/>
              <p14:nvPr/>
            </p14:nvContentPartPr>
            <p14:xfrm>
              <a:off x="1179526" y="3234531"/>
              <a:ext cx="5397120" cy="192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3F4E8B-28A0-6EF2-3E3C-A502B6967B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5526" y="3126891"/>
                <a:ext cx="5504760" cy="21409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7A92CB-40AD-EA89-1784-44A2AA78F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420" y="1441939"/>
            <a:ext cx="4717263" cy="49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Total Volume Tracking for Powerlifting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Overload for Powerlifter</dc:title>
  <dc:creator>Amornthep Chuenchom</dc:creator>
  <cp:lastModifiedBy>Amornthep Chuenchom</cp:lastModifiedBy>
  <cp:revision>2</cp:revision>
  <dcterms:created xsi:type="dcterms:W3CDTF">2023-03-07T08:18:46Z</dcterms:created>
  <dcterms:modified xsi:type="dcterms:W3CDTF">2023-03-07T10:32:48Z</dcterms:modified>
</cp:coreProperties>
</file>