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12B-E9BF-48C9-8AFC-D761AF87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481D1-E1C2-484F-AFBE-F7A16899E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93ED-777F-40BE-AE86-42A1556D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83AC-E142-411A-9C4C-49FE5478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8EA2-556D-46BE-9BAA-6018494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57F5-7628-4F90-81EB-3483B97C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2184-3184-4676-B367-DFFD929A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043B-AB08-4F0A-BD6F-1B677F35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88D9-2B35-4E4E-848A-B9BB22D1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3AA4-74A6-480D-B46A-A67A8C7C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06427-7757-44C7-9385-4B28F1D79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5883-14A4-434A-B930-CEBFF8EB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62BEA-3448-415D-857D-E1F459C6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D303-937A-4B50-A775-EBA1AE63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33B1-88A7-41EC-8B2F-334E5EFE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A2F9-B000-4D54-B9AC-5CF8B32E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F281-00FE-4739-971A-AED5A19C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9250-F74D-4756-93BF-4F87B3E5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AB0F-1E2A-439D-99E3-2B9EF12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201B-5B6D-40F2-B5C0-EE7A0A2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00E0-793A-4B23-A411-41563401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898BA-FBA0-4989-8B6D-0CEEE719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E661-1E2D-463C-B65E-F20EAC5F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25F2-62BD-4AAB-9F73-5D588696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FCEF-D974-4C00-9ABD-C6E4F26A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56FC-16B6-40F6-8756-7DAFFDF0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7540-ADFD-4AA0-8D83-C83B0B9D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F9DB0-9FD5-4379-A605-ABF57B68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425EA-D77E-4564-84FD-C70E1B32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4105-37A5-4B0A-9DE7-FD9709C8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B3853-B874-4E57-841A-C93AF96D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D746-A3AB-40D3-A22B-D9818A4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3C310-A1BC-43F1-88F9-2E48EB83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6EBCD-58C3-474E-A3B3-F4B7142D8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45CCB-B32C-4C64-8D35-F61A22FB7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9FB9A-4332-452A-BF4D-0B588BB59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21E0A-5B69-4002-9C1F-765E8708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BA7CC-95B7-47E7-A684-91E52D6A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05FEF-476E-4CB5-A393-0AD95C6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C6F2-20A1-41C3-883D-0FC4E87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2465-756A-4567-8DC8-04CE7F59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1D181-8933-4B0F-8054-CD8F76E7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05AD1-1A8F-4530-90E5-D64598D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9386C-0CDE-4E97-8DD8-203726B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AB9D5-4899-4674-95AE-1DF5113B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3B46-300E-4989-BEF9-C788412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5DAC-0E11-42C9-93ED-36CE4747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EBDF-01E8-40D9-8123-3C1541DE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C4023-88C7-42B7-9342-54BE5C89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E054-429F-41D3-B55E-CEF335B8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5D25-7F6A-4410-8A7C-B889AAA6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244E-2E6B-4338-BC5A-CD1CC2DA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B3F-2F75-486B-8D3E-1236DC3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F690D-BF65-4F23-9F2F-7B5289A6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FDA7A-637C-426B-A9CC-60E31E2B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7C2A-E473-4664-8C13-A5285FE5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13C6B-625A-4970-8252-CA587B9B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5A358-8961-4434-81AD-9DFFFFFA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E718E-7349-40CF-96F2-20EDC004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3A4E3-9CC5-4BC5-87EA-98B88C7B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C183-AED4-4F81-9782-DE8054E7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054E-CDD4-4C03-87CF-35B3D866E8D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7BA4-E04B-439B-A052-1843ABF02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0061-968D-472A-B3BF-48A2D5630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9033-D572-4962-A6E2-15BC522E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81FE-1E6C-474B-983A-97010FB62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925" y="69202"/>
            <a:ext cx="9236149" cy="1771650"/>
          </a:xfrm>
        </p:spPr>
        <p:txBody>
          <a:bodyPr/>
          <a:lstStyle/>
          <a:p>
            <a:r>
              <a:rPr lang="en-US" dirty="0" err="1"/>
              <a:t>Inspriration</a:t>
            </a:r>
            <a:r>
              <a:rPr lang="en-US" dirty="0"/>
              <a:t> of activity tracking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5B5F4-5C05-4281-B36D-CA12299B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7" y="1840852"/>
            <a:ext cx="6013599" cy="1588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97727-5BEF-4919-BF1E-E2874E08D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20" y="1837538"/>
            <a:ext cx="5039832" cy="2373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8183BE-CC7D-4307-A37B-74912DC0F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7" y="3428999"/>
            <a:ext cx="5903884" cy="3063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00801B-08D9-4517-A6A3-213B05356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15192" y="3082441"/>
            <a:ext cx="2511287" cy="50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9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Inspriration of activity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Inspriration of activity tracking</dc:title>
  <dc:creator>Pramook</dc:creator>
  <cp:lastModifiedBy>Pramook</cp:lastModifiedBy>
  <cp:revision>2</cp:revision>
  <dcterms:created xsi:type="dcterms:W3CDTF">2023-03-07T09:54:54Z</dcterms:created>
  <dcterms:modified xsi:type="dcterms:W3CDTF">2023-03-07T09:57:13Z</dcterms:modified>
</cp:coreProperties>
</file>