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7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F5EB-7D53-6AF1-BB3F-517DB399F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728E4-130D-5F2D-751A-E28D33EC7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44CD2-6661-4A4D-72E8-BF003833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045-0B28-4BF5-9E47-0820C7691D9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3C0B-932A-0DA5-D9F9-7AADAD0E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51E71-8B3B-E9C1-59BF-569CBB18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A757-5841-4362-BB6D-C987289C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A437-E62F-1187-7531-2C2635FB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A43A7-49B3-107C-83FC-6D1A05B99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0715-0B42-D4F3-B443-A7612976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045-0B28-4BF5-9E47-0820C7691D9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E999-1152-CB3E-8D0F-46661813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660E-A30E-8B45-5676-A9A2E9BA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A757-5841-4362-BB6D-C987289C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5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218DC-AEAB-CBD6-8ECB-4E87985D0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FB835-224C-4313-9ED4-01C38F6C9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D937-D888-A24F-829A-2A052394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045-0B28-4BF5-9E47-0820C7691D9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8F7A0-769B-5DCF-AA84-6472A275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D0655-BDFF-DB38-39FD-EE0B899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A757-5841-4362-BB6D-C987289C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3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2ACF-AFAA-0AC0-9438-4F39C412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992-3089-0144-A24A-6F844653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E54E-8148-A155-CD6E-F2241E22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045-0B28-4BF5-9E47-0820C7691D9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C1D7E-9B18-AB17-5ADE-6BB2F76A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5713-62C1-6E30-7A07-D6A3ECC7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A757-5841-4362-BB6D-C987289C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4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BE8B-CD38-A0B7-50B8-AE0C2132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099F-9E6A-5DD3-0822-903A3DDF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1F67-7D5B-F13E-4221-2972FEC2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045-0B28-4BF5-9E47-0820C7691D9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9EB7-C7ED-2773-2013-D46DB197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E298-E127-FB4E-BA20-5249E7D0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A757-5841-4362-BB6D-C987289C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8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B6BD-CA60-993E-0040-6741816A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51C6E-D390-6269-DC48-523F71569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0B5CF-2AD1-030F-2538-5A7E0EA9A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11C6A-B404-4FAE-635B-9B493A3D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045-0B28-4BF5-9E47-0820C7691D9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F1285-1387-47C7-9EBC-A0CAAD39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F84EF-DEC1-007A-24F3-61EF95BE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A757-5841-4362-BB6D-C987289C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52E4-17B9-89F9-F8F6-B53BDD71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D8964-5622-0B3C-9093-1E9C2A10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57C47-32FC-8386-59A8-5CEF3E498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DEEF6-E05E-0A9E-91E0-43D0757CC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8CE59-486A-C0BB-69B3-EB4F10C63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063E9-81E9-2E5B-9C08-9EDFF9FE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045-0B28-4BF5-9E47-0820C7691D9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18255-5B12-340A-6A34-EC0CB698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401AF-F3BE-B29F-B379-DF461129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A757-5841-4362-BB6D-C987289C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3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23AE-8593-C5BA-3C2F-0CD14D67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99393-A041-BA97-B900-DF26BCCC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045-0B28-4BF5-9E47-0820C7691D9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FADD6-6D1B-9E8E-74EB-4C44D7A5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BC6CB-0828-3D87-4A9D-5A1077BD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A757-5841-4362-BB6D-C987289C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6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74E18-1A6F-48AE-0C03-09F20176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045-0B28-4BF5-9E47-0820C7691D9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9B3CF-17CA-09A7-1A30-EEF4B810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A0F1-E458-66BF-0940-0AA679CB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A757-5841-4362-BB6D-C987289C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1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CD11-6F65-80DB-7A84-6F8D0393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CE0-F4E8-D1D1-0669-2634A7CB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8CAB9-4BB6-104B-95BE-B44DD3D00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ED3D7-E42C-1846-65CA-27460828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045-0B28-4BF5-9E47-0820C7691D9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6B2FB-FB66-77F9-9445-D284453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90F60-4172-19FC-0EB9-9DE3F85A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A757-5841-4362-BB6D-C987289C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6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EB88-4601-FC48-B07B-5F7FCD32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AEB9C-E1D3-0A3D-A2DC-DBA77993C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40FA1-29AF-36D8-324E-1DA10F886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368B3-F68E-8C39-132C-97ACF0D3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045-0B28-4BF5-9E47-0820C7691D9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13017-DDB6-6830-DD2F-B8673CAD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63C4E-61F3-2F81-FB18-571DA0B3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A757-5841-4362-BB6D-C987289C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0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21EF0-DC9E-904D-7A06-A65AE623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4EA95-B0C3-D982-3A08-E41C3DA1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A8538-73EA-573E-A69C-FA0072A72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56045-0B28-4BF5-9E47-0820C7691D9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5D86-0784-FE24-3A63-4F20D2CF3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1A99-8CF6-8361-96BA-1E79DEBFF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A757-5841-4362-BB6D-C987289CB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9D3F-86C2-475E-4911-3199DE41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81" y="184113"/>
            <a:ext cx="11652849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Images</a:t>
            </a:r>
            <a:r>
              <a:rPr lang="en-US" b="1" dirty="0"/>
              <a:t>	</a:t>
            </a:r>
            <a:r>
              <a:rPr lang="en-US" dirty="0"/>
              <a:t>Pixel Art                                 </a:t>
            </a:r>
            <a:r>
              <a:rPr lang="en-US" b="1" dirty="0">
                <a:solidFill>
                  <a:srgbClr val="002060"/>
                </a:solidFill>
              </a:rPr>
              <a:t>Color Palette</a:t>
            </a:r>
            <a:br>
              <a:rPr lang="en-US" dirty="0"/>
            </a:br>
            <a:r>
              <a:rPr lang="en-US" b="1" dirty="0">
                <a:solidFill>
                  <a:srgbClr val="002060"/>
                </a:solidFill>
              </a:rPr>
              <a:t>Fonts</a:t>
            </a:r>
            <a:r>
              <a:rPr lang="en-US" b="1" dirty="0"/>
              <a:t>    </a:t>
            </a:r>
            <a:r>
              <a:rPr lang="en-US" dirty="0"/>
              <a:t> Ribeye &amp; </a:t>
            </a:r>
            <a:r>
              <a:rPr lang="en-US" dirty="0" err="1"/>
              <a:t>Kosugi</a:t>
            </a:r>
            <a:r>
              <a:rPr lang="en-US" dirty="0"/>
              <a:t> Maru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7DB79-1C21-AF75-0C41-E8710846C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33" y="4604634"/>
            <a:ext cx="910856" cy="910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E7C455-5352-CFCB-0026-56A592645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70" y="4610845"/>
            <a:ext cx="3079800" cy="2071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ACB497-84D6-C368-848B-F4CB2646B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979" y="4615700"/>
            <a:ext cx="1935126" cy="20690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DAE64F-3756-47CB-3667-64A97C660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28" y="4640915"/>
            <a:ext cx="1935126" cy="20690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E108DE-0725-5D22-9874-4554B94FA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263" y="4717506"/>
            <a:ext cx="1818545" cy="18185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2E6286-7AB0-429D-F386-9C2F38F7E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0" y="5582019"/>
            <a:ext cx="1051892" cy="910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2F7DDE-6D1E-5C29-F37D-042D9B0A07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33" y="3691646"/>
            <a:ext cx="3385837" cy="8464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4230CD-F757-389A-F6FC-85DE7BFBB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32" y="814832"/>
            <a:ext cx="4714589" cy="39026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30A89C6-2B7F-CC47-AED0-00C51E3EBA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1" y="3705108"/>
            <a:ext cx="3385837" cy="846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AC5311D-2B99-6DCF-F0A9-9AF4F83186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11" y="1792313"/>
            <a:ext cx="2389258" cy="7019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387C59-2373-850D-D525-8A7E931488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1" y="2553590"/>
            <a:ext cx="10495722" cy="7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1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6115-54C2-7ED6-ABD0-DB91B4D2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044"/>
            <a:ext cx="10515600" cy="696775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Little Witch in the Woods </a:t>
            </a:r>
            <a:r>
              <a:rPr lang="en-US" b="1" dirty="0">
                <a:solidFill>
                  <a:srgbClr val="002060"/>
                </a:solidFill>
              </a:rPr>
              <a:t>(2022)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6E42F-17F4-6D15-360E-388FF524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4" y="961819"/>
            <a:ext cx="10010911" cy="56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2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6115-54C2-7ED6-ABD0-DB91B4D2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044"/>
            <a:ext cx="10515600" cy="696775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Monster Outbreak </a:t>
            </a:r>
            <a:r>
              <a:rPr lang="en-US" b="1" dirty="0">
                <a:solidFill>
                  <a:srgbClr val="002060"/>
                </a:solidFill>
              </a:rPr>
              <a:t>(2022)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25782-8878-21CC-1597-8D2276AAC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" y="961819"/>
            <a:ext cx="9978887" cy="56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2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Images Pixel Art                                 Color Palette Fonts     Ribeye &amp; Kosugi Maru</vt:lpstr>
      <vt:lpstr>Little Witch in the Woods (2022)</vt:lpstr>
      <vt:lpstr>Monster Outbreak (2022)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Pum Chanpom</dc:creator>
  <cp:lastModifiedBy>Pum Chanpom</cp:lastModifiedBy>
  <cp:revision>2</cp:revision>
  <dcterms:created xsi:type="dcterms:W3CDTF">2023-03-07T10:36:45Z</dcterms:created>
  <dcterms:modified xsi:type="dcterms:W3CDTF">2023-03-07T10:43:09Z</dcterms:modified>
</cp:coreProperties>
</file>