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4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2954-1AF6-4B19-B3BB-762C0FEFDABE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3970-81E0-43CA-B99F-75E66309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8AF83-78B3-445B-9BD2-99BCCBBA9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11667" r="7379" b="10139"/>
          <a:stretch/>
        </p:blipFill>
        <p:spPr>
          <a:xfrm>
            <a:off x="238125" y="0"/>
            <a:ext cx="3638550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AF1A9-FEA4-4354-A7DF-14E0727C4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14516" r="3628" b="14248"/>
          <a:stretch/>
        </p:blipFill>
        <p:spPr>
          <a:xfrm>
            <a:off x="238125" y="2851240"/>
            <a:ext cx="6562725" cy="3797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4001B1-95ED-4954-A0A4-E2BC6589BB44}"/>
              </a:ext>
            </a:extLst>
          </p:cNvPr>
          <p:cNvSpPr txBox="1"/>
          <p:nvPr/>
        </p:nvSpPr>
        <p:spPr>
          <a:xfrm>
            <a:off x="7600426" y="1074509"/>
            <a:ext cx="39914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Activity Tracking </a:t>
            </a:r>
          </a:p>
          <a:p>
            <a:pPr algn="ctr"/>
            <a:r>
              <a:rPr lang="en-US" sz="6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for Generation Y, Z,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7DA9EB-DF53-4F2E-A3A9-14900FE8B4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"/>
          <a:stretch/>
        </p:blipFill>
        <p:spPr>
          <a:xfrm>
            <a:off x="4103449" y="209550"/>
            <a:ext cx="3437729" cy="2402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280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ศรัณย์ ดวงหิรัญ</dc:creator>
  <cp:lastModifiedBy>ศรัณย์ ดวงหิรัญ</cp:lastModifiedBy>
  <cp:revision>4</cp:revision>
  <dcterms:created xsi:type="dcterms:W3CDTF">2023-03-07T06:16:35Z</dcterms:created>
  <dcterms:modified xsi:type="dcterms:W3CDTF">2023-03-07T07:56:23Z</dcterms:modified>
</cp:coreProperties>
</file>