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D69E-E695-546C-1823-30CCC949A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26D5C-4168-4431-D3D1-6F6AA4619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A5807-9A98-673A-18E6-E024511B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9BD4-3AB9-5C47-8AC3-E91D777A055D}" type="datetimeFigureOut">
              <a:rPr lang="en-TH" smtClean="0"/>
              <a:t>7/3/2023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26D19-5336-EE0A-F96A-5C81BCFC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9636A-D02B-0DDA-EC82-33E731A9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BC89-A09A-CB4E-BC8C-3359486ABD2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04294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C449-B6A5-43FA-B100-81067141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24A05-7FB6-9C9C-B84B-12C8855FB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7112A-FF32-58DF-5944-FBF84889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9BD4-3AB9-5C47-8AC3-E91D777A055D}" type="datetimeFigureOut">
              <a:rPr lang="en-TH" smtClean="0"/>
              <a:t>7/3/2023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84AEC-1993-F83B-9506-32C8D605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0DC4C-A50A-2893-B3D7-F157DA7C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BC89-A09A-CB4E-BC8C-3359486ABD2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08696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1D6EC6-4E80-DABB-9F04-AB62F9656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96010-3893-09BC-F567-7E53478C9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650A4-F923-862D-E8B3-9EDD5482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9BD4-3AB9-5C47-8AC3-E91D777A055D}" type="datetimeFigureOut">
              <a:rPr lang="en-TH" smtClean="0"/>
              <a:t>7/3/2023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933BC-C433-A022-1AEE-CD7296F5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F088B-8A99-0847-AED4-FA6B0C2A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BC89-A09A-CB4E-BC8C-3359486ABD2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971878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2A0D5-D706-E238-4167-666570AE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44A10-516E-CC63-0D34-B085600ED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31A07-33BC-93A0-FF56-FAC805F7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9BD4-3AB9-5C47-8AC3-E91D777A055D}" type="datetimeFigureOut">
              <a:rPr lang="en-TH" smtClean="0"/>
              <a:t>7/3/2023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E77D6-1D1F-998D-567C-85C46A2E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4DE05-BE89-1B1A-32E5-877AD026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BC89-A09A-CB4E-BC8C-3359486ABD2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6439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54902-04BF-F658-CC6F-C16B97701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40BBF-3A4E-6629-D45D-EA8A35467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E8F2A-2814-91CC-30BB-DC4B5E2B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9BD4-3AB9-5C47-8AC3-E91D777A055D}" type="datetimeFigureOut">
              <a:rPr lang="en-TH" smtClean="0"/>
              <a:t>7/3/2023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44A4E-BE20-E220-E035-7534AFCD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E11DA-E550-C146-BFDF-E3CDF2AD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BC89-A09A-CB4E-BC8C-3359486ABD2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8845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50D9-B754-1EB5-0F00-1C2B2572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776E0-5FB3-2936-EE1C-2FA7FA01D2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FBC07-6AFC-C178-9C1E-717EE7EA1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4DB3E-6AC1-3ACE-95E9-5BCADC27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9BD4-3AB9-5C47-8AC3-E91D777A055D}" type="datetimeFigureOut">
              <a:rPr lang="en-TH" smtClean="0"/>
              <a:t>7/3/2023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8660C-F43F-64AF-D53A-787DD20F5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2437B-AC89-D642-29F8-D27647C5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BC89-A09A-CB4E-BC8C-3359486ABD2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26882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6610E-7F17-E42B-DC54-EB8F24BCA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01152-ADAD-E6E3-C56D-8289D8D10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7F091-3399-CA6E-C5B1-F95EDBB35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2DF088-6CB2-A7CB-906D-CCC81A219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2B2BC-83D2-84FB-2914-B8F25A7FC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BA2599-07BC-F6CB-85CC-E4361202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9BD4-3AB9-5C47-8AC3-E91D777A055D}" type="datetimeFigureOut">
              <a:rPr lang="en-TH" smtClean="0"/>
              <a:t>7/3/2023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9E3E8D-DF19-D369-5E77-EF5B9F16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2253C-3419-3524-E2E8-5D42F875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BC89-A09A-CB4E-BC8C-3359486ABD2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9121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E692-07E8-3F1B-6654-9140DC42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BC474B-5386-BC08-B206-4F7E756E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9BD4-3AB9-5C47-8AC3-E91D777A055D}" type="datetimeFigureOut">
              <a:rPr lang="en-TH" smtClean="0"/>
              <a:t>7/3/2023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B9E8D-84CF-DFA3-B143-242CAD20E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64338-C130-5613-D378-47D94A33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BC89-A09A-CB4E-BC8C-3359486ABD2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86557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EB67CA-57F2-7307-EB52-B21AF3D7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9BD4-3AB9-5C47-8AC3-E91D777A055D}" type="datetimeFigureOut">
              <a:rPr lang="en-TH" smtClean="0"/>
              <a:t>7/3/2023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20606-D530-3361-8B87-34AE7170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5A2E9-44AF-C3E6-E2AE-107833D13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BC89-A09A-CB4E-BC8C-3359486ABD2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94490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B6F70-5E7B-D5F9-5F04-EA830E4B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CFE37-9C96-0FE5-E825-160D02A8B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0CB16-3567-7238-DBBC-5858A8FAF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C0E64-F0FD-87B2-40CF-18C63E9F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9BD4-3AB9-5C47-8AC3-E91D777A055D}" type="datetimeFigureOut">
              <a:rPr lang="en-TH" smtClean="0"/>
              <a:t>7/3/2023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43C02-DBE3-7DA3-DC05-21B7FDB64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E7380-F452-21A1-C3E1-B7577B97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BC89-A09A-CB4E-BC8C-3359486ABD2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974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2C6D-F9E3-649F-05FB-5C48A324D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F89B2-D97E-BB67-6722-A3632997F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90132-1FB9-E8DC-02FE-06C9BC462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D2638-3F9E-1E2C-AB61-ADE1FF379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9BD4-3AB9-5C47-8AC3-E91D777A055D}" type="datetimeFigureOut">
              <a:rPr lang="en-TH" smtClean="0"/>
              <a:t>7/3/2023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DF788-BE3D-71F0-B389-CA29A26F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1183-3B48-F4D8-CA4C-768DAD06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FBC89-A09A-CB4E-BC8C-3359486ABD2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325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859720-016D-2FE6-B2EA-44F038B0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69CDC-67CC-BF1F-7AF4-DE08BFB69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9AC72-2DFB-342B-5054-D772CD1BA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29BD4-3AB9-5C47-8AC3-E91D777A055D}" type="datetimeFigureOut">
              <a:rPr lang="en-TH" smtClean="0"/>
              <a:t>7/3/2023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D7FA6-8FD6-4D88-5EBB-F2A961729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DF66C-DE41-889F-0CF9-BD577659B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FBC89-A09A-CB4E-BC8C-3359486ABD2B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51894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2186-D2BE-7239-80DB-E92683FCB5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H" dirty="0"/>
              <a:t>Activity Tracking for youth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384B2-601D-A8A1-8816-E38F5DFEB5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TH" dirty="0"/>
              <a:t>y Somboon Nontaganok</a:t>
            </a:r>
          </a:p>
          <a:p>
            <a:r>
              <a:rPr lang="en-TH" dirty="0"/>
              <a:t>JSD#4 learner</a:t>
            </a:r>
          </a:p>
          <a:p>
            <a:r>
              <a:rPr lang="en-TH" dirty="0"/>
              <a:t>Generation Thailand</a:t>
            </a:r>
          </a:p>
        </p:txBody>
      </p:sp>
    </p:spTree>
    <p:extLst>
      <p:ext uri="{BB962C8B-B14F-4D97-AF65-F5344CB8AC3E}">
        <p14:creationId xmlns:p14="http://schemas.microsoft.com/office/powerpoint/2010/main" val="327802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BD13B-42A5-728F-18BA-E2988458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</a:t>
            </a:r>
            <a:r>
              <a:rPr lang="en-TH" b="1" dirty="0"/>
              <a:t>olor palet and run trend.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2F16C2-A8D2-85EF-59E8-5CA485DDD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1453" y="1888700"/>
            <a:ext cx="5213787" cy="46041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B32699-36A4-21E2-91CB-39C9E710CE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70"/>
          <a:stretch/>
        </p:blipFill>
        <p:spPr>
          <a:xfrm>
            <a:off x="2990891" y="1888701"/>
            <a:ext cx="1178987" cy="4595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F2C48A-20EA-1142-4BD4-5CC336057B6B}"/>
              </a:ext>
            </a:extLst>
          </p:cNvPr>
          <p:cNvSpPr txBox="1"/>
          <p:nvPr/>
        </p:nvSpPr>
        <p:spPr>
          <a:xfrm>
            <a:off x="5606437" y="6506221"/>
            <a:ext cx="273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b="1" i="1" dirty="0"/>
              <a:t>Picture form pinterest.com</a:t>
            </a:r>
          </a:p>
        </p:txBody>
      </p:sp>
    </p:spTree>
    <p:extLst>
      <p:ext uri="{BB962C8B-B14F-4D97-AF65-F5344CB8AC3E}">
        <p14:creationId xmlns:p14="http://schemas.microsoft.com/office/powerpoint/2010/main" val="339086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26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Activity Tracking for youth</vt:lpstr>
      <vt:lpstr>Color palet and run trend.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Tracking for youth</dc:title>
  <dc:creator>Somboon Nontaganok</dc:creator>
  <cp:lastModifiedBy>Somboon Nontaganok</cp:lastModifiedBy>
  <cp:revision>1</cp:revision>
  <dcterms:created xsi:type="dcterms:W3CDTF">2023-03-07T06:30:12Z</dcterms:created>
  <dcterms:modified xsi:type="dcterms:W3CDTF">2023-03-07T08:07:29Z</dcterms:modified>
</cp:coreProperties>
</file>