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4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4C2661-2891-2EBF-FA42-9272DE8E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9684D99-2EF2-6539-1BFF-5B71904E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A18518-9ED9-EB98-EDC1-6549B2DA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67AB442-DA66-DAB3-24FC-26D8B6FA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98073D-5CDF-B9EA-C850-CBD334A2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26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60EEA7-7E79-A3A2-3B2C-177CD2C3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563D351-2B15-3D08-B0FD-7A0910FC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F8051D-682E-B8B5-95EB-78DFDD25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5BF21B-5D3B-82F8-7977-BD10ACFF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3209BA4-33E2-7307-A6ED-49F541C6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071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62A2A72-BCED-34D5-C55D-68854293D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04E1CC0-FF9A-A819-EE35-66D92E9E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3FC9681-22DC-A6D6-4827-633C7465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0144B5F-D4C3-10E1-A1D8-8CF84A8B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2524DC-6F85-F843-9C0C-66C65607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0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E90C75-19DA-58D6-8A4D-8D9540D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F99B18A-AF49-8FD6-3CCB-E66D9DCE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8732D6C-186D-1494-1A86-0E7279D9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EE25F84-253E-5F38-383D-E30FCD85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BEA5A6-1085-BA57-3EC4-32ACC9D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787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BEA4CE-A08A-C4D6-9F9C-D9F66A1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DD6E84E-1030-0134-6F98-B9866B8D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22EEFA-0531-2177-B66B-FD76A62F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5D8F4C-5225-4444-AE55-9DD560D6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17B9024-8A5C-29BC-595C-C6DE323E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2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855E11-5E20-BAA0-5EF0-5E9855C1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06647BF-CC31-0DBA-C735-16191003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3068B7C-A4F4-FA68-4192-ECCB3D49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DA97B97-DFA0-56C2-2869-93420FD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23F3BAD-3538-DC84-77F9-19E755D8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30F83A-0A51-279B-7F27-A615ED93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12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6876CE-6E5B-C01D-7401-022844DD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C18C44F-62DA-11C6-D172-80AC6CA6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77349B2-C4F0-FFF5-3B22-EE6D3301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54F0082-C730-E4DA-1C3D-16D34CD4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B2F0AD3-8597-4439-1568-EE81645B6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ADF56EC-AE5C-58DF-1857-4750AF29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2D8113A-7EF7-86A1-ECD3-E959ECA8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717AEF7-2B53-A887-AD3C-F340385A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87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5A3C7B-04E0-758A-8CC5-628B63E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1BBAC-0E37-F710-494A-D687D4EC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3443D6E-6862-3BE1-5A35-25EC07E2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E7C79C5-0F4F-EBF5-4F8A-90ABB80A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4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CBAF135-0A2F-6DAB-CC6A-D83A2D4A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1AA36F4-CFFE-1BA3-E539-6D86EA7D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E47CBF0-7FAC-6307-2F03-9D0FE13E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747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E0CA30-19AD-BCE0-33AE-5B0A1A68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A08B344-B3BB-F4C8-F71E-43F76CF0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3E02817-142D-649E-DED7-CCE5EE37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F46EC6-368D-B5F0-6B03-C7538279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740033B-4363-7F6D-6657-268CA57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7F078B0-6AFC-0B23-C7A6-988022C9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11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255DAE5-FD5A-0630-5CF8-B28A76FB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04ECD1C-BD05-8593-0B5E-1F0323B1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F917E3D-A92C-D67F-DEE0-347FF7DFC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5608FE-DEA1-0DCA-A29A-EDB7F54C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7D51800-E24A-A4BE-A601-8E18C592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A478F4-304E-77D7-EF5A-699DCE53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26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66EAEC9-1C38-D069-9FD9-0AD25BD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DBA7643-50D5-3BDB-7B03-F067E303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EE42D4-F67C-DBC3-E78B-DE84C8F86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B95A-C3DB-4259-A945-D43B0211DA91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CCD7317-5EFE-418C-9500-355424BC6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5E53BB8-EAF7-E2E9-7228-DE47947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3E0F-712B-46DF-8848-09F7D3D30E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91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A94001-9E03-CA0B-6419-0F62CB5D5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6" b="-2"/>
          <a:stretch/>
        </p:blipFill>
        <p:spPr bwMode="auto">
          <a:xfrm>
            <a:off x="477508" y="484632"/>
            <a:ext cx="4263147" cy="34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C6B97A-D721-AED7-34A0-DB40C1D5D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1" b="1"/>
          <a:stretch/>
        </p:blipFill>
        <p:spPr bwMode="auto">
          <a:xfrm>
            <a:off x="477508" y="4108589"/>
            <a:ext cx="2575740" cy="22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ED6452-CD93-507B-5301-68E6419EF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42" b="-1"/>
          <a:stretch/>
        </p:blipFill>
        <p:spPr bwMode="auto">
          <a:xfrm>
            <a:off x="4901523" y="484631"/>
            <a:ext cx="6811737" cy="58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E5390C0-EA28-456A-8C95-1CDB808E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117" y="4108589"/>
            <a:ext cx="1526538" cy="2245817"/>
          </a:xfrm>
          <a:prstGeom prst="rect">
            <a:avLst/>
          </a:prstGeom>
          <a:solidFill>
            <a:srgbClr val="6B67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FCDDF22D-7488-2A29-2019-89595115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804" y="321734"/>
            <a:ext cx="3873559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868B316-4F76-1653-035C-31F88D4C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0210" y="3631096"/>
            <a:ext cx="3680746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81EDB0-FA12-D2E5-CD03-114EDD9F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321658"/>
            <a:ext cx="5426764" cy="40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60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EC3D3B-386F-CE55-02F7-A53AE332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04D1DC-B6A0-8CDA-6053-E0B15603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763483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แบบจอกว้าง</PresentationFormat>
  <Paragraphs>0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vachirawit</dc:creator>
  <cp:lastModifiedBy>vachirawit</cp:lastModifiedBy>
  <cp:revision>1</cp:revision>
  <dcterms:created xsi:type="dcterms:W3CDTF">2023-03-07T06:44:06Z</dcterms:created>
  <dcterms:modified xsi:type="dcterms:W3CDTF">2023-03-07T10:52:50Z</dcterms:modified>
</cp:coreProperties>
</file>