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5.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6.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7.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8.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9.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 id="2147483715" r:id="rId3"/>
    <p:sldMasterId id="2147483735" r:id="rId4"/>
    <p:sldMasterId id="2147483753" r:id="rId5"/>
    <p:sldMasterId id="2147483781" r:id="rId6"/>
    <p:sldMasterId id="2147483809" r:id="rId7"/>
    <p:sldMasterId id="2147483847" r:id="rId8"/>
    <p:sldMasterId id="2147483864" r:id="rId9"/>
    <p:sldMasterId id="2147483884" r:id="rId10"/>
  </p:sldMasterIdLst>
  <p:notesMasterIdLst>
    <p:notesMasterId r:id="rId28"/>
  </p:notesMasterIdLst>
  <p:sldIdLst>
    <p:sldId id="369" r:id="rId11"/>
    <p:sldId id="360" r:id="rId12"/>
    <p:sldId id="388" r:id="rId13"/>
    <p:sldId id="390" r:id="rId14"/>
    <p:sldId id="391" r:id="rId15"/>
    <p:sldId id="374" r:id="rId16"/>
    <p:sldId id="367" r:id="rId17"/>
    <p:sldId id="380" r:id="rId18"/>
    <p:sldId id="392" r:id="rId19"/>
    <p:sldId id="379" r:id="rId20"/>
    <p:sldId id="382" r:id="rId21"/>
    <p:sldId id="393" r:id="rId22"/>
    <p:sldId id="395" r:id="rId23"/>
    <p:sldId id="396" r:id="rId24"/>
    <p:sldId id="383" r:id="rId25"/>
    <p:sldId id="387" r:id="rId26"/>
    <p:sldId id="3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98D0F1"/>
    <a:srgbClr val="9ED2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0711" autoAdjust="0"/>
  </p:normalViewPr>
  <p:slideViewPr>
    <p:cSldViewPr snapToGrid="0">
      <p:cViewPr varScale="1">
        <p:scale>
          <a:sx n="84" d="100"/>
          <a:sy n="84" d="100"/>
        </p:scale>
        <p:origin x="816" y="78"/>
      </p:cViewPr>
      <p:guideLst/>
    </p:cSldViewPr>
  </p:slideViewPr>
  <p:notesTextViewPr>
    <p:cViewPr>
      <p:scale>
        <a:sx n="125" d="100"/>
        <a:sy n="125" d="100"/>
      </p:scale>
      <p:origin x="0" y="0"/>
    </p:cViewPr>
  </p:notesText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B9314-890D-46F3-B965-8419DB6B2D2E}" type="datetimeFigureOut">
              <a:rPr lang="en-US" smtClean="0"/>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0044C-674E-443A-8209-EF972482D28E}" type="slidenum">
              <a:rPr lang="en-US" smtClean="0"/>
              <a:t>‹#›</a:t>
            </a:fld>
            <a:endParaRPr lang="en-US"/>
          </a:p>
        </p:txBody>
      </p:sp>
    </p:spTree>
    <p:extLst>
      <p:ext uri="{BB962C8B-B14F-4D97-AF65-F5344CB8AC3E}">
        <p14:creationId xmlns:p14="http://schemas.microsoft.com/office/powerpoint/2010/main" val="320275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b="1" u="sng" dirty="0"/>
          </a:p>
        </p:txBody>
      </p:sp>
      <p:sp>
        <p:nvSpPr>
          <p:cNvPr id="4" name="Header Placeholder 3"/>
          <p:cNvSpPr>
            <a:spLocks noGrp="1"/>
          </p:cNvSpPr>
          <p:nvPr>
            <p:ph type="hdr" sz="quarter" idx="10"/>
          </p:nvPr>
        </p:nvSpPr>
        <p:spPr/>
        <p:txBody>
          <a:bodyPr/>
          <a:lstStyle/>
          <a:p>
            <a:pPr defTabSz="685585">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685585">
              <a:defRPr/>
            </a:pPr>
            <a:fld id="{D51B1278-D92B-4AF3-A9C1-71DD298190CE}" type="datetimeFigureOut">
              <a:rPr lang="en-US" smtClean="0">
                <a:solidFill>
                  <a:prstClr val="black"/>
                </a:solidFill>
              </a:rPr>
              <a:pPr defTabSz="685585">
                <a:defRPr/>
              </a:pPr>
              <a:t>4/17/2016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85585">
              <a:defRPr/>
            </a:pPr>
            <a:fld id="{B4008EB6-D09E-4580-8CD6-DDB14511944F}" type="slidenum">
              <a:rPr lang="en-US" smtClean="0">
                <a:solidFill>
                  <a:prstClr val="black"/>
                </a:solidFill>
              </a:rPr>
              <a:pPr defTabSz="685585">
                <a:defRPr/>
              </a:pPr>
              <a:t>1</a:t>
            </a:fld>
            <a:endParaRPr lang="en-US" dirty="0">
              <a:solidFill>
                <a:prstClr val="black"/>
              </a:solidFill>
            </a:endParaRPr>
          </a:p>
        </p:txBody>
      </p:sp>
    </p:spTree>
    <p:extLst>
      <p:ext uri="{BB962C8B-B14F-4D97-AF65-F5344CB8AC3E}">
        <p14:creationId xmlns:p14="http://schemas.microsoft.com/office/powerpoint/2010/main" val="35257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smtClean="0"/>
              <a:t>Konu</a:t>
            </a:r>
            <a:r>
              <a:rPr lang="en-US" noProof="0" dirty="0" smtClean="0"/>
              <a:t> </a:t>
            </a:r>
            <a:r>
              <a:rPr lang="en-US" noProof="0" dirty="0" err="1" smtClean="0"/>
              <a:t>ba</a:t>
            </a:r>
            <a:r>
              <a:rPr lang="tr-TR" noProof="0" dirty="0" smtClean="0"/>
              <a:t>şlıklarına</a:t>
            </a:r>
            <a:r>
              <a:rPr lang="tr-TR" baseline="0" noProof="0" dirty="0" smtClean="0"/>
              <a:t> ait tanımlar fazla derine inmeden izleyicilere aktarılmalı. </a:t>
            </a:r>
          </a:p>
          <a:p>
            <a:r>
              <a:rPr lang="tr-TR" baseline="0" noProof="0" dirty="0" smtClean="0"/>
              <a:t>Bu başlıkları kapsayan teknolojilerin Microsoft tarafındaki yol haritasını ve gelecekte geliştiricileri ne gibi bir sürecin beklediğine dair ifadeler!</a:t>
            </a:r>
          </a:p>
          <a:p>
            <a:endParaRPr lang="tr-TR" noProof="0"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4/17/2016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462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AA1F8-C6D2-426C-8EA8-1BF39B5677D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70309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0044C-674E-443A-8209-EF972482D28E}" type="slidenum">
              <a:rPr lang="en-US" smtClean="0"/>
              <a:t>8</a:t>
            </a:fld>
            <a:endParaRPr lang="en-US"/>
          </a:p>
        </p:txBody>
      </p:sp>
    </p:spTree>
    <p:extLst>
      <p:ext uri="{BB962C8B-B14F-4D97-AF65-F5344CB8AC3E}">
        <p14:creationId xmlns:p14="http://schemas.microsoft.com/office/powerpoint/2010/main" val="137219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82480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174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4523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4/17/2016 1:39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509286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6.xml"/><Relationship Id="rId4" Type="http://schemas.openxmlformats.org/officeDocument/2006/relationships/image" Target="../media/image24.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Master" Target="../slideMasters/slideMaster6.xml"/><Relationship Id="rId4" Type="http://schemas.openxmlformats.org/officeDocument/2006/relationships/image" Target="../media/image2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3.wmf"/></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27.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29.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Master" Target="../slideMasters/slideMaster7.xml"/><Relationship Id="rId4" Type="http://schemas.openxmlformats.org/officeDocument/2006/relationships/image" Target="../media/image29.png"/></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Master" Target="../slideMasters/slideMaster8.xml"/><Relationship Id="rId4" Type="http://schemas.openxmlformats.org/officeDocument/2006/relationships/image" Target="../media/image34.png"/></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Master" Target="../slideMasters/slideMaster9.xml"/><Relationship Id="rId4" Type="http://schemas.openxmlformats.org/officeDocument/2006/relationships/image" Target="../media/image34.png"/></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5.xml"/><Relationship Id="rId4" Type="http://schemas.openxmlformats.org/officeDocument/2006/relationships/image" Target="../media/image24.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Master" Target="../slideMasters/slideMaster5.xml"/><Relationship Id="rId4" Type="http://schemas.openxmlformats.org/officeDocument/2006/relationships/image" Target="../media/image25.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Master" Target="../slideMasters/slideMaster5.xml"/><Relationship Id="rId4" Type="http://schemas.openxmlformats.org/officeDocument/2006/relationships/image" Target="../media/image26.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2" cy="6858000"/>
          </a:xfrm>
          <a:prstGeom prst="rect">
            <a:avLst/>
          </a:prstGeom>
        </p:spPr>
      </p:pic>
      <p:sp>
        <p:nvSpPr>
          <p:cNvPr id="5" name="Text Placeholder 4"/>
          <p:cNvSpPr>
            <a:spLocks noGrp="1"/>
          </p:cNvSpPr>
          <p:nvPr>
            <p:ph type="body" sz="quarter" idx="12" hasCustomPrompt="1"/>
          </p:nvPr>
        </p:nvSpPr>
        <p:spPr>
          <a:xfrm>
            <a:off x="271106" y="5491379"/>
            <a:ext cx="7171399" cy="1794661"/>
          </a:xfr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3689946"/>
            <a:ext cx="7171399" cy="1801436"/>
          </a:xfr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963420" y="6380923"/>
            <a:ext cx="986068" cy="191269"/>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585" y="2084172"/>
            <a:ext cx="2689618" cy="474706"/>
          </a:xfrm>
          <a:prstGeom prst="rect">
            <a:avLst/>
          </a:prstGeom>
        </p:spPr>
      </p:pic>
    </p:spTree>
    <p:extLst>
      <p:ext uri="{BB962C8B-B14F-4D97-AF65-F5344CB8AC3E}">
        <p14:creationId xmlns:p14="http://schemas.microsoft.com/office/powerpoint/2010/main" val="383493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357" cy="6858000"/>
          </a:xfrm>
          <a:prstGeom prst="rect">
            <a:avLst/>
          </a:prstGeom>
        </p:spPr>
      </p:pic>
      <p:sp>
        <p:nvSpPr>
          <p:cNvPr id="2" name="Title 1"/>
          <p:cNvSpPr>
            <a:spLocks noGrp="1"/>
          </p:cNvSpPr>
          <p:nvPr>
            <p:ph type="title" hasCustomPrompt="1"/>
          </p:nvPr>
        </p:nvSpPr>
        <p:spPr>
          <a:xfrm>
            <a:off x="269239" y="268966"/>
            <a:ext cx="7171399"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6100201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86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63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329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2" cy="6858000"/>
          </a:xfrm>
          <a:prstGeom prst="rect">
            <a:avLst/>
          </a:prstGeom>
        </p:spPr>
      </p:pic>
      <p:sp>
        <p:nvSpPr>
          <p:cNvPr id="5" name="Text Placeholder 4"/>
          <p:cNvSpPr>
            <a:spLocks noGrp="1"/>
          </p:cNvSpPr>
          <p:nvPr>
            <p:ph type="body" sz="quarter" idx="12" hasCustomPrompt="1"/>
          </p:nvPr>
        </p:nvSpPr>
        <p:spPr>
          <a:xfrm>
            <a:off x="271107" y="5491380"/>
            <a:ext cx="7171399" cy="1794661"/>
          </a:xfrm>
          <a:prstGeom prst="rect">
            <a:avLst/>
          </a:prstGeo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3689946"/>
            <a:ext cx="7171399" cy="1801436"/>
          </a:xfrm>
          <a:prstGeom prst="rect">
            <a:avLst/>
          </a:prstGeo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15897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1859744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087920" y="2080711"/>
            <a:ext cx="7837954" cy="3586208"/>
          </a:xfrm>
          <a:prstGeom prst="rect">
            <a:avLst/>
          </a:prstGeom>
        </p:spPr>
        <p:txBody>
          <a:bodyPr/>
          <a:lstStyle/>
          <a:p>
            <a:endParaRPr lang="en-US" dirty="0"/>
          </a:p>
        </p:txBody>
      </p:sp>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prstGeom prst="rect">
            <a:avLst/>
          </a:prstGeom>
          <a:solidFill>
            <a:schemeClr val="accent3"/>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551466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31151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a:prstGeom prst="rect">
            <a:avLst/>
          </a:prstGeom>
        </p:spPr>
        <p:txBody>
          <a:bodyPr/>
          <a:lstStyle/>
          <a:p>
            <a:r>
              <a:rPr lang="en-US" smtClean="0"/>
              <a:t>Click to edit Master title style</a:t>
            </a:r>
            <a:endParaRPr lang="en-US" dirty="0"/>
          </a:p>
        </p:txBody>
      </p:sp>
      <p:sp>
        <p:nvSpPr>
          <p:cNvPr id="2" name="Rectangle 1"/>
          <p:cNvSpPr/>
          <p:nvPr userDrawn="1"/>
        </p:nvSpPr>
        <p:spPr bwMode="auto">
          <a:xfrm>
            <a:off x="1" y="6297620"/>
            <a:ext cx="3185945"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397" tIns="170718" rIns="213397" bIns="170718" numCol="1" spcCol="0" rtlCol="0" fromWordArt="0" anchor="t" anchorCtr="0" forceAA="0" compatLnSpc="1">
            <a:prstTxWarp prst="textNoShape">
              <a:avLst/>
            </a:prstTxWarp>
            <a:noAutofit/>
          </a:bodyPr>
          <a:lstStyle/>
          <a:p>
            <a:pPr algn="ctr" defTabSz="1087990"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337365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2717" cy="770467"/>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5826761" cy="3586208"/>
          </a:xfrm>
          <a:prstGeom prst="rect">
            <a:avLst/>
          </a:prstGeo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094582" y="2082615"/>
            <a:ext cx="5826761" cy="3586208"/>
          </a:xfrm>
          <a:prstGeom prst="rect">
            <a:avLst/>
          </a:prstGeom>
          <a:solidFill>
            <a:schemeClr val="accent4"/>
          </a:solidFill>
        </p:spPr>
        <p:txBody>
          <a:bodyPr wrap="square" tIns="146304" bIns="146304">
            <a:noAutofit/>
          </a:bodyPr>
          <a:lstStyle>
            <a:lvl1pPr marL="0" indent="0">
              <a:spcBef>
                <a:spcPts val="1200"/>
              </a:spcBef>
              <a:buClr>
                <a:schemeClr val="tx1"/>
              </a:buClr>
              <a:buFont typeface="Wingdings" pitchFamily="2" charset="2"/>
              <a:buNone/>
              <a:defRPr sz="3920">
                <a:solidFill>
                  <a:srgbClr val="FFFFFF"/>
                </a:solidFill>
              </a:defRPr>
            </a:lvl1pPr>
            <a:lvl2pPr marL="0" indent="0">
              <a:spcBef>
                <a:spcPts val="1059"/>
              </a:spcBef>
              <a:buNone/>
              <a:defRPr sz="1961">
                <a:solidFill>
                  <a:srgbClr val="FFFFFF"/>
                </a:solidFill>
              </a:defRPr>
            </a:lvl2pPr>
            <a:lvl3pPr marL="227098" indent="0">
              <a:buNone/>
              <a:tabLst/>
              <a:defRPr sz="1961">
                <a:solidFill>
                  <a:srgbClr val="FFFFFF"/>
                </a:solidFill>
              </a:defRPr>
            </a:lvl3pPr>
            <a:lvl4pPr marL="451085" indent="0">
              <a:buNone/>
              <a:defRPr>
                <a:solidFill>
                  <a:srgbClr val="FFFFFF"/>
                </a:solidFill>
              </a:defRPr>
            </a:lvl4pPr>
            <a:lvl5pPr marL="671963"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5247688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637790"/>
          </a:xfrm>
          <a:prstGeom prst="rect">
            <a:avLst/>
          </a:prstGeo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2" y="289516"/>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4247510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2012279"/>
          </a:xfrm>
        </p:spPr>
        <p:txBody>
          <a:bodyPr/>
          <a:lstStyle>
            <a:lvl1pPr marL="0" indent="0">
              <a:buNone/>
              <a:defRPr>
                <a:solidFill>
                  <a:schemeClr val="accent2"/>
                </a:solidFill>
              </a:defRPr>
            </a:lvl1pPr>
            <a:lvl2pPr marL="0" indent="0">
              <a:buFontTx/>
              <a:buNone/>
              <a:defRPr sz="1961"/>
            </a:lvl2pPr>
            <a:lvl3pPr marL="224031" indent="0">
              <a:buNone/>
              <a:defRPr/>
            </a:lvl3pPr>
            <a:lvl4pPr marL="448061" indent="0">
              <a:buNone/>
              <a:defRPr/>
            </a:lvl4pPr>
            <a:lvl5pPr marL="6720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03894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20"/>
            <a:ext cx="11151917" cy="771151"/>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77953" y="1402083"/>
            <a:ext cx="11151917" cy="1898981"/>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580528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20" y="1189178"/>
            <a:ext cx="4777188" cy="3905813"/>
          </a:xfrm>
          <a:prstGeom prst="rect">
            <a:avLst/>
          </a:prstGeom>
        </p:spPr>
        <p:txBody>
          <a:bodyPr wrap="square">
            <a:spAutoFit/>
          </a:bodyPr>
          <a:lstStyle>
            <a:lvl1pPr marL="0" indent="0">
              <a:spcBef>
                <a:spcPts val="1200"/>
              </a:spcBef>
              <a:buClr>
                <a:schemeClr val="tx1"/>
              </a:buClr>
              <a:buFont typeface="Wingdings" pitchFamily="2" charset="2"/>
              <a:buNone/>
              <a:defRPr sz="5199">
                <a:solidFill>
                  <a:schemeClr val="tx1"/>
                </a:solidFill>
              </a:defRPr>
            </a:lvl1pPr>
            <a:lvl2pPr marL="0" indent="0">
              <a:spcBef>
                <a:spcPts val="1059"/>
              </a:spcBef>
              <a:buNone/>
              <a:defRPr sz="1866">
                <a:solidFill>
                  <a:schemeClr val="tx1"/>
                </a:solidFill>
              </a:defRPr>
            </a:lvl2pPr>
            <a:lvl3pPr marL="227065" indent="0">
              <a:buNone/>
              <a:tabLst/>
              <a:defRPr sz="1866">
                <a:solidFill>
                  <a:schemeClr val="tx1"/>
                </a:solidFill>
              </a:defRPr>
            </a:lvl3pPr>
            <a:lvl4pPr marL="451018" indent="0">
              <a:buNone/>
              <a:defRPr>
                <a:solidFill>
                  <a:schemeClr val="tx1"/>
                </a:solidFill>
              </a:defRPr>
            </a:lvl4pPr>
            <a:lvl5pPr marL="671861"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5136202" y="1187622"/>
            <a:ext cx="3287170" cy="2644828"/>
          </a:xfrm>
          <a:prstGeom prst="rect">
            <a:avLst/>
          </a:prstGeom>
          <a:solidFill>
            <a:schemeClr val="bg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8479823" y="1176725"/>
            <a:ext cx="3346937" cy="2644828"/>
          </a:xfrm>
          <a:prstGeom prst="rect">
            <a:avLst/>
          </a:prstGeo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12" name="Title 1"/>
          <p:cNvSpPr>
            <a:spLocks noGrp="1"/>
          </p:cNvSpPr>
          <p:nvPr>
            <p:ph type="title"/>
          </p:nvPr>
        </p:nvSpPr>
        <p:spPr>
          <a:xfrm>
            <a:off x="359019" y="289517"/>
            <a:ext cx="11467743"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3"/>
          </p:nvPr>
        </p:nvSpPr>
        <p:spPr>
          <a:xfrm>
            <a:off x="5136205" y="3867937"/>
            <a:ext cx="3287170" cy="2689656"/>
          </a:xfrm>
          <a:prstGeom prst="rect">
            <a:avLst/>
          </a:prstGeom>
          <a:solidFill>
            <a:schemeClr val="tx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8479823" y="3867937"/>
            <a:ext cx="3346937" cy="2689656"/>
          </a:xfrm>
          <a:prstGeom prst="rect">
            <a:avLst/>
          </a:prstGeom>
          <a:solidFill>
            <a:schemeClr val="accent5"/>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9774745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43" y="2082617"/>
            <a:ext cx="11653523" cy="1349857"/>
          </a:xfrm>
          <a:prstGeom prst="rect">
            <a:avLst/>
          </a:prstGeom>
        </p:spPr>
        <p:txBody>
          <a:bodyPr wrap="square">
            <a:spAutoFit/>
          </a:bodyPr>
          <a:lstStyle>
            <a:lvl1pPr marL="0" indent="0">
              <a:spcBef>
                <a:spcPts val="1200"/>
              </a:spcBef>
              <a:buClr>
                <a:schemeClr val="tx1"/>
              </a:buClr>
              <a:buFont typeface="Wingdings" pitchFamily="2" charset="2"/>
              <a:buNone/>
              <a:defRPr sz="5293">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0235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40" y="1189177"/>
            <a:ext cx="11653523" cy="2012279"/>
          </a:xfrm>
          <a:prstGeom prst="rect">
            <a:avLst/>
          </a:prstGeom>
        </p:spPr>
        <p:txBody>
          <a:bodyPr/>
          <a:lstStyle>
            <a:lvl1pPr marL="0" indent="0">
              <a:buNone/>
              <a:defRPr>
                <a:solidFill>
                  <a:schemeClr val="accent2"/>
                </a:solidFill>
              </a:defRPr>
            </a:lvl1pPr>
            <a:lvl2pPr marL="0" indent="0">
              <a:buFontTx/>
              <a:buNone/>
              <a:defRPr sz="1961"/>
            </a:lvl2pPr>
            <a:lvl3pPr marL="223988" indent="0">
              <a:buNone/>
              <a:defRPr/>
            </a:lvl3pPr>
            <a:lvl4pPr marL="447975" indent="0">
              <a:buNone/>
              <a:defRPr/>
            </a:lvl4pPr>
            <a:lvl5pPr marL="67196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637271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prstGeom prst="rect">
            <a:avLst/>
          </a:prstGeo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58259" y="2082615"/>
            <a:ext cx="3836698" cy="3586208"/>
          </a:xfrm>
          <a:prstGeom prst="rect">
            <a:avLst/>
          </a:prstGeo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5"/>
            <a:ext cx="3881519" cy="3586208"/>
          </a:xfrm>
          <a:prstGeom prst="rect">
            <a:avLst/>
          </a:prstGeo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546120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81"/>
            <a:ext cx="11653523" cy="1638205"/>
          </a:xfrm>
          <a:prstGeom prst="rect">
            <a:avLst/>
          </a:prstGeo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0" y="289511"/>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6897312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1" y="6356351"/>
            <a:ext cx="2743200" cy="365125"/>
          </a:xfrm>
          <a:prstGeom prst="rect">
            <a:avLst/>
          </a:prstGeom>
        </p:spPr>
        <p:txBody>
          <a:bodyPr/>
          <a:lstStyle/>
          <a:p>
            <a:pPr defTabSz="914098"/>
            <a:fld id="{4020005D-344A-4C00-AA8A-5DF9EEE47552}" type="datetimeFigureOut">
              <a:rPr lang="en-US">
                <a:solidFill>
                  <a:prstClr val="black">
                    <a:tint val="75000"/>
                  </a:prstClr>
                </a:solidFill>
              </a:rPr>
              <a:pPr defTabSz="914098"/>
              <a:t>4/17/2016</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pPr defTabSz="914098"/>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pPr defTabSz="914098"/>
            <a:fld id="{1BE94753-1794-4F6A-AB2C-BDB42C9E29B1}" type="slidenum">
              <a:rPr lang="en-US">
                <a:solidFill>
                  <a:prstClr val="black">
                    <a:tint val="75000"/>
                  </a:prstClr>
                </a:solidFill>
              </a:rPr>
              <a:pPr defTabSz="914098"/>
              <a:t>‹#›</a:t>
            </a:fld>
            <a:endParaRPr lang="en-US">
              <a:solidFill>
                <a:prstClr val="black">
                  <a:tint val="75000"/>
                </a:prstClr>
              </a:solidFill>
            </a:endParaRPr>
          </a:p>
        </p:txBody>
      </p:sp>
    </p:spTree>
    <p:extLst>
      <p:ext uri="{BB962C8B-B14F-4D97-AF65-F5344CB8AC3E}">
        <p14:creationId xmlns:p14="http://schemas.microsoft.com/office/powerpoint/2010/main" val="368716086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sp>
        <p:nvSpPr>
          <p:cNvPr id="8"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10"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14"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9" name="Picture 8" descr="CloudCampaign_LockupV2_Gray.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7278521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9"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4"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7" name="Picture 6" descr="CloudCampaign_LockupV2_Gray.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10" name="Picture 9" descr="Microsoft.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725895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11"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13"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9" name="Picture 8" descr="CloudCampaign_LockupV2_Gray.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10" name="Picture 9" descr="Microsoft.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352326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2012279"/>
          </a:xfrm>
        </p:spPr>
        <p:txBody>
          <a:bodyPr/>
          <a:lstStyle>
            <a:lvl1pPr marL="0" indent="0">
              <a:buNone/>
              <a:defRPr>
                <a:solidFill>
                  <a:schemeClr val="tx2"/>
                </a:solidFill>
              </a:defRPr>
            </a:lvl1pPr>
            <a:lvl2pPr marL="0" indent="0">
              <a:buFontTx/>
              <a:buNone/>
              <a:defRPr sz="1961"/>
            </a:lvl2pPr>
            <a:lvl3pPr marL="224031" indent="0">
              <a:buNone/>
              <a:defRPr/>
            </a:lvl3pPr>
            <a:lvl4pPr marL="448061" indent="0">
              <a:buNone/>
              <a:defRPr/>
            </a:lvl4pPr>
            <a:lvl5pPr marL="6720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247412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41922874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4132816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32473395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0777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12650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451113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637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8884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541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2" cy="6858000"/>
          </a:xfrm>
          <a:prstGeom prst="rect">
            <a:avLst/>
          </a:prstGeom>
        </p:spPr>
      </p:pic>
      <p:sp>
        <p:nvSpPr>
          <p:cNvPr id="5" name="Text Placeholder 4"/>
          <p:cNvSpPr>
            <a:spLocks noGrp="1"/>
          </p:cNvSpPr>
          <p:nvPr>
            <p:ph type="body" sz="quarter" idx="12" hasCustomPrompt="1"/>
          </p:nvPr>
        </p:nvSpPr>
        <p:spPr>
          <a:xfrm>
            <a:off x="271107" y="5491380"/>
            <a:ext cx="7171399" cy="1794661"/>
          </a:xfrm>
          <a:prstGeom prst="rect">
            <a:avLst/>
          </a:prstGeo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3689946"/>
            <a:ext cx="7171399" cy="1801436"/>
          </a:xfrm>
          <a:prstGeom prst="rect">
            <a:avLst/>
          </a:prstGeo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699878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80"/>
            <a:ext cx="11653523" cy="2079990"/>
          </a:xfrm>
        </p:spPr>
        <p:txBody>
          <a:bodyPr>
            <a:spAutoFit/>
          </a:bodyPr>
          <a:lstStyle>
            <a:lvl1pPr>
              <a:defRPr>
                <a:solidFill>
                  <a:schemeClr val="accent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368930"/>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8983421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087920" y="2080711"/>
            <a:ext cx="7837954" cy="3586208"/>
          </a:xfrm>
          <a:prstGeom prst="rect">
            <a:avLst/>
          </a:prstGeom>
        </p:spPr>
        <p:txBody>
          <a:bodyPr/>
          <a:lstStyle/>
          <a:p>
            <a:endParaRPr lang="en-US" dirty="0"/>
          </a:p>
        </p:txBody>
      </p:sp>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prstGeom prst="rect">
            <a:avLst/>
          </a:prstGeom>
          <a:solidFill>
            <a:schemeClr val="accent3"/>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272005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75601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a:prstGeom prst="rect">
            <a:avLst/>
          </a:prstGeom>
        </p:spPr>
        <p:txBody>
          <a:bodyPr/>
          <a:lstStyle/>
          <a:p>
            <a:r>
              <a:rPr lang="en-US" smtClean="0"/>
              <a:t>Click to edit Master title style</a:t>
            </a:r>
            <a:endParaRPr lang="en-US" dirty="0"/>
          </a:p>
        </p:txBody>
      </p:sp>
      <p:sp>
        <p:nvSpPr>
          <p:cNvPr id="2" name="Rectangle 1"/>
          <p:cNvSpPr/>
          <p:nvPr userDrawn="1"/>
        </p:nvSpPr>
        <p:spPr bwMode="auto">
          <a:xfrm>
            <a:off x="1" y="6297620"/>
            <a:ext cx="3185945"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397" tIns="170718" rIns="213397" bIns="170718" numCol="1" spcCol="0" rtlCol="0" fromWordArt="0" anchor="t" anchorCtr="0" forceAA="0" compatLnSpc="1">
            <a:prstTxWarp prst="textNoShape">
              <a:avLst/>
            </a:prstTxWarp>
            <a:noAutofit/>
          </a:bodyPr>
          <a:lstStyle/>
          <a:p>
            <a:pPr algn="ctr" defTabSz="1087990"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056672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2717" cy="770467"/>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5826761" cy="3586208"/>
          </a:xfrm>
          <a:prstGeom prst="rect">
            <a:avLst/>
          </a:prstGeo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094582" y="2082615"/>
            <a:ext cx="5826761" cy="3586208"/>
          </a:xfrm>
          <a:prstGeom prst="rect">
            <a:avLst/>
          </a:prstGeom>
          <a:solidFill>
            <a:schemeClr val="accent4"/>
          </a:solidFill>
        </p:spPr>
        <p:txBody>
          <a:bodyPr wrap="square" tIns="146304" bIns="146304">
            <a:noAutofit/>
          </a:bodyPr>
          <a:lstStyle>
            <a:lvl1pPr marL="0" indent="0">
              <a:spcBef>
                <a:spcPts val="1200"/>
              </a:spcBef>
              <a:buClr>
                <a:schemeClr val="tx1"/>
              </a:buClr>
              <a:buFont typeface="Wingdings" pitchFamily="2" charset="2"/>
              <a:buNone/>
              <a:defRPr sz="3920">
                <a:solidFill>
                  <a:srgbClr val="FFFFFF"/>
                </a:solidFill>
              </a:defRPr>
            </a:lvl1pPr>
            <a:lvl2pPr marL="0" indent="0">
              <a:spcBef>
                <a:spcPts val="1059"/>
              </a:spcBef>
              <a:buNone/>
              <a:defRPr sz="1961">
                <a:solidFill>
                  <a:srgbClr val="FFFFFF"/>
                </a:solidFill>
              </a:defRPr>
            </a:lvl2pPr>
            <a:lvl3pPr marL="227098" indent="0">
              <a:buNone/>
              <a:tabLst/>
              <a:defRPr sz="1961">
                <a:solidFill>
                  <a:srgbClr val="FFFFFF"/>
                </a:solidFill>
              </a:defRPr>
            </a:lvl3pPr>
            <a:lvl4pPr marL="451085" indent="0">
              <a:buNone/>
              <a:defRPr>
                <a:solidFill>
                  <a:srgbClr val="FFFFFF"/>
                </a:solidFill>
              </a:defRPr>
            </a:lvl4pPr>
            <a:lvl5pPr marL="671963"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2060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637790"/>
          </a:xfrm>
          <a:prstGeom prst="rect">
            <a:avLst/>
          </a:prstGeo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2" y="289516"/>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67045429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20"/>
            <a:ext cx="11151917" cy="771151"/>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77953" y="1402083"/>
            <a:ext cx="11151917" cy="1898981"/>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4161618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20" y="1189178"/>
            <a:ext cx="4777188" cy="3905813"/>
          </a:xfrm>
          <a:prstGeom prst="rect">
            <a:avLst/>
          </a:prstGeom>
        </p:spPr>
        <p:txBody>
          <a:bodyPr wrap="square">
            <a:spAutoFit/>
          </a:bodyPr>
          <a:lstStyle>
            <a:lvl1pPr marL="0" indent="0">
              <a:spcBef>
                <a:spcPts val="1200"/>
              </a:spcBef>
              <a:buClr>
                <a:schemeClr val="tx1"/>
              </a:buClr>
              <a:buFont typeface="Wingdings" pitchFamily="2" charset="2"/>
              <a:buNone/>
              <a:defRPr sz="5199">
                <a:solidFill>
                  <a:schemeClr val="tx1"/>
                </a:solidFill>
              </a:defRPr>
            </a:lvl1pPr>
            <a:lvl2pPr marL="0" indent="0">
              <a:spcBef>
                <a:spcPts val="1059"/>
              </a:spcBef>
              <a:buNone/>
              <a:defRPr sz="1866">
                <a:solidFill>
                  <a:schemeClr val="tx1"/>
                </a:solidFill>
              </a:defRPr>
            </a:lvl2pPr>
            <a:lvl3pPr marL="227065" indent="0">
              <a:buNone/>
              <a:tabLst/>
              <a:defRPr sz="1866">
                <a:solidFill>
                  <a:schemeClr val="tx1"/>
                </a:solidFill>
              </a:defRPr>
            </a:lvl3pPr>
            <a:lvl4pPr marL="451018" indent="0">
              <a:buNone/>
              <a:defRPr>
                <a:solidFill>
                  <a:schemeClr val="tx1"/>
                </a:solidFill>
              </a:defRPr>
            </a:lvl4pPr>
            <a:lvl5pPr marL="671861"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5136202" y="1187622"/>
            <a:ext cx="3287170" cy="2644828"/>
          </a:xfrm>
          <a:prstGeom prst="rect">
            <a:avLst/>
          </a:prstGeom>
          <a:solidFill>
            <a:schemeClr val="bg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8479823" y="1176725"/>
            <a:ext cx="3346937" cy="2644828"/>
          </a:xfrm>
          <a:prstGeom prst="rect">
            <a:avLst/>
          </a:prstGeo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12" name="Title 1"/>
          <p:cNvSpPr>
            <a:spLocks noGrp="1"/>
          </p:cNvSpPr>
          <p:nvPr>
            <p:ph type="title"/>
          </p:nvPr>
        </p:nvSpPr>
        <p:spPr>
          <a:xfrm>
            <a:off x="359019" y="289517"/>
            <a:ext cx="11467743"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3"/>
          </p:nvPr>
        </p:nvSpPr>
        <p:spPr>
          <a:xfrm>
            <a:off x="5136205" y="3867937"/>
            <a:ext cx="3287170" cy="2689656"/>
          </a:xfrm>
          <a:prstGeom prst="rect">
            <a:avLst/>
          </a:prstGeom>
          <a:solidFill>
            <a:schemeClr val="tx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8479823" y="3867937"/>
            <a:ext cx="3346937" cy="2689656"/>
          </a:xfrm>
          <a:prstGeom prst="rect">
            <a:avLst/>
          </a:prstGeom>
          <a:solidFill>
            <a:schemeClr val="accent5"/>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6">
                <a:solidFill>
                  <a:schemeClr val="bg1"/>
                </a:solidFill>
              </a:defRPr>
            </a:lvl2pPr>
            <a:lvl3pPr marL="227065" indent="0">
              <a:buNone/>
              <a:tabLst/>
              <a:defRPr sz="1866">
                <a:solidFill>
                  <a:schemeClr val="bg1"/>
                </a:solidFill>
              </a:defRPr>
            </a:lvl3pPr>
            <a:lvl4pPr marL="451018" indent="0">
              <a:buNone/>
              <a:defRPr>
                <a:solidFill>
                  <a:schemeClr val="bg1"/>
                </a:solidFill>
              </a:defRPr>
            </a:lvl4pPr>
            <a:lvl5pPr marL="671861"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9051680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43" y="2082617"/>
            <a:ext cx="11653523" cy="1349857"/>
          </a:xfrm>
          <a:prstGeom prst="rect">
            <a:avLst/>
          </a:prstGeom>
        </p:spPr>
        <p:txBody>
          <a:bodyPr wrap="square">
            <a:spAutoFit/>
          </a:bodyPr>
          <a:lstStyle>
            <a:lvl1pPr marL="0" indent="0">
              <a:spcBef>
                <a:spcPts val="1200"/>
              </a:spcBef>
              <a:buClr>
                <a:schemeClr val="tx1"/>
              </a:buClr>
              <a:buFont typeface="Wingdings" pitchFamily="2" charset="2"/>
              <a:buNone/>
              <a:defRPr sz="5293">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833041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40" y="1189177"/>
            <a:ext cx="11653523" cy="2012279"/>
          </a:xfrm>
          <a:prstGeom prst="rect">
            <a:avLst/>
          </a:prstGeom>
        </p:spPr>
        <p:txBody>
          <a:bodyPr/>
          <a:lstStyle>
            <a:lvl1pPr marL="0" indent="0">
              <a:buNone/>
              <a:defRPr>
                <a:solidFill>
                  <a:schemeClr val="accent2"/>
                </a:solidFill>
              </a:defRPr>
            </a:lvl1pPr>
            <a:lvl2pPr marL="0" indent="0">
              <a:buFontTx/>
              <a:buNone/>
              <a:defRPr sz="1961"/>
            </a:lvl2pPr>
            <a:lvl3pPr marL="223988" indent="0">
              <a:buNone/>
              <a:defRPr/>
            </a:lvl3pPr>
            <a:lvl4pPr marL="447975" indent="0">
              <a:buNone/>
              <a:defRPr/>
            </a:lvl4pPr>
            <a:lvl5pPr marL="67196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5124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80"/>
            <a:ext cx="11653523" cy="207999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4156138"/>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11655840" cy="899665"/>
          </a:xfrm>
          <a:prstGeom prst="rect">
            <a:avLst/>
          </a:prstGeom>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prstGeom prst="rect">
            <a:avLst/>
          </a:prstGeo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58259" y="2082615"/>
            <a:ext cx="3836698" cy="3586208"/>
          </a:xfrm>
          <a:prstGeom prst="rect">
            <a:avLst/>
          </a:prstGeo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tx1"/>
                </a:solidFill>
              </a:defRPr>
            </a:lvl1pPr>
            <a:lvl2pPr marL="0" indent="0">
              <a:spcBef>
                <a:spcPts val="1059"/>
              </a:spcBef>
              <a:buNone/>
              <a:defRPr sz="1961">
                <a:solidFill>
                  <a:schemeClr val="tx1"/>
                </a:soli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5"/>
            <a:ext cx="3881519" cy="3586208"/>
          </a:xfrm>
          <a:prstGeom prst="rect">
            <a:avLst/>
          </a:prstGeo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18396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81"/>
            <a:ext cx="11653523" cy="1638205"/>
          </a:xfrm>
          <a:prstGeom prst="rect">
            <a:avLst/>
          </a:prstGeo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269240" y="289511"/>
            <a:ext cx="11655840" cy="89966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1197048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1" y="6356351"/>
            <a:ext cx="2743200" cy="365125"/>
          </a:xfrm>
          <a:prstGeom prst="rect">
            <a:avLst/>
          </a:prstGeom>
        </p:spPr>
        <p:txBody>
          <a:bodyPr/>
          <a:lstStyle/>
          <a:p>
            <a:pPr defTabSz="914098"/>
            <a:fld id="{4020005D-344A-4C00-AA8A-5DF9EEE47552}" type="datetimeFigureOut">
              <a:rPr lang="en-US">
                <a:solidFill>
                  <a:prstClr val="black">
                    <a:tint val="75000"/>
                  </a:prstClr>
                </a:solidFill>
              </a:rPr>
              <a:pPr defTabSz="914098"/>
              <a:t>4/17/2016</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pPr defTabSz="914098"/>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pPr defTabSz="914098"/>
            <a:fld id="{1BE94753-1794-4F6A-AB2C-BDB42C9E29B1}" type="slidenum">
              <a:rPr lang="en-US">
                <a:solidFill>
                  <a:prstClr val="black">
                    <a:tint val="75000"/>
                  </a:prstClr>
                </a:solidFill>
              </a:rPr>
              <a:pPr defTabSz="914098"/>
              <a:t>‹#›</a:t>
            </a:fld>
            <a:endParaRPr lang="en-US">
              <a:solidFill>
                <a:prstClr val="black">
                  <a:tint val="75000"/>
                </a:prstClr>
              </a:solidFill>
            </a:endParaRPr>
          </a:p>
        </p:txBody>
      </p:sp>
    </p:spTree>
    <p:extLst>
      <p:ext uri="{BB962C8B-B14F-4D97-AF65-F5344CB8AC3E}">
        <p14:creationId xmlns:p14="http://schemas.microsoft.com/office/powerpoint/2010/main" val="145844137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2" cy="6858000"/>
          </a:xfrm>
          <a:prstGeom prst="rect">
            <a:avLst/>
          </a:prstGeom>
        </p:spPr>
      </p:pic>
      <p:sp>
        <p:nvSpPr>
          <p:cNvPr id="5" name="Text Placeholder 4"/>
          <p:cNvSpPr>
            <a:spLocks noGrp="1"/>
          </p:cNvSpPr>
          <p:nvPr>
            <p:ph type="body" sz="quarter" idx="12" hasCustomPrompt="1"/>
          </p:nvPr>
        </p:nvSpPr>
        <p:spPr>
          <a:xfrm>
            <a:off x="271107" y="5491380"/>
            <a:ext cx="7171399" cy="1794661"/>
          </a:xfr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3689946"/>
            <a:ext cx="7171399" cy="1801436"/>
          </a:xfr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963420" y="6380924"/>
            <a:ext cx="986068" cy="191269"/>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585" y="2084172"/>
            <a:ext cx="2689618" cy="474706"/>
          </a:xfrm>
          <a:prstGeom prst="rect">
            <a:avLst/>
          </a:prstGeom>
        </p:spPr>
      </p:pic>
    </p:spTree>
    <p:extLst>
      <p:ext uri="{BB962C8B-B14F-4D97-AF65-F5344CB8AC3E}">
        <p14:creationId xmlns:p14="http://schemas.microsoft.com/office/powerpoint/2010/main" val="1214777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0271" cy="6858000"/>
          </a:xfrm>
          <a:prstGeom prst="rect">
            <a:avLst/>
          </a:prstGeom>
        </p:spPr>
      </p:pic>
      <p:sp>
        <p:nvSpPr>
          <p:cNvPr id="5" name="Text Placeholder 4"/>
          <p:cNvSpPr>
            <a:spLocks noGrp="1"/>
          </p:cNvSpPr>
          <p:nvPr>
            <p:ph type="body" sz="quarter" idx="12" hasCustomPrompt="1"/>
          </p:nvPr>
        </p:nvSpPr>
        <p:spPr>
          <a:xfrm>
            <a:off x="271107" y="5491380"/>
            <a:ext cx="7171399" cy="1794661"/>
          </a:xfr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3689946"/>
            <a:ext cx="7171399" cy="1801436"/>
          </a:xfr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585" y="2084172"/>
            <a:ext cx="2689618" cy="47470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9963420" y="6380924"/>
            <a:ext cx="986068" cy="191269"/>
          </a:xfrm>
          <a:prstGeom prst="rect">
            <a:avLst/>
          </a:prstGeom>
          <a:noFill/>
        </p:spPr>
      </p:pic>
    </p:spTree>
    <p:extLst>
      <p:ext uri="{BB962C8B-B14F-4D97-AF65-F5344CB8AC3E}">
        <p14:creationId xmlns:p14="http://schemas.microsoft.com/office/powerpoint/2010/main" val="203993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190271" cy="6857999"/>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975" y="1886812"/>
            <a:ext cx="3154184" cy="883460"/>
          </a:xfrm>
          <a:prstGeom prst="rect">
            <a:avLst/>
          </a:prstGeom>
        </p:spPr>
      </p:pic>
      <p:pic>
        <p:nvPicPr>
          <p:cNvPr id="10" name="Picture 9"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9927694" y="6308981"/>
            <a:ext cx="1229852" cy="345606"/>
          </a:xfrm>
          <a:prstGeom prst="rect">
            <a:avLst/>
          </a:prstGeom>
        </p:spPr>
      </p:pic>
      <p:sp>
        <p:nvSpPr>
          <p:cNvPr id="5" name="Text Placeholder 4"/>
          <p:cNvSpPr>
            <a:spLocks noGrp="1"/>
          </p:cNvSpPr>
          <p:nvPr>
            <p:ph type="body" sz="quarter" idx="12" hasCustomPrompt="1"/>
          </p:nvPr>
        </p:nvSpPr>
        <p:spPr>
          <a:xfrm>
            <a:off x="271107" y="5491380"/>
            <a:ext cx="7171399" cy="1366621"/>
          </a:xfrm>
          <a:noFill/>
        </p:spPr>
        <p:txBody>
          <a:bodyPr lIns="146260" tIns="109696" rIns="146260" bIns="109696">
            <a:noAutofit/>
          </a:bodyPr>
          <a:lstStyle>
            <a:lvl1pPr marL="0" indent="0">
              <a:spcBef>
                <a:spcPts val="0"/>
              </a:spcBef>
              <a:buNone/>
              <a:defRPr sz="2941" spc="0" baseline="0">
                <a:gradFill>
                  <a:gsLst>
                    <a:gs pos="7200">
                      <a:schemeClr val="bg2"/>
                    </a:gs>
                    <a:gs pos="20800">
                      <a:schemeClr val="bg2"/>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3689946"/>
            <a:ext cx="7171399" cy="1801436"/>
          </a:xfrm>
          <a:noFill/>
        </p:spPr>
        <p:txBody>
          <a:bodyPr lIns="146260" tIns="91413" rIns="146260" bIns="91413" anchor="t" anchorCtr="0"/>
          <a:lstStyle>
            <a:lvl1pPr>
              <a:defRPr sz="4902" spc="-98" baseline="0">
                <a:gradFill>
                  <a:gsLst>
                    <a:gs pos="20800">
                      <a:schemeClr val="accent2"/>
                    </a:gs>
                    <a:gs pos="49000">
                      <a:schemeClr val="accent2"/>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44559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270" cy="6857999"/>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975" y="1886812"/>
            <a:ext cx="3154184" cy="883460"/>
          </a:xfrm>
          <a:prstGeom prst="rect">
            <a:avLst/>
          </a:prstGeom>
        </p:spPr>
      </p:pic>
      <p:sp>
        <p:nvSpPr>
          <p:cNvPr id="5" name="Text Placeholder 4"/>
          <p:cNvSpPr>
            <a:spLocks noGrp="1"/>
          </p:cNvSpPr>
          <p:nvPr>
            <p:ph type="body" sz="quarter" idx="12" hasCustomPrompt="1"/>
          </p:nvPr>
        </p:nvSpPr>
        <p:spPr>
          <a:xfrm>
            <a:off x="271107" y="5491380"/>
            <a:ext cx="7171399" cy="1366621"/>
          </a:xfrm>
          <a:noFill/>
        </p:spPr>
        <p:txBody>
          <a:bodyPr lIns="146260" tIns="109696" rIns="146260" bIns="109696">
            <a:noAutofit/>
          </a:bodyPr>
          <a:lstStyle>
            <a:lvl1pPr marL="0" indent="0">
              <a:spcBef>
                <a:spcPts val="0"/>
              </a:spcBef>
              <a:buNone/>
              <a:defRPr lang="en-US" sz="2941" kern="1200" spc="0" baseline="0" dirty="0" smtClean="0">
                <a:gradFill>
                  <a:gsLst>
                    <a:gs pos="7200">
                      <a:schemeClr val="bg2"/>
                    </a:gs>
                    <a:gs pos="20800">
                      <a:schemeClr val="bg2"/>
                    </a:gs>
                  </a:gsLst>
                  <a:lin ang="5400000" scaled="0"/>
                </a:gradFill>
                <a:latin typeface="+mj-lt"/>
                <a:ea typeface="+mn-ea"/>
                <a:cs typeface="+mn-cs"/>
              </a:defRPr>
            </a:lvl1pPr>
          </a:lstStyle>
          <a:p>
            <a:pPr marL="0" marR="0" lvl="0" indent="0" algn="l" defTabSz="913923" rtl="0" eaLnBrk="1" fontAlgn="auto" latinLnBrk="0" hangingPunct="1">
              <a:lnSpc>
                <a:spcPct val="90000"/>
              </a:lnSpc>
              <a:spcBef>
                <a:spcPts val="0"/>
              </a:spcBef>
              <a:spcAft>
                <a:spcPts val="0"/>
              </a:spcAft>
              <a:buClrTx/>
              <a:buSzPct val="90000"/>
              <a:buFont typeface="Arial" pitchFamily="34" charset="0"/>
              <a:buNone/>
              <a:tabLst/>
            </a:pPr>
            <a:r>
              <a:rPr lang="en-US" dirty="0" smtClean="0"/>
              <a:t>Speaker Name</a:t>
            </a:r>
          </a:p>
        </p:txBody>
      </p:sp>
      <p:sp>
        <p:nvSpPr>
          <p:cNvPr id="9" name="Title 1"/>
          <p:cNvSpPr>
            <a:spLocks noGrp="1"/>
          </p:cNvSpPr>
          <p:nvPr>
            <p:ph type="title" hasCustomPrompt="1"/>
          </p:nvPr>
        </p:nvSpPr>
        <p:spPr>
          <a:xfrm>
            <a:off x="269304" y="3689946"/>
            <a:ext cx="7171399" cy="1801436"/>
          </a:xfrm>
          <a:noFill/>
        </p:spPr>
        <p:txBody>
          <a:bodyPr lIns="146260" tIns="91413" rIns="146260" bIns="91413" anchor="t" anchorCtr="0"/>
          <a:lstStyle>
            <a:lvl1pPr algn="l" defTabSz="913923" rtl="0" eaLnBrk="1" latinLnBrk="0" hangingPunct="1">
              <a:lnSpc>
                <a:spcPct val="90000"/>
              </a:lnSpc>
              <a:spcBef>
                <a:spcPct val="0"/>
              </a:spcBef>
              <a:buNone/>
              <a:defRPr lang="en-US" sz="4902" b="0" kern="1200" cap="none" spc="-98" baseline="0" dirty="0">
                <a:ln w="3175">
                  <a:noFill/>
                </a:ln>
                <a:gradFill>
                  <a:gsLst>
                    <a:gs pos="20800">
                      <a:schemeClr val="accent2"/>
                    </a:gs>
                    <a:gs pos="49000">
                      <a:schemeClr val="accent2"/>
                    </a:gs>
                  </a:gsLst>
                  <a:lin ang="5400000" scaled="0"/>
                </a:gradFill>
                <a:effectLst/>
                <a:latin typeface="+mj-lt"/>
                <a:ea typeface="+mn-ea"/>
                <a:cs typeface="Segoe UI" pitchFamily="34" charset="0"/>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9927694" y="6308981"/>
            <a:ext cx="1229852" cy="345606"/>
          </a:xfrm>
          <a:prstGeom prst="rect">
            <a:avLst/>
          </a:prstGeom>
        </p:spPr>
      </p:pic>
    </p:spTree>
    <p:extLst>
      <p:ext uri="{BB962C8B-B14F-4D97-AF65-F5344CB8AC3E}">
        <p14:creationId xmlns:p14="http://schemas.microsoft.com/office/powerpoint/2010/main" val="1364325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90271" cy="6858000"/>
          </a:xfrm>
          <a:prstGeom prst="rect">
            <a:avLst/>
          </a:prstGeom>
        </p:spPr>
      </p:pic>
      <p:sp>
        <p:nvSpPr>
          <p:cNvPr id="2" name="Title 1"/>
          <p:cNvSpPr>
            <a:spLocks noGrp="1"/>
          </p:cNvSpPr>
          <p:nvPr>
            <p:ph type="title" hasCustomPrompt="1"/>
          </p:nvPr>
        </p:nvSpPr>
        <p:spPr>
          <a:xfrm>
            <a:off x="269240" y="268967"/>
            <a:ext cx="7171399"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5632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190271" cy="6857999"/>
          </a:xfrm>
          <a:prstGeom prst="rect">
            <a:avLst/>
          </a:prstGeom>
        </p:spPr>
      </p:pic>
      <p:sp>
        <p:nvSpPr>
          <p:cNvPr id="2" name="Title 1"/>
          <p:cNvSpPr>
            <a:spLocks noGrp="1"/>
          </p:cNvSpPr>
          <p:nvPr>
            <p:ph type="title" hasCustomPrompt="1"/>
          </p:nvPr>
        </p:nvSpPr>
        <p:spPr>
          <a:xfrm>
            <a:off x="269240" y="268967"/>
            <a:ext cx="7171399"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441933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190271" cy="6857999"/>
          </a:xfrm>
          <a:prstGeom prst="rect">
            <a:avLst/>
          </a:prstGeom>
        </p:spPr>
      </p:pic>
      <p:sp>
        <p:nvSpPr>
          <p:cNvPr id="2" name="Title 1"/>
          <p:cNvSpPr>
            <a:spLocks noGrp="1"/>
          </p:cNvSpPr>
          <p:nvPr>
            <p:ph type="title" hasCustomPrompt="1"/>
          </p:nvPr>
        </p:nvSpPr>
        <p:spPr>
          <a:xfrm>
            <a:off x="269240" y="268967"/>
            <a:ext cx="7171399"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906067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9">
                <a:solidFill>
                  <a:schemeClr val="accent2"/>
                </a:solidFill>
              </a:defRPr>
            </a:lvl1pPr>
            <a:lvl2pPr marL="0" indent="0">
              <a:buNone/>
              <a:defRPr sz="1961"/>
            </a:lvl2pPr>
            <a:lvl3pPr marL="227142" indent="0">
              <a:buNone/>
              <a:tabLst/>
              <a:defRPr sz="1961"/>
            </a:lvl3pPr>
            <a:lvl4pPr marL="451172" indent="0">
              <a:buNone/>
              <a:defRPr/>
            </a:lvl4pPr>
            <a:lvl5pPr marL="672092"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6"/>
            <a:ext cx="5378548" cy="2420188"/>
          </a:xfrm>
        </p:spPr>
        <p:txBody>
          <a:bodyPr wrap="square">
            <a:spAutoFit/>
          </a:bodyPr>
          <a:lstStyle>
            <a:lvl1pPr marL="0" indent="0">
              <a:spcBef>
                <a:spcPts val="1200"/>
              </a:spcBef>
              <a:buClr>
                <a:schemeClr val="tx1"/>
              </a:buClr>
              <a:buFont typeface="Wingdings" pitchFamily="2" charset="2"/>
              <a:buNone/>
              <a:defRPr sz="3529">
                <a:solidFill>
                  <a:srgbClr val="68217A"/>
                </a:solidFill>
              </a:defRPr>
            </a:lvl1pPr>
            <a:lvl2pPr marL="0" indent="0">
              <a:buNone/>
              <a:defRPr sz="1961"/>
            </a:lvl2pPr>
            <a:lvl3pPr marL="227142" indent="0">
              <a:buNone/>
              <a:tabLst/>
              <a:defRPr sz="1961"/>
            </a:lvl3pPr>
            <a:lvl4pPr marL="451172" indent="0">
              <a:buNone/>
              <a:defRPr/>
            </a:lvl4pPr>
            <a:lvl5pPr marL="672092"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4550035"/>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3357" cy="6858000"/>
          </a:xfrm>
          <a:prstGeom prst="rect">
            <a:avLst/>
          </a:prstGeom>
        </p:spPr>
      </p:pic>
      <p:sp>
        <p:nvSpPr>
          <p:cNvPr id="2" name="Title 1"/>
          <p:cNvSpPr>
            <a:spLocks noGrp="1"/>
          </p:cNvSpPr>
          <p:nvPr>
            <p:ph type="title" hasCustomPrompt="1"/>
          </p:nvPr>
        </p:nvSpPr>
        <p:spPr>
          <a:xfrm>
            <a:off x="269239" y="268965"/>
            <a:ext cx="4653096" cy="440104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3928234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5863"/>
          </a:xfrm>
          <a:prstGeom prst="rect">
            <a:avLst/>
          </a:prstGeom>
        </p:spPr>
      </p:pic>
      <p:sp>
        <p:nvSpPr>
          <p:cNvPr id="2" name="Title 1"/>
          <p:cNvSpPr>
            <a:spLocks noGrp="1"/>
          </p:cNvSpPr>
          <p:nvPr>
            <p:ph type="title" hasCustomPrompt="1"/>
          </p:nvPr>
        </p:nvSpPr>
        <p:spPr>
          <a:xfrm>
            <a:off x="269240" y="268967"/>
            <a:ext cx="7171399"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12443722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3357" cy="6858000"/>
          </a:xfrm>
          <a:prstGeom prst="rect">
            <a:avLst/>
          </a:prstGeom>
        </p:spPr>
      </p:pic>
      <p:sp>
        <p:nvSpPr>
          <p:cNvPr id="2" name="Title 1"/>
          <p:cNvSpPr>
            <a:spLocks noGrp="1"/>
          </p:cNvSpPr>
          <p:nvPr>
            <p:ph type="title" hasCustomPrompt="1"/>
          </p:nvPr>
        </p:nvSpPr>
        <p:spPr>
          <a:xfrm>
            <a:off x="269240" y="268967"/>
            <a:ext cx="7171399"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3982893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164736" y="1189177"/>
            <a:ext cx="11653523" cy="2012279"/>
          </a:xfrm>
        </p:spPr>
        <p:txBody>
          <a:bodyPr/>
          <a:lstStyle>
            <a:lvl1pPr marL="0" indent="0">
              <a:buNone/>
              <a:defRPr>
                <a:gradFill>
                  <a:gsLst>
                    <a:gs pos="69600">
                      <a:schemeClr val="accent2"/>
                    </a:gs>
                    <a:gs pos="44000">
                      <a:schemeClr val="accent2"/>
                    </a:gs>
                  </a:gsLst>
                  <a:lin ang="5400000" scaled="0"/>
                </a:gradFill>
              </a:defRPr>
            </a:lvl1pPr>
            <a:lvl2pPr marL="0" indent="0">
              <a:buFontTx/>
              <a:buNone/>
              <a:defRPr sz="1961"/>
            </a:lvl2pPr>
            <a:lvl3pPr marL="223988" indent="0">
              <a:buNone/>
              <a:defRPr/>
            </a:lvl3pPr>
            <a:lvl4pPr marL="447975" indent="0">
              <a:buNone/>
              <a:defRPr/>
            </a:lvl4pPr>
            <a:lvl5pPr marL="67196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828664"/>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164735" y="237261"/>
            <a:ext cx="11655840" cy="899665"/>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164736" y="1189177"/>
            <a:ext cx="11653523" cy="2012279"/>
          </a:xfrm>
        </p:spPr>
        <p:txBody>
          <a:bodyPr/>
          <a:lstStyle>
            <a:lvl1pPr marL="0" indent="0">
              <a:buNone/>
              <a:defRPr>
                <a:gradFill>
                  <a:gsLst>
                    <a:gs pos="14400">
                      <a:schemeClr val="tx2"/>
                    </a:gs>
                    <a:gs pos="61000">
                      <a:schemeClr val="tx2"/>
                    </a:gs>
                  </a:gsLst>
                  <a:lin ang="5400000" scaled="0"/>
                </a:gradFill>
              </a:defRPr>
            </a:lvl1pPr>
            <a:lvl2pPr marL="0" indent="0">
              <a:buFontTx/>
              <a:buNone/>
              <a:defRPr sz="1961"/>
            </a:lvl2pPr>
            <a:lvl3pPr marL="223988" indent="0">
              <a:buNone/>
              <a:defRPr/>
            </a:lvl3pPr>
            <a:lvl4pPr marL="447975" indent="0">
              <a:buNone/>
              <a:defRPr/>
            </a:lvl4pPr>
            <a:lvl5pPr marL="67196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990738"/>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4736" y="1189181"/>
            <a:ext cx="11653523" cy="2079990"/>
          </a:xfrm>
        </p:spPr>
        <p:txBody>
          <a:bodyPr>
            <a:spAutoFit/>
          </a:bodyPr>
          <a:lstStyle>
            <a:lvl1pPr>
              <a:defRPr>
                <a:gradFill>
                  <a:gsLst>
                    <a:gs pos="20800">
                      <a:schemeClr val="accent2"/>
                    </a:gs>
                    <a:gs pos="44000">
                      <a:schemeClr val="accent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164735" y="237261"/>
            <a:ext cx="11655840" cy="899665"/>
          </a:xfrm>
        </p:spPr>
        <p:txBody>
          <a:bodyPr/>
          <a:lstStyle/>
          <a:p>
            <a:r>
              <a:rPr lang="en-US" smtClean="0"/>
              <a:t>Click to edit Master title style</a:t>
            </a:r>
            <a:endParaRPr lang="en-US"/>
          </a:p>
        </p:txBody>
      </p:sp>
    </p:spTree>
    <p:extLst>
      <p:ext uri="{BB962C8B-B14F-4D97-AF65-F5344CB8AC3E}">
        <p14:creationId xmlns:p14="http://schemas.microsoft.com/office/powerpoint/2010/main" val="4216094898"/>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4736" y="1189181"/>
            <a:ext cx="11653523" cy="207999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a:xfrm>
            <a:off x="164735" y="237261"/>
            <a:ext cx="11655840" cy="89966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30236614"/>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5"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43200">
                      <a:schemeClr val="accent2"/>
                    </a:gs>
                    <a:gs pos="66000">
                      <a:schemeClr val="accent2"/>
                    </a:gs>
                  </a:gsLst>
                  <a:lin ang="5400000" scaled="0"/>
                </a:gradFill>
              </a:defRPr>
            </a:lvl1pPr>
            <a:lvl2pPr marL="0" indent="0">
              <a:buNone/>
              <a:defRPr sz="1961"/>
            </a:lvl2pPr>
            <a:lvl3pPr marL="227098" indent="0">
              <a:buNone/>
              <a:tabLst/>
              <a:defRPr sz="1961"/>
            </a:lvl3pPr>
            <a:lvl4pPr marL="451085" indent="0">
              <a:buNone/>
              <a:defRPr/>
            </a:lvl4pPr>
            <a:lvl5pPr marL="67196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7"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43200">
                      <a:schemeClr val="accent2"/>
                    </a:gs>
                    <a:gs pos="66000">
                      <a:schemeClr val="accent2"/>
                    </a:gs>
                  </a:gsLst>
                  <a:lin ang="5400000" scaled="0"/>
                </a:gradFill>
              </a:defRPr>
            </a:lvl1pPr>
            <a:lvl2pPr marL="0" indent="0">
              <a:buNone/>
              <a:defRPr sz="1961"/>
            </a:lvl2pPr>
            <a:lvl3pPr marL="227098" indent="0">
              <a:buNone/>
              <a:tabLst/>
              <a:defRPr sz="1961"/>
            </a:lvl3pPr>
            <a:lvl4pPr marL="451085" indent="0">
              <a:buNone/>
              <a:defRPr/>
            </a:lvl4pPr>
            <a:lvl5pPr marL="67196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5689634"/>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5"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28800">
                      <a:schemeClr val="tx2"/>
                    </a:gs>
                    <a:gs pos="43200">
                      <a:schemeClr val="tx2"/>
                    </a:gs>
                  </a:gsLst>
                  <a:lin ang="5400000" scaled="0"/>
                </a:gradFill>
              </a:defRPr>
            </a:lvl1pPr>
            <a:lvl2pPr marL="0" indent="0">
              <a:buNone/>
              <a:defRPr sz="1961"/>
            </a:lvl2pPr>
            <a:lvl3pPr marL="227098" indent="0">
              <a:buNone/>
              <a:tabLst/>
              <a:defRPr sz="1961"/>
            </a:lvl3pPr>
            <a:lvl4pPr marL="451085" indent="0">
              <a:buNone/>
              <a:defRPr/>
            </a:lvl4pPr>
            <a:lvl5pPr marL="67196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7"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28800">
                      <a:schemeClr val="tx2"/>
                    </a:gs>
                    <a:gs pos="43200">
                      <a:schemeClr val="tx2"/>
                    </a:gs>
                  </a:gsLst>
                  <a:lin ang="5400000" scaled="0"/>
                </a:gradFill>
              </a:defRPr>
            </a:lvl1pPr>
            <a:lvl2pPr marL="0" indent="0">
              <a:buNone/>
              <a:defRPr sz="1961"/>
            </a:lvl2pPr>
            <a:lvl3pPr marL="227098" indent="0">
              <a:buNone/>
              <a:tabLst/>
              <a:defRPr sz="1961"/>
            </a:lvl3pPr>
            <a:lvl4pPr marL="451085" indent="0">
              <a:buNone/>
              <a:defRPr/>
            </a:lvl4pPr>
            <a:lvl5pPr marL="67196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401398"/>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5" y="1189180"/>
            <a:ext cx="5378548" cy="2486578"/>
          </a:xfrm>
        </p:spPr>
        <p:txBody>
          <a:bodyPr wrap="square">
            <a:spAutoFit/>
          </a:bodyPr>
          <a:lstStyle>
            <a:lvl1pPr marL="281541" indent="-281541">
              <a:spcBef>
                <a:spcPts val="1200"/>
              </a:spcBef>
              <a:buClr>
                <a:schemeClr val="accent2"/>
              </a:buClr>
              <a:buFont typeface="Arial" pitchFamily="34" charset="0"/>
              <a:buChar char="•"/>
              <a:defRPr sz="3528">
                <a:gradFill>
                  <a:gsLst>
                    <a:gs pos="13600">
                      <a:schemeClr val="accent2"/>
                    </a:gs>
                    <a:gs pos="28800">
                      <a:schemeClr val="accent2"/>
                    </a:gs>
                  </a:gsLst>
                  <a:lin ang="5400000" scaled="0"/>
                </a:gra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7" y="1189180"/>
            <a:ext cx="5378548" cy="2486578"/>
          </a:xfrm>
        </p:spPr>
        <p:txBody>
          <a:bodyPr wrap="square">
            <a:spAutoFit/>
          </a:bodyPr>
          <a:lstStyle>
            <a:lvl1pPr marL="281541" indent="-281541">
              <a:spcBef>
                <a:spcPts val="1200"/>
              </a:spcBef>
              <a:buClr>
                <a:schemeClr val="accent2"/>
              </a:buClr>
              <a:buFont typeface="Arial" pitchFamily="34" charset="0"/>
              <a:buChar char="•"/>
              <a:defRPr sz="3528">
                <a:gradFill>
                  <a:gsLst>
                    <a:gs pos="13600">
                      <a:schemeClr val="accent2"/>
                    </a:gs>
                    <a:gs pos="28800">
                      <a:schemeClr val="accent2"/>
                    </a:gs>
                  </a:gsLst>
                  <a:lin ang="5400000" scaled="0"/>
                </a:gra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433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420188"/>
          </a:xfrm>
        </p:spPr>
        <p:txBody>
          <a:bodyPr wrap="square">
            <a:spAutoFit/>
          </a:bodyPr>
          <a:lstStyle>
            <a:lvl1pPr marL="0" indent="0">
              <a:spcBef>
                <a:spcPts val="1200"/>
              </a:spcBef>
              <a:buClr>
                <a:schemeClr val="tx1"/>
              </a:buClr>
              <a:buFont typeface="Wingdings" pitchFamily="2" charset="2"/>
              <a:buNone/>
              <a:defRPr sz="3529">
                <a:solidFill>
                  <a:schemeClr val="tx2"/>
                </a:solidFill>
              </a:defRPr>
            </a:lvl1pPr>
            <a:lvl2pPr marL="0" indent="0">
              <a:buNone/>
              <a:defRPr sz="1961"/>
            </a:lvl2pPr>
            <a:lvl3pPr marL="227142" indent="0">
              <a:buNone/>
              <a:tabLst/>
              <a:defRPr sz="1961"/>
            </a:lvl3pPr>
            <a:lvl4pPr marL="451172" indent="0">
              <a:buNone/>
              <a:defRPr/>
            </a:lvl4pPr>
            <a:lvl5pPr marL="672092"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6"/>
            <a:ext cx="5378548" cy="2420188"/>
          </a:xfrm>
        </p:spPr>
        <p:txBody>
          <a:bodyPr wrap="square">
            <a:spAutoFit/>
          </a:bodyPr>
          <a:lstStyle>
            <a:lvl1pPr marL="0" indent="0">
              <a:spcBef>
                <a:spcPts val="1200"/>
              </a:spcBef>
              <a:buClr>
                <a:schemeClr val="tx1"/>
              </a:buClr>
              <a:buFont typeface="Wingdings" pitchFamily="2" charset="2"/>
              <a:buNone/>
              <a:defRPr sz="3529">
                <a:solidFill>
                  <a:schemeClr val="tx2"/>
                </a:solidFill>
              </a:defRPr>
            </a:lvl1pPr>
            <a:lvl2pPr marL="0" indent="0">
              <a:buNone/>
              <a:defRPr sz="1961"/>
            </a:lvl2pPr>
            <a:lvl3pPr marL="227142" indent="0">
              <a:buNone/>
              <a:tabLst/>
              <a:defRPr sz="1961"/>
            </a:lvl3pPr>
            <a:lvl4pPr marL="451172" indent="0">
              <a:buNone/>
              <a:defRPr/>
            </a:lvl4pPr>
            <a:lvl5pPr marL="672092"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6577310"/>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5" y="1189180"/>
            <a:ext cx="5378548" cy="2486578"/>
          </a:xfrm>
        </p:spPr>
        <p:txBody>
          <a:bodyPr wrap="square">
            <a:spAutoFit/>
          </a:bodyPr>
          <a:lstStyle>
            <a:lvl1pPr marL="281541" indent="-28154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7" y="1189180"/>
            <a:ext cx="5378548" cy="2486578"/>
          </a:xfrm>
        </p:spPr>
        <p:txBody>
          <a:bodyPr wrap="square">
            <a:spAutoFit/>
          </a:bodyPr>
          <a:lstStyle>
            <a:lvl1pPr marL="281541" indent="-281541">
              <a:spcBef>
                <a:spcPts val="1200"/>
              </a:spcBef>
              <a:buClr>
                <a:schemeClr val="tx2"/>
              </a:buClr>
              <a:buFont typeface="Arial" pitchFamily="34" charset="0"/>
              <a:buChar char="•"/>
              <a:defRPr sz="3528">
                <a:gradFill>
                  <a:gsLst>
                    <a:gs pos="1250">
                      <a:schemeClr val="tx2"/>
                    </a:gs>
                    <a:gs pos="99000">
                      <a:schemeClr val="tx2"/>
                    </a:gs>
                  </a:gsLst>
                  <a:lin ang="5400000" scaled="0"/>
                </a:gra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500958"/>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5826761"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gradFill>
                  <a:gsLst>
                    <a:gs pos="24000">
                      <a:schemeClr val="bg1"/>
                    </a:gs>
                    <a:gs pos="59000">
                      <a:schemeClr val="bg1"/>
                    </a:gs>
                  </a:gsLst>
                  <a:lin ang="5400000" scaled="0"/>
                </a:gradFill>
              </a:defRPr>
            </a:lvl1pPr>
            <a:lvl2pPr marL="0" indent="0">
              <a:spcBef>
                <a:spcPts val="1059"/>
              </a:spcBef>
              <a:buNone/>
              <a:defRPr sz="1961">
                <a:gradFill>
                  <a:gsLst>
                    <a:gs pos="24000">
                      <a:schemeClr val="bg1"/>
                    </a:gs>
                    <a:gs pos="59000">
                      <a:schemeClr val="bg1"/>
                    </a:gs>
                  </a:gsLst>
                  <a:lin ang="5400000" scaled="0"/>
                </a:gradFill>
              </a:defRPr>
            </a:lvl2pPr>
            <a:lvl3pPr marL="227098" indent="0">
              <a:buNone/>
              <a:tabLst/>
              <a:defRPr sz="1961">
                <a:gradFill>
                  <a:gsLst>
                    <a:gs pos="24000">
                      <a:schemeClr val="bg1"/>
                    </a:gs>
                    <a:gs pos="59000">
                      <a:schemeClr val="bg1"/>
                    </a:gs>
                  </a:gsLst>
                  <a:lin ang="5400000" scaled="0"/>
                </a:gradFill>
              </a:defRPr>
            </a:lvl3pPr>
            <a:lvl4pPr marL="451085" indent="0">
              <a:buNone/>
              <a:defRPr>
                <a:gradFill>
                  <a:gsLst>
                    <a:gs pos="24000">
                      <a:schemeClr val="bg1"/>
                    </a:gs>
                    <a:gs pos="59000">
                      <a:schemeClr val="bg1"/>
                    </a:gs>
                  </a:gsLst>
                  <a:lin ang="5400000" scaled="0"/>
                </a:gradFill>
              </a:defRPr>
            </a:lvl4pPr>
            <a:lvl5pPr marL="671963" indent="0">
              <a:buNone/>
              <a:tabLst/>
              <a:defRPr>
                <a:gradFill>
                  <a:gsLst>
                    <a:gs pos="24000">
                      <a:schemeClr val="bg1"/>
                    </a:gs>
                    <a:gs pos="59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1"/>
          </p:nvPr>
        </p:nvSpPr>
        <p:spPr>
          <a:xfrm>
            <a:off x="6094582" y="2082615"/>
            <a:ext cx="5826761" cy="3586208"/>
          </a:xfrm>
          <a:solidFill>
            <a:schemeClr val="accent4"/>
          </a:solidFill>
        </p:spPr>
        <p:txBody>
          <a:bodyPr wrap="square" tIns="146304" bIns="146304">
            <a:noAutofit/>
          </a:bodyPr>
          <a:lstStyle>
            <a:lvl1pPr marL="0" indent="0">
              <a:spcBef>
                <a:spcPts val="1200"/>
              </a:spcBef>
              <a:buClr>
                <a:schemeClr val="tx1"/>
              </a:buClr>
              <a:buFont typeface="Wingdings" pitchFamily="2" charset="2"/>
              <a:buNone/>
              <a:defRPr sz="3920">
                <a:gradFill>
                  <a:gsLst>
                    <a:gs pos="24000">
                      <a:schemeClr val="bg1"/>
                    </a:gs>
                    <a:gs pos="59000">
                      <a:schemeClr val="bg1"/>
                    </a:gs>
                  </a:gsLst>
                  <a:lin ang="5400000" scaled="0"/>
                </a:gradFill>
              </a:defRPr>
            </a:lvl1pPr>
            <a:lvl2pPr marL="0" indent="0">
              <a:spcBef>
                <a:spcPts val="1059"/>
              </a:spcBef>
              <a:buNone/>
              <a:defRPr sz="1961">
                <a:gradFill>
                  <a:gsLst>
                    <a:gs pos="24000">
                      <a:schemeClr val="bg1"/>
                    </a:gs>
                    <a:gs pos="59000">
                      <a:schemeClr val="bg1"/>
                    </a:gs>
                  </a:gsLst>
                  <a:lin ang="5400000" scaled="0"/>
                </a:gradFill>
              </a:defRPr>
            </a:lvl2pPr>
            <a:lvl3pPr marL="227098" indent="0">
              <a:buNone/>
              <a:tabLst/>
              <a:defRPr sz="1961">
                <a:gradFill>
                  <a:gsLst>
                    <a:gs pos="24000">
                      <a:schemeClr val="bg1"/>
                    </a:gs>
                    <a:gs pos="59000">
                      <a:schemeClr val="bg1"/>
                    </a:gs>
                  </a:gsLst>
                  <a:lin ang="5400000" scaled="0"/>
                </a:gradFill>
              </a:defRPr>
            </a:lvl3pPr>
            <a:lvl4pPr marL="451085" indent="0">
              <a:buNone/>
              <a:defRPr>
                <a:gradFill>
                  <a:gsLst>
                    <a:gs pos="24000">
                      <a:schemeClr val="bg1"/>
                    </a:gs>
                    <a:gs pos="59000">
                      <a:schemeClr val="bg1"/>
                    </a:gs>
                  </a:gsLst>
                  <a:lin ang="5400000" scaled="0"/>
                </a:gradFill>
              </a:defRPr>
            </a:lvl4pPr>
            <a:lvl5pPr marL="671963" indent="0">
              <a:buNone/>
              <a:tabLst/>
              <a:defRPr>
                <a:gradFill>
                  <a:gsLst>
                    <a:gs pos="24000">
                      <a:schemeClr val="bg1"/>
                    </a:gs>
                    <a:gs pos="59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4844007"/>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gradFill>
                  <a:gsLst>
                    <a:gs pos="23200">
                      <a:schemeClr val="bg1"/>
                    </a:gs>
                    <a:gs pos="50000">
                      <a:schemeClr val="bg1"/>
                    </a:gs>
                  </a:gsLst>
                  <a:lin ang="5400000" scaled="0"/>
                </a:gradFill>
              </a:defRPr>
            </a:lvl1pPr>
            <a:lvl2pPr marL="0" indent="0">
              <a:spcBef>
                <a:spcPts val="1059"/>
              </a:spcBef>
              <a:buNone/>
              <a:defRPr sz="1961">
                <a:gradFill>
                  <a:gsLst>
                    <a:gs pos="23200">
                      <a:schemeClr val="bg1"/>
                    </a:gs>
                    <a:gs pos="50000">
                      <a:schemeClr val="bg1"/>
                    </a:gs>
                  </a:gsLst>
                  <a:lin ang="5400000" scaled="0"/>
                </a:gradFill>
              </a:defRPr>
            </a:lvl2pPr>
            <a:lvl3pPr marL="227098" indent="0">
              <a:buNone/>
              <a:tabLst/>
              <a:defRPr sz="1961">
                <a:gradFill>
                  <a:gsLst>
                    <a:gs pos="23200">
                      <a:schemeClr val="bg1"/>
                    </a:gs>
                    <a:gs pos="50000">
                      <a:schemeClr val="bg1"/>
                    </a:gs>
                  </a:gsLst>
                  <a:lin ang="5400000" scaled="0"/>
                </a:gradFill>
              </a:defRPr>
            </a:lvl3pPr>
            <a:lvl4pPr marL="451085" indent="0">
              <a:buNone/>
              <a:defRPr>
                <a:gradFill>
                  <a:gsLst>
                    <a:gs pos="23200">
                      <a:schemeClr val="bg1"/>
                    </a:gs>
                    <a:gs pos="50000">
                      <a:schemeClr val="bg1"/>
                    </a:gs>
                  </a:gsLst>
                  <a:lin ang="5400000" scaled="0"/>
                </a:gradFill>
              </a:defRPr>
            </a:lvl4pPr>
            <a:lvl5pPr marL="671963" indent="0">
              <a:buNone/>
              <a:tabLst/>
              <a:defRPr>
                <a:gradFill>
                  <a:gsLst>
                    <a:gs pos="23200">
                      <a:schemeClr val="bg1"/>
                    </a:gs>
                    <a:gs pos="5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158259" y="2082615"/>
            <a:ext cx="3836698"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gradFill>
                  <a:gsLst>
                    <a:gs pos="1250">
                      <a:schemeClr val="tx1"/>
                    </a:gs>
                    <a:gs pos="100000">
                      <a:schemeClr val="tx1"/>
                    </a:gs>
                  </a:gsLst>
                  <a:lin ang="5400000" scaled="0"/>
                </a:gradFill>
              </a:defRPr>
            </a:lvl1pPr>
            <a:lvl2pPr marL="0" indent="0">
              <a:spcBef>
                <a:spcPts val="1059"/>
              </a:spcBef>
              <a:buNone/>
              <a:defRPr sz="1961">
                <a:gradFill>
                  <a:gsLst>
                    <a:gs pos="1250">
                      <a:schemeClr val="tx1"/>
                    </a:gs>
                    <a:gs pos="100000">
                      <a:schemeClr val="tx1"/>
                    </a:gs>
                  </a:gsLst>
                  <a:lin ang="5400000" scaled="0"/>
                </a:gradFill>
              </a:defRPr>
            </a:lvl2pPr>
            <a:lvl3pPr marL="227098" indent="0">
              <a:buNone/>
              <a:tabLst/>
              <a:defRPr sz="1961">
                <a:gradFill>
                  <a:gsLst>
                    <a:gs pos="1250">
                      <a:schemeClr val="tx1"/>
                    </a:gs>
                    <a:gs pos="100000">
                      <a:schemeClr val="tx1"/>
                    </a:gs>
                  </a:gsLst>
                  <a:lin ang="5400000" scaled="0"/>
                </a:gradFill>
              </a:defRPr>
            </a:lvl3pPr>
            <a:lvl4pPr marL="451085" indent="0">
              <a:buNone/>
              <a:defRPr>
                <a:gradFill>
                  <a:gsLst>
                    <a:gs pos="1250">
                      <a:schemeClr val="tx1"/>
                    </a:gs>
                    <a:gs pos="100000">
                      <a:schemeClr val="tx1"/>
                    </a:gs>
                  </a:gsLst>
                  <a:lin ang="5400000" scaled="0"/>
                </a:gradFill>
              </a:defRPr>
            </a:lvl4pPr>
            <a:lvl5pPr marL="671963" indent="0">
              <a:buNone/>
              <a:tabLst/>
              <a:defRPr>
                <a:gradFill>
                  <a:gsLst>
                    <a:gs pos="1250">
                      <a:schemeClr val="tx1"/>
                    </a:gs>
                    <a:gs pos="100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8044355" y="2082615"/>
            <a:ext cx="3881519"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gradFill>
                  <a:gsLst>
                    <a:gs pos="23200">
                      <a:schemeClr val="bg1"/>
                    </a:gs>
                    <a:gs pos="50000">
                      <a:schemeClr val="bg1"/>
                    </a:gs>
                  </a:gsLst>
                  <a:lin ang="5400000" scaled="0"/>
                </a:gradFill>
              </a:defRPr>
            </a:lvl1pPr>
            <a:lvl2pPr marL="0" indent="0">
              <a:spcBef>
                <a:spcPts val="1059"/>
              </a:spcBef>
              <a:buNone/>
              <a:defRPr sz="1961">
                <a:gradFill>
                  <a:gsLst>
                    <a:gs pos="23200">
                      <a:schemeClr val="bg1"/>
                    </a:gs>
                    <a:gs pos="50000">
                      <a:schemeClr val="bg1"/>
                    </a:gs>
                  </a:gsLst>
                  <a:lin ang="5400000" scaled="0"/>
                </a:gradFill>
              </a:defRPr>
            </a:lvl2pPr>
            <a:lvl3pPr marL="227098" indent="0">
              <a:buNone/>
              <a:tabLst/>
              <a:defRPr sz="1961">
                <a:gradFill>
                  <a:gsLst>
                    <a:gs pos="23200">
                      <a:schemeClr val="bg1"/>
                    </a:gs>
                    <a:gs pos="50000">
                      <a:schemeClr val="bg1"/>
                    </a:gs>
                  </a:gsLst>
                  <a:lin ang="5400000" scaled="0"/>
                </a:gradFill>
              </a:defRPr>
            </a:lvl3pPr>
            <a:lvl4pPr marL="451085" indent="0">
              <a:buNone/>
              <a:defRPr>
                <a:gradFill>
                  <a:gsLst>
                    <a:gs pos="23200">
                      <a:schemeClr val="bg1"/>
                    </a:gs>
                    <a:gs pos="50000">
                      <a:schemeClr val="bg1"/>
                    </a:gs>
                  </a:gsLst>
                  <a:lin ang="5400000" scaled="0"/>
                </a:gradFill>
              </a:defRPr>
            </a:lvl4pPr>
            <a:lvl5pPr marL="671963" indent="0">
              <a:buNone/>
              <a:tabLst/>
              <a:defRPr>
                <a:gradFill>
                  <a:gsLst>
                    <a:gs pos="23200">
                      <a:schemeClr val="bg1"/>
                    </a:gs>
                    <a:gs pos="5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263691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087920" y="2080712"/>
            <a:ext cx="7837954" cy="727645"/>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gradFill>
                  <a:gsLst>
                    <a:gs pos="23200">
                      <a:schemeClr val="bg1"/>
                    </a:gs>
                    <a:gs pos="50000">
                      <a:schemeClr val="bg1"/>
                    </a:gs>
                  </a:gsLst>
                  <a:lin ang="5400000" scaled="0"/>
                </a:gradFill>
              </a:defRPr>
            </a:lvl1pPr>
            <a:lvl2pPr marL="0" indent="0">
              <a:spcBef>
                <a:spcPts val="1059"/>
              </a:spcBef>
              <a:buNone/>
              <a:defRPr sz="1961">
                <a:gradFill>
                  <a:gsLst>
                    <a:gs pos="23200">
                      <a:schemeClr val="bg1"/>
                    </a:gs>
                    <a:gs pos="50000">
                      <a:schemeClr val="bg1"/>
                    </a:gs>
                  </a:gsLst>
                  <a:lin ang="5400000" scaled="0"/>
                </a:gradFill>
              </a:defRPr>
            </a:lvl2pPr>
            <a:lvl3pPr marL="227098" indent="0">
              <a:buNone/>
              <a:tabLst/>
              <a:defRPr sz="1961">
                <a:gradFill>
                  <a:gsLst>
                    <a:gs pos="23200">
                      <a:schemeClr val="bg1"/>
                    </a:gs>
                    <a:gs pos="50000">
                      <a:schemeClr val="bg1"/>
                    </a:gs>
                  </a:gsLst>
                  <a:lin ang="5400000" scaled="0"/>
                </a:gradFill>
              </a:defRPr>
            </a:lvl3pPr>
            <a:lvl4pPr marL="451085" indent="0">
              <a:buNone/>
              <a:defRPr>
                <a:gradFill>
                  <a:gsLst>
                    <a:gs pos="23200">
                      <a:schemeClr val="bg1"/>
                    </a:gs>
                    <a:gs pos="50000">
                      <a:schemeClr val="bg1"/>
                    </a:gs>
                  </a:gsLst>
                  <a:lin ang="5400000" scaled="0"/>
                </a:gradFill>
              </a:defRPr>
            </a:lvl4pPr>
            <a:lvl5pPr marL="671963" indent="0">
              <a:buNone/>
              <a:tabLst/>
              <a:defRPr>
                <a:gradFill>
                  <a:gsLst>
                    <a:gs pos="23200">
                      <a:schemeClr val="bg1"/>
                    </a:gs>
                    <a:gs pos="5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4226501"/>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794934"/>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43" y="2082616"/>
            <a:ext cx="11653523" cy="1326724"/>
          </a:xfrm>
        </p:spPr>
        <p:txBody>
          <a:bodyPr wrap="square">
            <a:spAutoFit/>
          </a:bodyPr>
          <a:lstStyle>
            <a:lvl1pPr marL="0" indent="0">
              <a:spcBef>
                <a:spcPts val="1200"/>
              </a:spcBef>
              <a:buClr>
                <a:schemeClr val="tx1"/>
              </a:buClr>
              <a:buFont typeface="Wingdings" pitchFamily="2" charset="2"/>
              <a:buNone/>
              <a:defRPr sz="5293">
                <a:gradFill>
                  <a:gsLst>
                    <a:gs pos="1250">
                      <a:schemeClr val="tx1"/>
                    </a:gs>
                    <a:gs pos="100000">
                      <a:schemeClr val="tx1"/>
                    </a:gs>
                  </a:gsLst>
                  <a:lin ang="5400000" scaled="0"/>
                </a:gradFill>
              </a:defRPr>
            </a:lvl1pPr>
            <a:lvl2pPr marL="0" indent="0">
              <a:spcBef>
                <a:spcPts val="1059"/>
              </a:spcBef>
              <a:buNone/>
              <a:defRPr sz="1961">
                <a:gradFill>
                  <a:gsLst>
                    <a:gs pos="1250">
                      <a:schemeClr val="tx1"/>
                    </a:gs>
                    <a:gs pos="100000">
                      <a:schemeClr val="tx1"/>
                    </a:gs>
                  </a:gsLst>
                  <a:lin ang="5400000" scaled="0"/>
                </a:gradFill>
              </a:defRPr>
            </a:lvl2pPr>
            <a:lvl3pPr marL="227098" indent="0">
              <a:buNone/>
              <a:tabLst/>
              <a:defRPr sz="1961">
                <a:solidFill>
                  <a:schemeClr val="tx1"/>
                </a:solidFill>
              </a:defRPr>
            </a:lvl3pPr>
            <a:lvl4pPr marL="451085" indent="0">
              <a:buNone/>
              <a:defRPr>
                <a:solidFill>
                  <a:schemeClr val="tx1"/>
                </a:solidFill>
              </a:defRPr>
            </a:lvl4pPr>
            <a:lvl5pPr marL="671963" indent="0">
              <a:buNone/>
              <a:tabLst/>
              <a:defRPr>
                <a:solidFill>
                  <a:schemeClr val="tx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41694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044355" y="2082615"/>
            <a:ext cx="3881519" cy="3586208"/>
          </a:xfrm>
          <a:solidFill>
            <a:schemeClr val="accent3"/>
          </a:solidFill>
        </p:spPr>
        <p:txBody>
          <a:bodyPr wrap="square" tIns="146304" bIns="146304">
            <a:noAutofit/>
          </a:bodyPr>
          <a:lstStyle>
            <a:lvl1pPr marL="0" indent="0">
              <a:spcBef>
                <a:spcPts val="1200"/>
              </a:spcBef>
              <a:buClr>
                <a:schemeClr val="tx1"/>
              </a:buClr>
              <a:buFont typeface="Wingdings" pitchFamily="2" charset="2"/>
              <a:buNone/>
              <a:defRPr sz="3920">
                <a:gradFill>
                  <a:gsLst>
                    <a:gs pos="26400">
                      <a:schemeClr val="bg1"/>
                    </a:gs>
                    <a:gs pos="50000">
                      <a:schemeClr val="bg1"/>
                    </a:gs>
                  </a:gsLst>
                  <a:lin ang="5400000" scaled="0"/>
                </a:gradFill>
              </a:defRPr>
            </a:lvl1pPr>
            <a:lvl2pPr marL="0" indent="0">
              <a:spcBef>
                <a:spcPts val="1059"/>
              </a:spcBef>
              <a:buNone/>
              <a:defRPr sz="1961">
                <a:gradFill>
                  <a:gsLst>
                    <a:gs pos="26400">
                      <a:schemeClr val="bg1"/>
                    </a:gs>
                    <a:gs pos="50000">
                      <a:schemeClr val="bg1"/>
                    </a:gs>
                  </a:gsLst>
                  <a:lin ang="5400000" scaled="0"/>
                </a:gradFill>
              </a:defRPr>
            </a:lvl2pPr>
            <a:lvl3pPr marL="227098" indent="0">
              <a:buNone/>
              <a:tabLst/>
              <a:defRPr sz="1961">
                <a:gradFill>
                  <a:gsLst>
                    <a:gs pos="26400">
                      <a:schemeClr val="bg1"/>
                    </a:gs>
                    <a:gs pos="50000">
                      <a:schemeClr val="bg1"/>
                    </a:gs>
                  </a:gsLst>
                  <a:lin ang="5400000" scaled="0"/>
                </a:gradFill>
              </a:defRPr>
            </a:lvl3pPr>
            <a:lvl4pPr marL="451085" indent="0">
              <a:buNone/>
              <a:defRPr>
                <a:gradFill>
                  <a:gsLst>
                    <a:gs pos="26400">
                      <a:schemeClr val="bg1"/>
                    </a:gs>
                    <a:gs pos="50000">
                      <a:schemeClr val="bg1"/>
                    </a:gs>
                  </a:gsLst>
                  <a:lin ang="5400000" scaled="0"/>
                </a:gradFill>
              </a:defRPr>
            </a:lvl4pPr>
            <a:lvl5pPr marL="671963" indent="0">
              <a:buNone/>
              <a:tabLst/>
              <a:defRPr>
                <a:gradFill>
                  <a:gsLst>
                    <a:gs pos="26400">
                      <a:schemeClr val="bg1"/>
                    </a:gs>
                    <a:gs pos="5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0"/>
          </p:nvPr>
        </p:nvSpPr>
        <p:spPr>
          <a:xfrm>
            <a:off x="269243" y="2082617"/>
            <a:ext cx="7171399" cy="2988969"/>
          </a:xfrm>
        </p:spPr>
        <p:txBody>
          <a:bodyPr wrap="square">
            <a:spAutoFit/>
          </a:bodyPr>
          <a:lstStyle>
            <a:lvl1pPr marL="0" indent="0">
              <a:spcBef>
                <a:spcPts val="1200"/>
              </a:spcBef>
              <a:buClr>
                <a:schemeClr val="tx1"/>
              </a:buClr>
              <a:buFont typeface="Wingdings" pitchFamily="2" charset="2"/>
              <a:buNone/>
              <a:defRPr sz="5293">
                <a:gradFill>
                  <a:gsLst>
                    <a:gs pos="1250">
                      <a:schemeClr val="tx1"/>
                    </a:gs>
                    <a:gs pos="100000">
                      <a:schemeClr val="tx1"/>
                    </a:gs>
                  </a:gsLst>
                  <a:lin ang="5400000" scaled="0"/>
                </a:gradFill>
              </a:defRPr>
            </a:lvl1pPr>
            <a:lvl2pPr marL="0" indent="0">
              <a:spcBef>
                <a:spcPts val="1059"/>
              </a:spcBef>
              <a:buNone/>
              <a:defRPr sz="1961">
                <a:gradFill>
                  <a:gsLst>
                    <a:gs pos="1250">
                      <a:schemeClr val="tx1"/>
                    </a:gs>
                    <a:gs pos="100000">
                      <a:schemeClr val="tx1"/>
                    </a:gs>
                  </a:gsLst>
                  <a:lin ang="5400000" scaled="0"/>
                </a:gradFill>
              </a:defRPr>
            </a:lvl2pPr>
            <a:lvl3pPr marL="227098" indent="0">
              <a:buNone/>
              <a:tabLst/>
              <a:defRPr sz="1961">
                <a:gradFill>
                  <a:gsLst>
                    <a:gs pos="1250">
                      <a:schemeClr val="tx1"/>
                    </a:gs>
                    <a:gs pos="100000">
                      <a:schemeClr val="tx1"/>
                    </a:gs>
                  </a:gsLst>
                  <a:lin ang="5400000" scaled="0"/>
                </a:gradFill>
              </a:defRPr>
            </a:lvl3pPr>
            <a:lvl4pPr marL="451085" indent="0">
              <a:buNone/>
              <a:defRPr>
                <a:gradFill>
                  <a:gsLst>
                    <a:gs pos="1250">
                      <a:schemeClr val="tx1"/>
                    </a:gs>
                    <a:gs pos="100000">
                      <a:schemeClr val="tx1"/>
                    </a:gs>
                  </a:gsLst>
                  <a:lin ang="5400000" scaled="0"/>
                </a:gradFill>
              </a:defRPr>
            </a:lvl4pPr>
            <a:lvl5pPr marL="671963" indent="0">
              <a:buNone/>
              <a:tabLst/>
              <a:defRPr>
                <a:gradFill>
                  <a:gsLst>
                    <a:gs pos="1250">
                      <a:schemeClr val="tx1"/>
                    </a:gs>
                    <a:gs pos="100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278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5" y="1189177"/>
            <a:ext cx="5378548" cy="2988969"/>
          </a:xfrm>
        </p:spPr>
        <p:txBody>
          <a:bodyPr wrap="square">
            <a:spAutoFit/>
          </a:bodyPr>
          <a:lstStyle>
            <a:lvl1pPr marL="0" indent="0">
              <a:spcBef>
                <a:spcPts val="1200"/>
              </a:spcBef>
              <a:buClr>
                <a:schemeClr val="tx1"/>
              </a:buClr>
              <a:buFont typeface="Wingdings" pitchFamily="2" charset="2"/>
              <a:buNone/>
              <a:defRPr sz="5293">
                <a:gradFill>
                  <a:gsLst>
                    <a:gs pos="10400">
                      <a:schemeClr val="accent2"/>
                    </a:gs>
                    <a:gs pos="26400">
                      <a:schemeClr val="accent2"/>
                    </a:gs>
                  </a:gsLst>
                  <a:lin ang="5400000" scaled="0"/>
                </a:gradFill>
              </a:defRPr>
            </a:lvl1pPr>
            <a:lvl2pPr marL="0" indent="0">
              <a:spcBef>
                <a:spcPts val="1059"/>
              </a:spcBef>
              <a:buNone/>
              <a:defRPr sz="1961"/>
            </a:lvl2pPr>
            <a:lvl3pPr marL="227098" indent="0">
              <a:buNone/>
              <a:tabLst/>
              <a:defRPr sz="1961"/>
            </a:lvl3pPr>
            <a:lvl4pPr marL="451085" indent="0">
              <a:buNone/>
              <a:defRPr/>
            </a:lvl4pPr>
            <a:lvl5pPr marL="67196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6541100" y="1176725"/>
            <a:ext cx="2644453" cy="2644828"/>
          </a:xfrm>
          <a:solidFill>
            <a:srgbClr val="55C5E9"/>
          </a:solidFill>
        </p:spPr>
        <p:txBody>
          <a:bodyPr wrap="square" tIns="146304" bIns="146304">
            <a:noAutofit/>
          </a:bodyPr>
          <a:lstStyle>
            <a:lvl1pPr marL="0" indent="0">
              <a:spcBef>
                <a:spcPts val="1200"/>
              </a:spcBef>
              <a:buClr>
                <a:schemeClr val="tx1"/>
              </a:buClr>
              <a:buFont typeface="Wingdings" pitchFamily="2" charset="2"/>
              <a:buNone/>
              <a:defRPr sz="3920">
                <a:gradFill>
                  <a:gsLst>
                    <a:gs pos="1250">
                      <a:schemeClr val="tx1"/>
                    </a:gs>
                    <a:gs pos="100000">
                      <a:schemeClr val="tx1"/>
                    </a:gs>
                  </a:gsLst>
                  <a:lin ang="5400000" scaled="0"/>
                </a:gradFill>
              </a:defRPr>
            </a:lvl1pPr>
            <a:lvl2pPr marL="0" indent="0">
              <a:spcBef>
                <a:spcPts val="1059"/>
              </a:spcBef>
              <a:buNone/>
              <a:defRPr sz="1961">
                <a:gradFill>
                  <a:gsLst>
                    <a:gs pos="1250">
                      <a:schemeClr val="tx1"/>
                    </a:gs>
                    <a:gs pos="100000">
                      <a:schemeClr val="tx1"/>
                    </a:gs>
                  </a:gsLst>
                  <a:lin ang="5400000" scaled="0"/>
                </a:gra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9238156" y="1176725"/>
            <a:ext cx="2689274" cy="264482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gradFill>
                  <a:gsLst>
                    <a:gs pos="21600">
                      <a:schemeClr val="bg1"/>
                    </a:gs>
                    <a:gs pos="38000">
                      <a:schemeClr val="bg1"/>
                    </a:gs>
                  </a:gsLst>
                  <a:lin ang="5400000" scaled="0"/>
                </a:gradFill>
              </a:defRPr>
            </a:lvl1pPr>
            <a:lvl2pPr marL="0" indent="0">
              <a:spcBef>
                <a:spcPts val="1059"/>
              </a:spcBef>
              <a:buNone/>
              <a:defRPr sz="1961">
                <a:gradFill>
                  <a:gsLst>
                    <a:gs pos="21600">
                      <a:schemeClr val="bg1"/>
                    </a:gs>
                    <a:gs pos="38000">
                      <a:schemeClr val="bg1"/>
                    </a:gs>
                  </a:gsLst>
                  <a:lin ang="5400000" scaled="0"/>
                </a:gra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smtClean="0"/>
              <a:t>Click to edit Master text styles</a:t>
            </a:r>
          </a:p>
          <a:p>
            <a:pPr lvl="1"/>
            <a:r>
              <a:rPr lang="en-US" smtClean="0"/>
              <a:t>Second level</a:t>
            </a:r>
          </a:p>
        </p:txBody>
      </p:sp>
      <p:sp>
        <p:nvSpPr>
          <p:cNvPr id="8" name="Text Placeholder 3"/>
          <p:cNvSpPr>
            <a:spLocks noGrp="1"/>
          </p:cNvSpPr>
          <p:nvPr>
            <p:ph type="body" sz="quarter" idx="13"/>
          </p:nvPr>
        </p:nvSpPr>
        <p:spPr>
          <a:xfrm>
            <a:off x="6541100" y="3867937"/>
            <a:ext cx="2644453" cy="2689656"/>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gradFill>
                  <a:gsLst>
                    <a:gs pos="21600">
                      <a:schemeClr val="bg1"/>
                    </a:gs>
                    <a:gs pos="38000">
                      <a:schemeClr val="bg1"/>
                    </a:gs>
                  </a:gsLst>
                  <a:lin ang="5400000" scaled="0"/>
                </a:gradFill>
              </a:defRPr>
            </a:lvl1pPr>
            <a:lvl2pPr marL="0" indent="0">
              <a:spcBef>
                <a:spcPts val="1059"/>
              </a:spcBef>
              <a:buNone/>
              <a:defRPr sz="1961">
                <a:gradFill>
                  <a:gsLst>
                    <a:gs pos="21600">
                      <a:schemeClr val="bg1"/>
                    </a:gs>
                    <a:gs pos="38000">
                      <a:schemeClr val="bg1"/>
                    </a:gs>
                  </a:gsLst>
                  <a:lin ang="5400000" scaled="0"/>
                </a:gra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9238156" y="3867937"/>
            <a:ext cx="2689274" cy="2689656"/>
          </a:xfrm>
          <a:solidFill>
            <a:schemeClr val="accent5"/>
          </a:solidFill>
        </p:spPr>
        <p:txBody>
          <a:bodyPr wrap="square" tIns="146304" bIns="146304">
            <a:noAutofit/>
          </a:bodyPr>
          <a:lstStyle>
            <a:lvl1pPr marL="0" indent="0">
              <a:spcBef>
                <a:spcPts val="1200"/>
              </a:spcBef>
              <a:buClr>
                <a:schemeClr val="tx1"/>
              </a:buClr>
              <a:buFont typeface="Wingdings" pitchFamily="2" charset="2"/>
              <a:buNone/>
              <a:defRPr sz="3920">
                <a:gradFill>
                  <a:gsLst>
                    <a:gs pos="21600">
                      <a:schemeClr val="bg1"/>
                    </a:gs>
                    <a:gs pos="38000">
                      <a:schemeClr val="bg1"/>
                    </a:gs>
                  </a:gsLst>
                  <a:lin ang="5400000" scaled="0"/>
                </a:gradFill>
              </a:defRPr>
            </a:lvl1pPr>
            <a:lvl2pPr marL="0" indent="0">
              <a:spcBef>
                <a:spcPts val="1059"/>
              </a:spcBef>
              <a:buNone/>
              <a:defRPr sz="1961">
                <a:gradFill>
                  <a:gsLst>
                    <a:gs pos="21600">
                      <a:schemeClr val="bg1"/>
                    </a:gs>
                    <a:gs pos="38000">
                      <a:schemeClr val="bg1"/>
                    </a:gs>
                  </a:gsLst>
                  <a:lin ang="5400000" scaled="0"/>
                </a:gradFill>
              </a:defRPr>
            </a:lvl2pPr>
            <a:lvl3pPr marL="227098" indent="0">
              <a:buNone/>
              <a:tabLst/>
              <a:defRPr sz="1961">
                <a:solidFill>
                  <a:schemeClr val="bg1"/>
                </a:solidFill>
              </a:defRPr>
            </a:lvl3pPr>
            <a:lvl4pPr marL="451085" indent="0">
              <a:buNone/>
              <a:defRPr>
                <a:solidFill>
                  <a:schemeClr val="bg1"/>
                </a:solidFill>
              </a:defRPr>
            </a:lvl4pPr>
            <a:lvl5pPr marL="671963"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26650729"/>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6"/>
            <a:ext cx="11653523"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979054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6"/>
            <a:ext cx="11653523" cy="1796217"/>
          </a:xfrm>
          <a:noFill/>
        </p:spPr>
        <p:txBody>
          <a:bodyPr tIns="91413" bIns="91413" anchor="t" anchorCtr="0"/>
          <a:lstStyle>
            <a:lvl1pPr>
              <a:defRPr sz="862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811832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9"/>
            <a:ext cx="5378548" cy="2486578"/>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6566353"/>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6"/>
            <a:ext cx="11653523" cy="1796217"/>
          </a:xfrm>
          <a:noFill/>
        </p:spPr>
        <p:txBody>
          <a:bodyPr tIns="91413" bIns="91413" anchor="t" anchorCtr="0"/>
          <a:lstStyle>
            <a:lvl1pPr>
              <a:defRPr sz="8626" spc="-98"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40650292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113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7687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387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014553"/>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algn="ctr" defTabSz="913659"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6"/>
            <a:ext cx="11653522" cy="1983040"/>
          </a:xfrm>
        </p:spPr>
        <p:txBody>
          <a:bodyPr/>
          <a:lstStyle>
            <a:lvl1pPr marL="0" indent="0">
              <a:buNone/>
              <a:defRPr sz="3234">
                <a:gradFill>
                  <a:gsLst>
                    <a:gs pos="1250">
                      <a:srgbClr val="000000"/>
                    </a:gs>
                    <a:gs pos="100000">
                      <a:srgbClr val="000000"/>
                    </a:gs>
                  </a:gsLst>
                  <a:lin ang="5400000" scaled="0"/>
                </a:gradFill>
                <a:latin typeface="Segoe UI" pitchFamily="34" charset="0"/>
                <a:cs typeface="Segoe UI" pitchFamily="34" charset="0"/>
              </a:defRPr>
            </a:lvl1pPr>
            <a:lvl2pPr marL="339561" indent="0">
              <a:buNone/>
              <a:defRPr>
                <a:gradFill>
                  <a:gsLst>
                    <a:gs pos="1250">
                      <a:srgbClr val="000000"/>
                    </a:gs>
                    <a:gs pos="100000">
                      <a:srgbClr val="000000"/>
                    </a:gs>
                  </a:gsLst>
                  <a:lin ang="5400000" scaled="0"/>
                </a:gradFill>
                <a:latin typeface="Segoe UI" pitchFamily="34" charset="0"/>
                <a:cs typeface="Segoe UI" pitchFamily="34" charset="0"/>
              </a:defRPr>
            </a:lvl2pPr>
            <a:lvl3pPr marL="572813" indent="0">
              <a:buNone/>
              <a:defRPr>
                <a:gradFill>
                  <a:gsLst>
                    <a:gs pos="1250">
                      <a:srgbClr val="000000"/>
                    </a:gs>
                    <a:gs pos="100000">
                      <a:srgbClr val="000000"/>
                    </a:gs>
                  </a:gsLst>
                  <a:lin ang="5400000" scaled="0"/>
                </a:gradFill>
                <a:latin typeface="Segoe UI" pitchFamily="34" charset="0"/>
                <a:cs typeface="Segoe UI" pitchFamily="34" charset="0"/>
              </a:defRPr>
            </a:lvl3pPr>
            <a:lvl4pPr marL="798129"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791"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604452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653" indent="-284653">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71" indent="-275318">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20" indent="-284653">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607" indent="-22398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597" indent="-22398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27567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897" y="1768477"/>
            <a:ext cx="11070931" cy="1178167"/>
          </a:xfrm>
        </p:spPr>
        <p:txBody>
          <a:bodyPr/>
          <a:lstStyle>
            <a:lvl1pPr marL="0" indent="0">
              <a:buNone/>
              <a:defRPr sz="7196"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Tree>
    <p:extLst>
      <p:ext uri="{BB962C8B-B14F-4D97-AF65-F5344CB8AC3E}">
        <p14:creationId xmlns:p14="http://schemas.microsoft.com/office/powerpoint/2010/main" val="3671754264"/>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1131024"/>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2806203"/>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991619"/>
            <a:ext cx="5157787" cy="513457"/>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259490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991619"/>
            <a:ext cx="5183188" cy="513457"/>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259490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1" y="6356351"/>
            <a:ext cx="2743200" cy="365125"/>
          </a:xfrm>
          <a:prstGeom prst="rect">
            <a:avLst/>
          </a:prstGeom>
        </p:spPr>
        <p:txBody>
          <a:bodyPr/>
          <a:lstStyle/>
          <a:p>
            <a:pPr defTabSz="914098"/>
            <a:fld id="{4020005D-344A-4C00-AA8A-5DF9EEE47552}" type="datetimeFigureOut">
              <a:rPr lang="en-US">
                <a:solidFill>
                  <a:srgbClr val="000000"/>
                </a:solidFill>
              </a:rPr>
              <a:pPr defTabSz="914098"/>
              <a:t>4/17/2016</a:t>
            </a:fld>
            <a:endParaRPr lang="en-US">
              <a:solidFill>
                <a:srgbClr val="000000"/>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pPr defTabSz="914098"/>
            <a:endParaRPr lang="en-US">
              <a:solidFill>
                <a:srgbClr val="000000"/>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pPr defTabSz="914098"/>
            <a:fld id="{1BE94753-1794-4F6A-AB2C-BDB42C9E29B1}" type="slidenum">
              <a:rPr lang="en-US">
                <a:solidFill>
                  <a:srgbClr val="000000"/>
                </a:solidFill>
              </a:rPr>
              <a:pPr defTabSz="914098"/>
              <a:t>‹#›</a:t>
            </a:fld>
            <a:endParaRPr lang="en-US">
              <a:solidFill>
                <a:srgbClr val="000000"/>
              </a:solidFill>
            </a:endParaRPr>
          </a:p>
        </p:txBody>
      </p:sp>
    </p:spTree>
    <p:extLst>
      <p:ext uri="{BB962C8B-B14F-4D97-AF65-F5344CB8AC3E}">
        <p14:creationId xmlns:p14="http://schemas.microsoft.com/office/powerpoint/2010/main" val="3993170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486578"/>
          </a:xfrm>
        </p:spPr>
        <p:txBody>
          <a:bodyPr wrap="square">
            <a:spAutoFit/>
          </a:bodyPr>
          <a:lstStyle>
            <a:lvl1pPr marL="281595" indent="-281595">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9"/>
            <a:ext cx="5378548" cy="2486578"/>
          </a:xfrm>
        </p:spPr>
        <p:txBody>
          <a:bodyPr wrap="square">
            <a:spAutoFit/>
          </a:bodyPr>
          <a:lstStyle>
            <a:lvl1pPr marL="281595" indent="-281595">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585446"/>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54871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2905954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0817793"/>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29251178"/>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713535533"/>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91112563"/>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7256799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22474629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15960971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62245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5826761"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094582" y="2082615"/>
            <a:ext cx="5826761" cy="3586208"/>
          </a:xfrm>
          <a:solidFill>
            <a:schemeClr val="accent4"/>
          </a:solidFill>
        </p:spPr>
        <p:txBody>
          <a:bodyPr wrap="square" tIns="146304" bIns="146304">
            <a:noAutofit/>
          </a:bodyPr>
          <a:lstStyle>
            <a:lvl1pPr marL="0" indent="0">
              <a:spcBef>
                <a:spcPts val="1200"/>
              </a:spcBef>
              <a:buClr>
                <a:schemeClr val="tx1"/>
              </a:buClr>
              <a:buFont typeface="Wingdings" pitchFamily="2" charset="2"/>
              <a:buNone/>
              <a:defRPr sz="3921">
                <a:solidFill>
                  <a:srgbClr val="FFFFFF"/>
                </a:solidFill>
              </a:defRPr>
            </a:lvl1pPr>
            <a:lvl2pPr marL="0" indent="0">
              <a:spcBef>
                <a:spcPts val="1059"/>
              </a:spcBef>
              <a:buNone/>
              <a:defRPr sz="1961">
                <a:solidFill>
                  <a:srgbClr val="FFFFFF"/>
                </a:solidFill>
              </a:defRPr>
            </a:lvl2pPr>
            <a:lvl3pPr marL="227142" indent="0">
              <a:buNone/>
              <a:tabLst/>
              <a:defRPr sz="1961">
                <a:solidFill>
                  <a:srgbClr val="FFFFFF"/>
                </a:solidFill>
              </a:defRPr>
            </a:lvl3pPr>
            <a:lvl4pPr marL="451172" indent="0">
              <a:buNone/>
              <a:defRPr>
                <a:solidFill>
                  <a:srgbClr val="FFFFFF"/>
                </a:solidFill>
              </a:defRPr>
            </a:lvl4pPr>
            <a:lvl5pPr marL="672092"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66659468"/>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715257"/>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556"/>
            <a:ext cx="12185847" cy="6855511"/>
          </a:xfrm>
          <a:prstGeom prst="rect">
            <a:avLst/>
          </a:prstGeom>
          <a:noFill/>
          <a:ln>
            <a:noFill/>
          </a:ln>
        </p:spPr>
      </p:pic>
      <p:sp>
        <p:nvSpPr>
          <p:cNvPr id="5" name="Rectangle 4"/>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269239" y="2077801"/>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8" name="Rectangle 7"/>
          <p:cNvSpPr/>
          <p:nvPr userDrawn="1"/>
        </p:nvSpPr>
        <p:spPr>
          <a:xfrm>
            <a:off x="287977" y="2980725"/>
            <a:ext cx="4248056" cy="769511"/>
          </a:xfrm>
          <a:prstGeom prst="rect">
            <a:avLst/>
          </a:prstGeom>
        </p:spPr>
        <p:txBody>
          <a:bodyPr wrap="none" anchor="ctr">
            <a:spAutoFit/>
          </a:bodyPr>
          <a:lstStyle/>
          <a:p>
            <a:pPr algn="r" defTabSz="1142867">
              <a:lnSpc>
                <a:spcPct val="90000"/>
              </a:lnSpc>
              <a:spcBef>
                <a:spcPct val="0"/>
              </a:spcBef>
            </a:pPr>
            <a:r>
              <a:rPr lang="en-US" sz="4902" spc="-123" dirty="0">
                <a:ln w="3175">
                  <a:noFill/>
                </a:ln>
                <a:gradFill>
                  <a:gsLst>
                    <a:gs pos="84066">
                      <a:srgbClr val="000000"/>
                    </a:gs>
                    <a:gs pos="57576">
                      <a:srgbClr val="000000"/>
                    </a:gs>
                  </a:gsLst>
                  <a:lin ang="5400000" scaled="0"/>
                </a:gradFill>
                <a:latin typeface="Segoe UI Light"/>
                <a:cs typeface="Segoe UI" pitchFamily="34" charset="0"/>
              </a:rPr>
              <a:t>Spark the future.</a:t>
            </a:r>
          </a:p>
        </p:txBody>
      </p:sp>
      <p:sp>
        <p:nvSpPr>
          <p:cNvPr id="9" name="Rectangle 8"/>
          <p:cNvSpPr/>
          <p:nvPr userDrawn="1"/>
        </p:nvSpPr>
        <p:spPr>
          <a:xfrm>
            <a:off x="2393776" y="4527712"/>
            <a:ext cx="2142257" cy="701614"/>
          </a:xfrm>
          <a:prstGeom prst="rect">
            <a:avLst/>
          </a:prstGeom>
        </p:spPr>
        <p:txBody>
          <a:bodyPr wrap="none" anchor="ctr">
            <a:spAutoFit/>
          </a:bodyPr>
          <a:lstStyle/>
          <a:p>
            <a:pPr algn="r" defTabSz="1142867">
              <a:lnSpc>
                <a:spcPct val="90000"/>
              </a:lnSpc>
              <a:spcBef>
                <a:spcPct val="0"/>
              </a:spcBef>
            </a:pPr>
            <a:r>
              <a:rPr lang="en-US" sz="2206" dirty="0">
                <a:ln w="3175">
                  <a:noFill/>
                </a:ln>
                <a:gradFill>
                  <a:gsLst>
                    <a:gs pos="84066">
                      <a:srgbClr val="000000"/>
                    </a:gs>
                    <a:gs pos="57576">
                      <a:srgbClr val="000000"/>
                    </a:gs>
                  </a:gsLst>
                  <a:lin ang="5400000" scaled="0"/>
                </a:gradFill>
                <a:cs typeface="Segoe UI" pitchFamily="34" charset="0"/>
              </a:rPr>
              <a:t>May 4 – 8, 2015</a:t>
            </a:r>
            <a:br>
              <a:rPr lang="en-US" sz="2206" dirty="0">
                <a:ln w="3175">
                  <a:noFill/>
                </a:ln>
                <a:gradFill>
                  <a:gsLst>
                    <a:gs pos="84066">
                      <a:srgbClr val="000000"/>
                    </a:gs>
                    <a:gs pos="57576">
                      <a:srgbClr val="000000"/>
                    </a:gs>
                  </a:gsLst>
                  <a:lin ang="5400000" scaled="0"/>
                </a:gradFill>
                <a:cs typeface="Segoe UI" pitchFamily="34" charset="0"/>
              </a:rPr>
            </a:br>
            <a:r>
              <a:rPr lang="en-US" sz="2206" dirty="0">
                <a:ln w="3175">
                  <a:noFill/>
                </a:ln>
                <a:gradFill>
                  <a:gsLst>
                    <a:gs pos="84066">
                      <a:srgbClr val="000000"/>
                    </a:gs>
                    <a:gs pos="57576">
                      <a:srgbClr val="000000"/>
                    </a:gs>
                  </a:gsLst>
                  <a:lin ang="5400000" scaled="0"/>
                </a:gradFill>
                <a:cs typeface="Segoe UI" pitchFamily="34" charset="0"/>
              </a:rPr>
              <a:t>Chicago, IL</a:t>
            </a: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63145" y="4008247"/>
            <a:ext cx="2445282" cy="377435"/>
          </a:xfrm>
          <a:prstGeom prst="rect">
            <a:avLst/>
          </a:prstGeom>
        </p:spPr>
      </p:pic>
    </p:spTree>
    <p:extLst>
      <p:ext uri="{BB962C8B-B14F-4D97-AF65-F5344CB8AC3E}">
        <p14:creationId xmlns:p14="http://schemas.microsoft.com/office/powerpoint/2010/main" val="348838674"/>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48992697"/>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45983566"/>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2793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8864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063132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79019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4452352"/>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328849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1" cy="6858000"/>
          </a:xfrm>
          <a:prstGeom prst="rect">
            <a:avLst/>
          </a:prstGeom>
        </p:spPr>
      </p:pic>
      <p:sp>
        <p:nvSpPr>
          <p:cNvPr id="5" name="Text Placeholder 4"/>
          <p:cNvSpPr>
            <a:spLocks noGrp="1"/>
          </p:cNvSpPr>
          <p:nvPr>
            <p:ph type="body" sz="quarter" idx="12" hasCustomPrompt="1"/>
          </p:nvPr>
        </p:nvSpPr>
        <p:spPr>
          <a:xfrm>
            <a:off x="271106" y="5491379"/>
            <a:ext cx="7171399" cy="1794661"/>
          </a:xfrm>
          <a:noFill/>
        </p:spPr>
        <p:txBody>
          <a:bodyPr lIns="146260" tIns="109696" rIns="146260" bIns="109696">
            <a:noAutofit/>
          </a:bodyPr>
          <a:lstStyle>
            <a:lvl1pPr marL="0" indent="0">
              <a:spcBef>
                <a:spcPts val="0"/>
              </a:spcBef>
              <a:buNone/>
              <a:defRPr sz="294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3689946"/>
            <a:ext cx="7171399" cy="1801436"/>
          </a:xfrm>
          <a:noFill/>
        </p:spPr>
        <p:txBody>
          <a:bodyPr lIns="146260" tIns="91413" rIns="146260" bIns="91413" anchor="t" anchorCtr="0"/>
          <a:lstStyle>
            <a:lvl1pPr>
              <a:defRPr sz="490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585" y="2084172"/>
            <a:ext cx="2689618" cy="47470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9963420" y="6380923"/>
            <a:ext cx="986068" cy="191269"/>
          </a:xfrm>
          <a:prstGeom prst="rect">
            <a:avLst/>
          </a:prstGeom>
          <a:noFill/>
        </p:spPr>
      </p:pic>
    </p:spTree>
    <p:extLst>
      <p:ext uri="{BB962C8B-B14F-4D97-AF65-F5344CB8AC3E}">
        <p14:creationId xmlns:p14="http://schemas.microsoft.com/office/powerpoint/2010/main" val="1870189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58259" y="2082615"/>
            <a:ext cx="3836698"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1">
                <a:solidFill>
                  <a:schemeClr val="tx1"/>
                </a:solidFill>
              </a:defRPr>
            </a:lvl1pPr>
            <a:lvl2pPr marL="0" indent="0">
              <a:spcBef>
                <a:spcPts val="1059"/>
              </a:spcBef>
              <a:buNone/>
              <a:defRPr sz="1961">
                <a:solidFill>
                  <a:schemeClr val="tx1"/>
                </a:solidFill>
              </a:defRPr>
            </a:lvl2pPr>
            <a:lvl3pPr marL="227142" indent="0">
              <a:buNone/>
              <a:tabLst/>
              <a:defRPr sz="1961">
                <a:solidFill>
                  <a:schemeClr val="tx1"/>
                </a:solidFill>
              </a:defRPr>
            </a:lvl3pPr>
            <a:lvl4pPr marL="451172" indent="0">
              <a:buNone/>
              <a:defRPr>
                <a:solidFill>
                  <a:schemeClr val="tx1"/>
                </a:solidFill>
              </a:defRPr>
            </a:lvl4pPr>
            <a:lvl5pPr marL="672092"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5"/>
            <a:ext cx="3881519"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2741148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17784964"/>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721172335"/>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5841784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932284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9226930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97114"/>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399971"/>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556"/>
            <a:ext cx="12185847" cy="6855511"/>
          </a:xfrm>
          <a:prstGeom prst="rect">
            <a:avLst/>
          </a:prstGeom>
          <a:noFill/>
          <a:ln>
            <a:noFill/>
          </a:ln>
        </p:spPr>
      </p:pic>
      <p:sp>
        <p:nvSpPr>
          <p:cNvPr id="5" name="Rectangle 4"/>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269239" y="2077801"/>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8" name="Rectangle 7"/>
          <p:cNvSpPr/>
          <p:nvPr userDrawn="1"/>
        </p:nvSpPr>
        <p:spPr>
          <a:xfrm>
            <a:off x="287977" y="2980725"/>
            <a:ext cx="4248056" cy="769511"/>
          </a:xfrm>
          <a:prstGeom prst="rect">
            <a:avLst/>
          </a:prstGeom>
        </p:spPr>
        <p:txBody>
          <a:bodyPr wrap="none" anchor="ctr">
            <a:spAutoFit/>
          </a:bodyPr>
          <a:lstStyle/>
          <a:p>
            <a:pPr algn="r" defTabSz="1142867">
              <a:lnSpc>
                <a:spcPct val="90000"/>
              </a:lnSpc>
              <a:spcBef>
                <a:spcPct val="0"/>
              </a:spcBef>
            </a:pPr>
            <a:r>
              <a:rPr lang="en-US" sz="4902" spc="-123" dirty="0">
                <a:ln w="3175">
                  <a:noFill/>
                </a:ln>
                <a:gradFill>
                  <a:gsLst>
                    <a:gs pos="84066">
                      <a:srgbClr val="000000"/>
                    </a:gs>
                    <a:gs pos="57576">
                      <a:srgbClr val="000000"/>
                    </a:gs>
                  </a:gsLst>
                  <a:lin ang="5400000" scaled="0"/>
                </a:gradFill>
                <a:latin typeface="Segoe UI Light"/>
                <a:cs typeface="Segoe UI" pitchFamily="34" charset="0"/>
              </a:rPr>
              <a:t>Spark the future.</a:t>
            </a:r>
          </a:p>
        </p:txBody>
      </p:sp>
      <p:sp>
        <p:nvSpPr>
          <p:cNvPr id="9" name="Rectangle 8"/>
          <p:cNvSpPr/>
          <p:nvPr userDrawn="1"/>
        </p:nvSpPr>
        <p:spPr>
          <a:xfrm>
            <a:off x="2393776" y="4527712"/>
            <a:ext cx="2142257" cy="701614"/>
          </a:xfrm>
          <a:prstGeom prst="rect">
            <a:avLst/>
          </a:prstGeom>
        </p:spPr>
        <p:txBody>
          <a:bodyPr wrap="none" anchor="ctr">
            <a:spAutoFit/>
          </a:bodyPr>
          <a:lstStyle/>
          <a:p>
            <a:pPr algn="r" defTabSz="1142867">
              <a:lnSpc>
                <a:spcPct val="90000"/>
              </a:lnSpc>
              <a:spcBef>
                <a:spcPct val="0"/>
              </a:spcBef>
            </a:pPr>
            <a:r>
              <a:rPr lang="en-US" sz="2206" dirty="0">
                <a:ln w="3175">
                  <a:noFill/>
                </a:ln>
                <a:gradFill>
                  <a:gsLst>
                    <a:gs pos="84066">
                      <a:srgbClr val="000000"/>
                    </a:gs>
                    <a:gs pos="57576">
                      <a:srgbClr val="000000"/>
                    </a:gs>
                  </a:gsLst>
                  <a:lin ang="5400000" scaled="0"/>
                </a:gradFill>
                <a:cs typeface="Segoe UI" pitchFamily="34" charset="0"/>
              </a:rPr>
              <a:t>May 4 – 8, 2015</a:t>
            </a:r>
            <a:br>
              <a:rPr lang="en-US" sz="2206" dirty="0">
                <a:ln w="3175">
                  <a:noFill/>
                </a:ln>
                <a:gradFill>
                  <a:gsLst>
                    <a:gs pos="84066">
                      <a:srgbClr val="000000"/>
                    </a:gs>
                    <a:gs pos="57576">
                      <a:srgbClr val="000000"/>
                    </a:gs>
                  </a:gsLst>
                  <a:lin ang="5400000" scaled="0"/>
                </a:gradFill>
                <a:cs typeface="Segoe UI" pitchFamily="34" charset="0"/>
              </a:rPr>
            </a:br>
            <a:r>
              <a:rPr lang="en-US" sz="2206" dirty="0">
                <a:ln w="3175">
                  <a:noFill/>
                </a:ln>
                <a:gradFill>
                  <a:gsLst>
                    <a:gs pos="84066">
                      <a:srgbClr val="000000"/>
                    </a:gs>
                    <a:gs pos="57576">
                      <a:srgbClr val="000000"/>
                    </a:gs>
                  </a:gsLst>
                  <a:lin ang="5400000" scaled="0"/>
                </a:gradFill>
                <a:cs typeface="Segoe UI" pitchFamily="34" charset="0"/>
              </a:rPr>
              <a:t>Chicago, IL</a:t>
            </a: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63145" y="4008247"/>
            <a:ext cx="2445282" cy="377435"/>
          </a:xfrm>
          <a:prstGeom prst="rect">
            <a:avLst/>
          </a:prstGeom>
        </p:spPr>
      </p:pic>
    </p:spTree>
    <p:extLst>
      <p:ext uri="{BB962C8B-B14F-4D97-AF65-F5344CB8AC3E}">
        <p14:creationId xmlns:p14="http://schemas.microsoft.com/office/powerpoint/2010/main" val="1133998665"/>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815614876"/>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2846142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087920" y="2080711"/>
            <a:ext cx="7837954" cy="727645"/>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69242" y="2082615"/>
            <a:ext cx="3836698"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907140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745745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118885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om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778408"/>
            <a:ext cx="1146774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9" y="289517"/>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6838853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om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778408"/>
            <a:ext cx="1146774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9" y="289517"/>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9020681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om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59019" y="289517"/>
            <a:ext cx="11467743" cy="899665"/>
          </a:xfrm>
        </p:spPr>
        <p:txBody>
          <a:bodyPr/>
          <a:lstStyle/>
          <a:p>
            <a:r>
              <a:rPr lang="en-US" dirty="0" smtClean="0"/>
              <a:t>Click to edit Master title style</a:t>
            </a:r>
            <a:endParaRPr lang="en-US" dirty="0"/>
          </a:p>
        </p:txBody>
      </p:sp>
      <p:sp>
        <p:nvSpPr>
          <p:cNvPr id="6" name="Text Placeholder 3"/>
          <p:cNvSpPr>
            <a:spLocks noGrp="1"/>
          </p:cNvSpPr>
          <p:nvPr>
            <p:ph type="body" sz="quarter" idx="12"/>
          </p:nvPr>
        </p:nvSpPr>
        <p:spPr>
          <a:xfrm>
            <a:off x="359018" y="1198450"/>
            <a:ext cx="539340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6447770" y="1198450"/>
            <a:ext cx="5393404"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486150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om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359018" y="1198450"/>
            <a:ext cx="539340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6447770" y="1198450"/>
            <a:ext cx="5393404" cy="1649683"/>
          </a:xfrm>
          <a:prstGeom prst="rect">
            <a:avLst/>
          </a:prstGeom>
        </p:spPr>
        <p:txBody>
          <a:bodyPr wrap="square">
            <a:spAutoFit/>
          </a:bodyPr>
          <a:lstStyle>
            <a:lvl1pPr>
              <a:defRPr sz="2400">
                <a:solidFill>
                  <a:srgbClr val="616161"/>
                </a:solidFill>
                <a:latin typeface="Segoe UI Light"/>
                <a:cs typeface="Segoe UI Light"/>
              </a:defRPr>
            </a:lvl1pPr>
            <a:lvl2pPr marL="867025" indent="-333473">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440" indent="-266777">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173537"/>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om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9" y="2082616"/>
            <a:ext cx="5741330" cy="3586208"/>
          </a:xfrm>
          <a:prstGeom prst="rect">
            <a:avLst/>
          </a:prstGeom>
          <a:solidFill>
            <a:schemeClr val="accent5"/>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094584" y="2082616"/>
            <a:ext cx="5732176" cy="3586208"/>
          </a:xfrm>
          <a:prstGeom prst="rect">
            <a:avLst/>
          </a:prstGeom>
          <a:solidFill>
            <a:schemeClr val="bg2"/>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214667105"/>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om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6" y="2082616"/>
            <a:ext cx="3765304" cy="3586208"/>
          </a:xfrm>
          <a:prstGeom prst="rect">
            <a:avLst/>
          </a:prstGeo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199417" y="2082616"/>
            <a:ext cx="3765304" cy="3586208"/>
          </a:xfrm>
          <a:prstGeom prst="rect">
            <a:avLst/>
          </a:prstGeom>
          <a:solidFill>
            <a:schemeClr val="tx2"/>
          </a:solidFill>
          <a:ln>
            <a:noFill/>
          </a:ln>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044355" y="2082616"/>
            <a:ext cx="3765304" cy="3586208"/>
          </a:xfrm>
          <a:prstGeom prst="rect">
            <a:avLst/>
          </a:prstGeom>
          <a:solidFill>
            <a:schemeClr val="bg1"/>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312373665"/>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om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59016" y="2082616"/>
            <a:ext cx="3765304" cy="3586208"/>
          </a:xfrm>
          <a:prstGeom prst="rect">
            <a:avLst/>
          </a:prstGeom>
          <a:solidFill>
            <a:schemeClr val="accent3"/>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4140353" y="2087850"/>
            <a:ext cx="7686409" cy="3583056"/>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3879968391"/>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720195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7074490"/>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om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
        <p:nvSpPr>
          <p:cNvPr id="2" name="Rectangle 1"/>
          <p:cNvSpPr/>
          <p:nvPr userDrawn="1"/>
        </p:nvSpPr>
        <p:spPr bwMode="auto">
          <a:xfrm>
            <a:off x="2" y="6297619"/>
            <a:ext cx="4650647"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27" tIns="170742" rIns="213427" bIns="170742" numCol="1" spcCol="0" rtlCol="0" fromWordArt="0" anchor="t" anchorCtr="0" forceAA="0" compatLnSpc="1">
            <a:prstTxWarp prst="textNoShape">
              <a:avLst/>
            </a:prstTxWarp>
            <a:noAutofit/>
          </a:bodyPr>
          <a:lstStyle/>
          <a:p>
            <a:pPr algn="ctr" defTabSz="1088199"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9689552"/>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om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535174" y="2082616"/>
            <a:ext cx="4303206" cy="3586208"/>
          </a:xfrm>
          <a:prstGeom prst="rect">
            <a:avLst/>
          </a:prstGeom>
          <a:solidFill>
            <a:schemeClr val="tx1"/>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rgbClr val="FFFFFF"/>
                </a:solidFill>
              </a:defRPr>
            </a:lvl3pPr>
            <a:lvl4pPr marL="451105" indent="0">
              <a:buNone/>
              <a:defRPr>
                <a:solidFill>
                  <a:srgbClr val="FFFFFF"/>
                </a:solidFill>
              </a:defRPr>
            </a:lvl4pPr>
            <a:lvl5pPr marL="671990" indent="0">
              <a:buNone/>
              <a:tabLst/>
              <a:defRPr>
                <a:solidFill>
                  <a:srgbClr val="FFFFFF"/>
                </a:solidFill>
              </a:defRPr>
            </a:lvl5pPr>
          </a:lstStyle>
          <a:p>
            <a:pPr lvl="0"/>
            <a:r>
              <a:rPr lang="en-US" dirty="0" smtClean="0"/>
              <a:t>Click to edit Master </a:t>
            </a:r>
            <a:br>
              <a:rPr lang="en-US" dirty="0" smtClean="0"/>
            </a:b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359019" y="289517"/>
            <a:ext cx="11467743" cy="899665"/>
          </a:xfrm>
        </p:spPr>
        <p:txBody>
          <a:bodyPr/>
          <a:lstStyle>
            <a:lvl1pPr>
              <a:defRPr>
                <a:solidFill>
                  <a:srgbClr val="616161"/>
                </a:solidFill>
              </a:defRPr>
            </a:lvl1pPr>
          </a:lstStyle>
          <a:p>
            <a:r>
              <a:rPr lang="en-US" dirty="0" smtClean="0"/>
              <a:t>Click to edit Master title style</a:t>
            </a:r>
            <a:endParaRPr lang="en-US" dirty="0"/>
          </a:p>
        </p:txBody>
      </p:sp>
      <p:sp>
        <p:nvSpPr>
          <p:cNvPr id="5" name="Text Placeholder 3"/>
          <p:cNvSpPr>
            <a:spLocks noGrp="1"/>
          </p:cNvSpPr>
          <p:nvPr>
            <p:ph type="body" sz="quarter" idx="13"/>
          </p:nvPr>
        </p:nvSpPr>
        <p:spPr>
          <a:xfrm>
            <a:off x="359019" y="2091585"/>
            <a:ext cx="7179438"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9005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Som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136202" y="1187622"/>
            <a:ext cx="3287170" cy="2644828"/>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8479822" y="1176725"/>
            <a:ext cx="3346937" cy="2644828"/>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12" name="Title 1"/>
          <p:cNvSpPr>
            <a:spLocks noGrp="1"/>
          </p:cNvSpPr>
          <p:nvPr>
            <p:ph type="title"/>
          </p:nvPr>
        </p:nvSpPr>
        <p:spPr>
          <a:xfrm>
            <a:off x="359019" y="289517"/>
            <a:ext cx="11467743" cy="899665"/>
          </a:xfrm>
        </p:spPr>
        <p:txBody>
          <a:bodyPr/>
          <a:lstStyle/>
          <a:p>
            <a:r>
              <a:rPr lang="en-US" smtClean="0"/>
              <a:t>Click to edit Master title style</a:t>
            </a:r>
            <a:endParaRPr lang="en-US" dirty="0"/>
          </a:p>
        </p:txBody>
      </p:sp>
      <p:sp>
        <p:nvSpPr>
          <p:cNvPr id="8" name="Text Placeholder 3"/>
          <p:cNvSpPr>
            <a:spLocks noGrp="1"/>
          </p:cNvSpPr>
          <p:nvPr>
            <p:ph type="body" sz="quarter" idx="13"/>
          </p:nvPr>
        </p:nvSpPr>
        <p:spPr>
          <a:xfrm>
            <a:off x="5136206" y="3867937"/>
            <a:ext cx="3287170" cy="2689656"/>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8479822" y="3867937"/>
            <a:ext cx="3346937" cy="2689656"/>
          </a:xfrm>
          <a:prstGeom prst="rect">
            <a:avLst/>
          </a:prstGeom>
          <a:solidFill>
            <a:srgbClr val="E51489"/>
          </a:solidFill>
        </p:spPr>
        <p:txBody>
          <a:bodyPr wrap="square" tIns="107568" bIns="107568">
            <a:noAutofit/>
          </a:bodyPr>
          <a:lstStyle>
            <a:lvl1pPr marL="0" indent="0">
              <a:spcBef>
                <a:spcPts val="1200"/>
              </a:spcBef>
              <a:buClr>
                <a:schemeClr val="tx1"/>
              </a:buClr>
              <a:buFont typeface="Wingdings" pitchFamily="2" charset="2"/>
              <a:buNone/>
              <a:defRPr sz="3200">
                <a:solidFill>
                  <a:srgbClr val="FFFFFF"/>
                </a:solidFill>
              </a:defRPr>
            </a:lvl1pPr>
            <a:lvl2pPr marL="0" indent="0">
              <a:spcBef>
                <a:spcPts val="1059"/>
              </a:spcBef>
              <a:buNone/>
              <a:defRPr sz="1866">
                <a:solidFill>
                  <a:srgbClr val="FFFFFF"/>
                </a:solidFill>
              </a:defRPr>
            </a:lvl2pPr>
            <a:lvl3pPr marL="227109" indent="0">
              <a:buNone/>
              <a:tabLst/>
              <a:defRPr sz="1866">
                <a:solidFill>
                  <a:schemeClr val="bg1"/>
                </a:solidFill>
              </a:defRPr>
            </a:lvl3pPr>
            <a:lvl4pPr marL="451105" indent="0">
              <a:buNone/>
              <a:defRPr>
                <a:solidFill>
                  <a:schemeClr val="bg1"/>
                </a:solidFill>
              </a:defRPr>
            </a:lvl4pPr>
            <a:lvl5pPr marL="671990"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10" name="Text Placeholder 3"/>
          <p:cNvSpPr>
            <a:spLocks noGrp="1"/>
          </p:cNvSpPr>
          <p:nvPr>
            <p:ph type="body" sz="quarter" idx="13"/>
          </p:nvPr>
        </p:nvSpPr>
        <p:spPr>
          <a:xfrm>
            <a:off x="359018" y="1198452"/>
            <a:ext cx="4767133" cy="1649683"/>
          </a:xfrm>
          <a:prstGeom prst="rect">
            <a:avLst/>
          </a:prstGeom>
        </p:spPr>
        <p:txBody>
          <a:bodyPr wrap="square">
            <a:spAutoFit/>
          </a:bodyPr>
          <a:lstStyle>
            <a:lvl1pPr marL="0" indent="0">
              <a:buNone/>
              <a:defRPr sz="2400">
                <a:solidFill>
                  <a:srgbClr val="616161"/>
                </a:solidFill>
                <a:latin typeface="Segoe UI Light"/>
                <a:cs typeface="Segoe UI Light"/>
              </a:defRPr>
            </a:lvl1pPr>
            <a:lvl2pPr marL="533553" indent="0">
              <a:buFont typeface="Lucida Grande"/>
              <a:buNone/>
              <a:defRPr sz="1866">
                <a:solidFill>
                  <a:srgbClr val="616161"/>
                </a:solidFill>
                <a:latin typeface="Segoe UI Light"/>
                <a:cs typeface="Segoe UI Light"/>
              </a:defRPr>
            </a:lvl2pPr>
            <a:lvl3pPr marL="1067109" indent="0">
              <a:buNone/>
              <a:defRPr sz="1467">
                <a:solidFill>
                  <a:srgbClr val="616161"/>
                </a:solidFill>
                <a:latin typeface="Segoe UI Light"/>
                <a:cs typeface="Segoe UI Light"/>
              </a:defRPr>
            </a:lvl3pPr>
            <a:lvl4pPr marL="1600664" indent="0">
              <a:buFont typeface="Lucida Grande"/>
              <a:buNone/>
              <a:defRPr sz="1467">
                <a:solidFill>
                  <a:srgbClr val="616161"/>
                </a:solidFill>
                <a:latin typeface="Segoe UI Light"/>
                <a:cs typeface="Segoe UI Light"/>
              </a:defRPr>
            </a:lvl4pPr>
            <a:lvl5pPr marL="2134218" indent="0">
              <a:buNone/>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9855882"/>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9834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42" y="2082616"/>
            <a:ext cx="11653523" cy="1326724"/>
          </a:xfrm>
        </p:spPr>
        <p:txBody>
          <a:bodyPr wrap="square">
            <a:spAutoFit/>
          </a:bodyPr>
          <a:lstStyle>
            <a:lvl1pPr marL="0" indent="0">
              <a:spcBef>
                <a:spcPts val="1200"/>
              </a:spcBef>
              <a:buClr>
                <a:schemeClr val="tx1"/>
              </a:buClr>
              <a:buFont typeface="Wingdings" pitchFamily="2" charset="2"/>
              <a:buNone/>
              <a:defRPr sz="5294">
                <a:solidFill>
                  <a:schemeClr val="tx1"/>
                </a:solidFill>
              </a:defRPr>
            </a:lvl1pPr>
            <a:lvl2pPr marL="0" indent="0">
              <a:spcBef>
                <a:spcPts val="1059"/>
              </a:spcBef>
              <a:buNone/>
              <a:defRPr sz="1961">
                <a:solidFill>
                  <a:schemeClr val="tx1"/>
                </a:solidFill>
              </a:defRPr>
            </a:lvl2pPr>
            <a:lvl3pPr marL="227142" indent="0">
              <a:buNone/>
              <a:tabLst/>
              <a:defRPr sz="1961">
                <a:solidFill>
                  <a:schemeClr val="tx1"/>
                </a:solidFill>
              </a:defRPr>
            </a:lvl3pPr>
            <a:lvl4pPr marL="451172" indent="0">
              <a:buNone/>
              <a:defRPr>
                <a:solidFill>
                  <a:schemeClr val="tx1"/>
                </a:solidFill>
              </a:defRPr>
            </a:lvl4pPr>
            <a:lvl5pPr marL="672092"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3371965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044355" y="2082615"/>
            <a:ext cx="3881519" cy="3586208"/>
          </a:xfrm>
          <a:solidFill>
            <a:schemeClr val="accent3"/>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0"/>
          </p:nvPr>
        </p:nvSpPr>
        <p:spPr>
          <a:xfrm>
            <a:off x="269242" y="2082616"/>
            <a:ext cx="7171399" cy="2988969"/>
          </a:xfrm>
        </p:spPr>
        <p:txBody>
          <a:bodyPr wrap="square">
            <a:spAutoFit/>
          </a:bodyPr>
          <a:lstStyle>
            <a:lvl1pPr marL="0" indent="0">
              <a:spcBef>
                <a:spcPts val="1200"/>
              </a:spcBef>
              <a:buClr>
                <a:schemeClr val="tx1"/>
              </a:buClr>
              <a:buFont typeface="Wingdings" pitchFamily="2" charset="2"/>
              <a:buNone/>
              <a:defRPr sz="5294">
                <a:solidFill>
                  <a:schemeClr val="tx1"/>
                </a:solidFill>
              </a:defRPr>
            </a:lvl1pPr>
            <a:lvl2pPr marL="0" indent="0">
              <a:spcBef>
                <a:spcPts val="1059"/>
              </a:spcBef>
              <a:buNone/>
              <a:defRPr sz="1961">
                <a:solidFill>
                  <a:schemeClr val="tx1"/>
                </a:solidFill>
              </a:defRPr>
            </a:lvl2pPr>
            <a:lvl3pPr marL="227142" indent="0">
              <a:buNone/>
              <a:tabLst/>
              <a:defRPr sz="1961">
                <a:solidFill>
                  <a:schemeClr val="tx1"/>
                </a:solidFill>
              </a:defRPr>
            </a:lvl3pPr>
            <a:lvl4pPr marL="451172" indent="0">
              <a:buNone/>
              <a:defRPr>
                <a:solidFill>
                  <a:schemeClr val="tx1"/>
                </a:solidFill>
              </a:defRPr>
            </a:lvl4pPr>
            <a:lvl5pPr marL="672092"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3873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4" y="1189176"/>
            <a:ext cx="5378548" cy="2988969"/>
          </a:xfrm>
        </p:spPr>
        <p:txBody>
          <a:bodyPr wrap="square">
            <a:spAutoFit/>
          </a:bodyPr>
          <a:lstStyle>
            <a:lvl1pPr marL="0" indent="0">
              <a:spcBef>
                <a:spcPts val="1200"/>
              </a:spcBef>
              <a:buClr>
                <a:schemeClr val="tx1"/>
              </a:buClr>
              <a:buFont typeface="Wingdings" pitchFamily="2" charset="2"/>
              <a:buNone/>
              <a:defRPr sz="5294">
                <a:solidFill>
                  <a:schemeClr val="accent2"/>
                </a:solidFill>
              </a:defRPr>
            </a:lvl1pPr>
            <a:lvl2pPr marL="0" indent="0">
              <a:spcBef>
                <a:spcPts val="1059"/>
              </a:spcBef>
              <a:buNone/>
              <a:defRPr sz="1961"/>
            </a:lvl2pPr>
            <a:lvl3pPr marL="227142" indent="0">
              <a:buNone/>
              <a:tabLst/>
              <a:defRPr sz="1961"/>
            </a:lvl3pPr>
            <a:lvl4pPr marL="451172" indent="0">
              <a:buNone/>
              <a:defRPr/>
            </a:lvl4pPr>
            <a:lvl5pPr marL="672092"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6541100" y="1176725"/>
            <a:ext cx="2644453" cy="2644828"/>
          </a:xfrm>
          <a:solidFill>
            <a:srgbClr val="55C5E9"/>
          </a:solidFill>
        </p:spPr>
        <p:txBody>
          <a:bodyPr wrap="square" tIns="146304" bIns="146304">
            <a:noAutofit/>
          </a:bodyPr>
          <a:lstStyle>
            <a:lvl1pPr marL="0" indent="0">
              <a:spcBef>
                <a:spcPts val="1200"/>
              </a:spcBef>
              <a:buClr>
                <a:schemeClr val="tx1"/>
              </a:buClr>
              <a:buFont typeface="Wingdings" pitchFamily="2" charset="2"/>
              <a:buNone/>
              <a:defRPr sz="3921">
                <a:solidFill>
                  <a:schemeClr val="tx1"/>
                </a:solidFill>
              </a:defRPr>
            </a:lvl1pPr>
            <a:lvl2pPr marL="0" indent="0">
              <a:spcBef>
                <a:spcPts val="1059"/>
              </a:spcBef>
              <a:buNone/>
              <a:defRPr sz="1961">
                <a:solidFill>
                  <a:schemeClr val="tx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9238156" y="1176725"/>
            <a:ext cx="2689274" cy="264482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8" name="Text Placeholder 3"/>
          <p:cNvSpPr>
            <a:spLocks noGrp="1"/>
          </p:cNvSpPr>
          <p:nvPr>
            <p:ph type="body" sz="quarter" idx="13"/>
          </p:nvPr>
        </p:nvSpPr>
        <p:spPr>
          <a:xfrm>
            <a:off x="6541100" y="3867937"/>
            <a:ext cx="2644453" cy="2689656"/>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9238156" y="3867937"/>
            <a:ext cx="2689274" cy="2689656"/>
          </a:xfrm>
          <a:solidFill>
            <a:schemeClr val="accent5"/>
          </a:solidFill>
        </p:spPr>
        <p:txBody>
          <a:bodyPr wrap="square" tIns="146304" bIns="146304">
            <a:noAutofit/>
          </a:bodyPr>
          <a:lstStyle>
            <a:lvl1pPr marL="0" indent="0">
              <a:spcBef>
                <a:spcPts val="1200"/>
              </a:spcBef>
              <a:buClr>
                <a:schemeClr val="tx1"/>
              </a:buClr>
              <a:buFont typeface="Wingdings" pitchFamily="2" charset="2"/>
              <a:buNone/>
              <a:defRPr sz="3921">
                <a:solidFill>
                  <a:schemeClr val="bg1"/>
                </a:solidFill>
              </a:defRPr>
            </a:lvl1pPr>
            <a:lvl2pPr marL="0" indent="0">
              <a:spcBef>
                <a:spcPts val="1059"/>
              </a:spcBef>
              <a:buNone/>
              <a:defRPr sz="1961">
                <a:solidFill>
                  <a:schemeClr val="bg1"/>
                </a:solidFill>
              </a:defRPr>
            </a:lvl2pPr>
            <a:lvl3pPr marL="227142" indent="0">
              <a:buNone/>
              <a:tabLst/>
              <a:defRPr sz="1961">
                <a:solidFill>
                  <a:schemeClr val="bg1"/>
                </a:solidFill>
              </a:defRPr>
            </a:lvl3pPr>
            <a:lvl4pPr marL="451172" indent="0">
              <a:buNone/>
              <a:defRPr>
                <a:solidFill>
                  <a:schemeClr val="bg1"/>
                </a:solidFill>
              </a:defRPr>
            </a:lvl4pPr>
            <a:lvl5pPr marL="672092" indent="0">
              <a:buNone/>
              <a:tabLst/>
              <a:defRPr>
                <a:solidFill>
                  <a:schemeClr val="bg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5833774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3012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573293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noFill/>
        </p:spPr>
        <p:txBody>
          <a:bodyPr tIns="91413" bIns="91413" anchor="t" anchorCtr="0"/>
          <a:lstStyle>
            <a:lvl1pPr>
              <a:defRPr sz="8627" spc="-98"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8114543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465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1" cy="6857999"/>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975" y="1886811"/>
            <a:ext cx="3154184" cy="883460"/>
          </a:xfrm>
          <a:prstGeom prst="rect">
            <a:avLst/>
          </a:prstGeom>
        </p:spPr>
      </p:pic>
      <p:pic>
        <p:nvPicPr>
          <p:cNvPr id="10" name="Picture 9"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9927693" y="6308981"/>
            <a:ext cx="1229852" cy="345606"/>
          </a:xfrm>
          <a:prstGeom prst="rect">
            <a:avLst/>
          </a:prstGeom>
        </p:spPr>
      </p:pic>
      <p:sp>
        <p:nvSpPr>
          <p:cNvPr id="5" name="Text Placeholder 4"/>
          <p:cNvSpPr>
            <a:spLocks noGrp="1"/>
          </p:cNvSpPr>
          <p:nvPr>
            <p:ph type="body" sz="quarter" idx="12" hasCustomPrompt="1"/>
          </p:nvPr>
        </p:nvSpPr>
        <p:spPr>
          <a:xfrm>
            <a:off x="271106" y="5491379"/>
            <a:ext cx="7171399" cy="1366621"/>
          </a:xfrm>
          <a:noFill/>
        </p:spPr>
        <p:txBody>
          <a:bodyPr lIns="146260" tIns="109696" rIns="146260" bIns="109696">
            <a:noAutofit/>
          </a:bodyPr>
          <a:lstStyle>
            <a:lvl1pPr marL="0" indent="0">
              <a:spcBef>
                <a:spcPts val="0"/>
              </a:spcBef>
              <a:buNone/>
              <a:defRPr sz="2941"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3689946"/>
            <a:ext cx="7171399" cy="1801436"/>
          </a:xfrm>
          <a:noFill/>
        </p:spPr>
        <p:txBody>
          <a:bodyPr lIns="146260" tIns="91413" rIns="146260" bIns="91413" anchor="t" anchorCtr="0"/>
          <a:lstStyle>
            <a:lvl1pPr>
              <a:defRPr sz="4902" spc="-98"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310480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968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46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98D0F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32659448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6468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835"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5"/>
            <a:ext cx="11653522" cy="1983040"/>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6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3"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82"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989"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696314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07" indent="-284707">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8" indent="-27537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82" indent="-284707">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13" indent="-22403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45" indent="-22403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62387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6201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lvl1pPr>
              <a:defRPr sz="5399"/>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1125285"/>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646" indent="-4031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1315572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36484447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4766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0" cy="6857999"/>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975" y="1886811"/>
            <a:ext cx="3154184" cy="883460"/>
          </a:xfrm>
          <a:prstGeom prst="rect">
            <a:avLst/>
          </a:prstGeom>
        </p:spPr>
      </p:pic>
      <p:sp>
        <p:nvSpPr>
          <p:cNvPr id="5" name="Text Placeholder 4"/>
          <p:cNvSpPr>
            <a:spLocks noGrp="1"/>
          </p:cNvSpPr>
          <p:nvPr>
            <p:ph type="body" sz="quarter" idx="12" hasCustomPrompt="1"/>
          </p:nvPr>
        </p:nvSpPr>
        <p:spPr>
          <a:xfrm>
            <a:off x="271106" y="5491379"/>
            <a:ext cx="7171399" cy="1366621"/>
          </a:xfrm>
          <a:noFill/>
        </p:spPr>
        <p:txBody>
          <a:bodyPr lIns="146260" tIns="109696" rIns="146260" bIns="109696">
            <a:noAutofit/>
          </a:bodyPr>
          <a:lstStyle>
            <a:lvl1pPr marL="0" indent="0">
              <a:spcBef>
                <a:spcPts val="0"/>
              </a:spcBef>
              <a:buNone/>
              <a:defRPr sz="2941"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3689946"/>
            <a:ext cx="7171399" cy="1801436"/>
          </a:xfrm>
          <a:noFill/>
        </p:spPr>
        <p:txBody>
          <a:bodyPr lIns="146260" tIns="91413" rIns="146260" bIns="91413" anchor="t" anchorCtr="0"/>
          <a:lstStyle>
            <a:lvl1pPr>
              <a:defRPr sz="4902" spc="-98"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9927693" y="6308981"/>
            <a:ext cx="1229852" cy="345606"/>
          </a:xfrm>
          <a:prstGeom prst="rect">
            <a:avLst/>
          </a:prstGeom>
        </p:spPr>
      </p:pic>
    </p:spTree>
    <p:extLst>
      <p:ext uri="{BB962C8B-B14F-4D97-AF65-F5344CB8AC3E}">
        <p14:creationId xmlns:p14="http://schemas.microsoft.com/office/powerpoint/2010/main" val="2387405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pic>
        <p:nvPicPr>
          <p:cNvPr id="12" name="Azure Dark" descr="MS-Azure_rgb_B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smtClean="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Logo" descr="MS Logo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329" y="6468242"/>
            <a:ext cx="1169019" cy="250567"/>
          </a:xfrm>
          <a:prstGeom prst="rect">
            <a:avLst/>
          </a:prstGeom>
        </p:spPr>
      </p:pic>
    </p:spTree>
    <p:extLst>
      <p:ext uri="{BB962C8B-B14F-4D97-AF65-F5344CB8AC3E}">
        <p14:creationId xmlns:p14="http://schemas.microsoft.com/office/powerpoint/2010/main" val="16958854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7" y="3977096"/>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1"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61"/>
            <a:ext cx="1426504" cy="304623"/>
          </a:xfrm>
          <a:prstGeom prst="rect">
            <a:avLst/>
          </a:prstGeom>
        </p:spPr>
      </p:pic>
    </p:spTree>
    <p:extLst>
      <p:ext uri="{BB962C8B-B14F-4D97-AF65-F5344CB8AC3E}">
        <p14:creationId xmlns:p14="http://schemas.microsoft.com/office/powerpoint/2010/main" val="349847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7" y="3977096"/>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1"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61"/>
            <a:ext cx="1426504" cy="304623"/>
          </a:xfrm>
          <a:prstGeom prst="rect">
            <a:avLst/>
          </a:prstGeom>
        </p:spPr>
      </p:pic>
    </p:spTree>
    <p:extLst>
      <p:ext uri="{BB962C8B-B14F-4D97-AF65-F5344CB8AC3E}">
        <p14:creationId xmlns:p14="http://schemas.microsoft.com/office/powerpoint/2010/main" val="4112283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7" y="3977096"/>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1"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61"/>
            <a:ext cx="1426504" cy="304623"/>
          </a:xfrm>
          <a:prstGeom prst="rect">
            <a:avLst/>
          </a:prstGeom>
        </p:spPr>
      </p:pic>
    </p:spTree>
    <p:extLst>
      <p:ext uri="{BB962C8B-B14F-4D97-AF65-F5344CB8AC3E}">
        <p14:creationId xmlns:p14="http://schemas.microsoft.com/office/powerpoint/2010/main" val="38456738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7" y="3977096"/>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1"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61"/>
            <a:ext cx="1426504" cy="304623"/>
          </a:xfrm>
          <a:prstGeom prst="rect">
            <a:avLst/>
          </a:prstGeom>
        </p:spPr>
      </p:pic>
    </p:spTree>
    <p:extLst>
      <p:ext uri="{BB962C8B-B14F-4D97-AF65-F5344CB8AC3E}">
        <p14:creationId xmlns:p14="http://schemas.microsoft.com/office/powerpoint/2010/main" val="590826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7" y="3977096"/>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1"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61"/>
            <a:ext cx="1426504" cy="304623"/>
          </a:xfrm>
          <a:prstGeom prst="rect">
            <a:avLst/>
          </a:prstGeom>
        </p:spPr>
      </p:pic>
    </p:spTree>
    <p:extLst>
      <p:ext uri="{BB962C8B-B14F-4D97-AF65-F5344CB8AC3E}">
        <p14:creationId xmlns:p14="http://schemas.microsoft.com/office/powerpoint/2010/main" val="2944002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80"/>
            <a:ext cx="11467744" cy="1796217"/>
          </a:xfrm>
          <a:prstGeom prst="rect">
            <a:avLst/>
          </a:prstGeom>
          <a:noFill/>
        </p:spPr>
        <p:txBody>
          <a:bodyPr lIns="80047" tIns="67211" rIns="80047" bIns="67211" anchor="t" anchorCtr="0"/>
          <a:lstStyle>
            <a:lvl1pPr>
              <a:defRPr sz="8531"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2290002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80"/>
            <a:ext cx="11467744" cy="1796217"/>
          </a:xfrm>
          <a:prstGeom prst="rect">
            <a:avLst/>
          </a:prstGeom>
          <a:noFill/>
        </p:spPr>
        <p:txBody>
          <a:bodyPr lIns="80047" tIns="67211" rIns="80047" bIns="67211" anchor="t" anchorCtr="0"/>
          <a:lstStyle>
            <a:lvl1pPr>
              <a:defRPr sz="8531"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1407315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80"/>
            <a:ext cx="11467744" cy="1796217"/>
          </a:xfrm>
          <a:prstGeom prst="rect">
            <a:avLst/>
          </a:prstGeom>
          <a:noFill/>
        </p:spPr>
        <p:txBody>
          <a:bodyPr lIns="80047" tIns="67211" rIns="80047" bIns="67211" anchor="t" anchorCtr="0"/>
          <a:lstStyle>
            <a:lvl1pPr>
              <a:defRPr sz="8531"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1216898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80"/>
            <a:ext cx="11467744" cy="1796217"/>
          </a:xfrm>
          <a:prstGeom prst="rect">
            <a:avLst/>
          </a:prstGeom>
          <a:noFill/>
        </p:spPr>
        <p:txBody>
          <a:bodyPr lIns="80047" tIns="67211" rIns="80047" bIns="67211" anchor="t" anchorCtr="0"/>
          <a:lstStyle>
            <a:lvl1pPr>
              <a:defRPr sz="8531" spc="-99" baseline="0">
                <a:solidFill>
                  <a:srgbClr val="FFFFFF"/>
                </a:solidFill>
              </a:defRPr>
            </a:lvl1pPr>
          </a:lstStyle>
          <a:p>
            <a:r>
              <a:rPr lang="en-US" dirty="0" smtClean="0"/>
              <a:t>Breaker</a:t>
            </a:r>
            <a:br>
              <a:rPr lang="en-US" dirty="0" smtClean="0"/>
            </a:br>
            <a:endParaRPr lang="en-US" dirty="0"/>
          </a:p>
        </p:txBody>
      </p:sp>
    </p:spTree>
    <p:extLst>
      <p:ext uri="{BB962C8B-B14F-4D97-AF65-F5344CB8AC3E}">
        <p14:creationId xmlns:p14="http://schemas.microsoft.com/office/powerpoint/2010/main" val="190125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1" cy="6858000"/>
          </a:xfrm>
          <a:prstGeom prst="rect">
            <a:avLst/>
          </a:prstGeom>
        </p:spPr>
      </p:pic>
      <p:sp>
        <p:nvSpPr>
          <p:cNvPr id="2" name="Title 1"/>
          <p:cNvSpPr>
            <a:spLocks noGrp="1"/>
          </p:cNvSpPr>
          <p:nvPr>
            <p:ph type="title" hasCustomPrompt="1"/>
          </p:nvPr>
        </p:nvSpPr>
        <p:spPr>
          <a:xfrm>
            <a:off x="269239" y="268966"/>
            <a:ext cx="7171399"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0537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80"/>
            <a:ext cx="11467744" cy="1796217"/>
          </a:xfrm>
          <a:prstGeom prst="rect">
            <a:avLst/>
          </a:prstGeom>
          <a:noFill/>
        </p:spPr>
        <p:txBody>
          <a:bodyPr lIns="80047" tIns="67211" rIns="80047" bIns="67211" anchor="t" anchorCtr="0"/>
          <a:lstStyle>
            <a:lvl1pPr>
              <a:defRPr sz="8531"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1252601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946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804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604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6030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28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33033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om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778409"/>
            <a:ext cx="11467744" cy="1617168"/>
          </a:xfrm>
          <a:prstGeom prst="rect">
            <a:avLst/>
          </a:prstGeom>
        </p:spPr>
        <p:txBody>
          <a:bodyPr wrap="square">
            <a:spAutoFit/>
          </a:bodyPr>
          <a:lstStyle>
            <a:lvl1pPr>
              <a:defRPr sz="2400">
                <a:solidFill>
                  <a:srgbClr val="616161"/>
                </a:solidFill>
                <a:latin typeface="Segoe UI Light"/>
                <a:cs typeface="Segoe UI Light"/>
              </a:defRPr>
            </a:lvl1pPr>
            <a:lvl2pPr marL="866859" indent="-333409">
              <a:buFont typeface="Lucida Grande"/>
              <a:buChar char="—"/>
              <a:defRPr sz="1866">
                <a:solidFill>
                  <a:srgbClr val="616161"/>
                </a:solidFill>
                <a:latin typeface="Segoe UI Light"/>
                <a:cs typeface="Segoe UI Light"/>
              </a:defRPr>
            </a:lvl2pPr>
            <a:lvl3pPr>
              <a:defRPr sz="1467">
                <a:solidFill>
                  <a:srgbClr val="616161"/>
                </a:solidFill>
                <a:latin typeface="Segoe UI Light"/>
                <a:cs typeface="Segoe UI Light"/>
              </a:defRPr>
            </a:lvl3pPr>
            <a:lvl4pPr marL="1867081" indent="-266726">
              <a:buFont typeface="Lucida Grande"/>
              <a:buChar char="—"/>
              <a:defRPr sz="1467">
                <a:solidFill>
                  <a:srgbClr val="616161"/>
                </a:solidFill>
                <a:latin typeface="Segoe UI Light"/>
                <a:cs typeface="Segoe UI Light"/>
              </a:defRPr>
            </a:lvl4pPr>
            <a:lvl5pPr>
              <a:defRPr sz="1467">
                <a:solidFill>
                  <a:srgbClr val="616161"/>
                </a:solidFill>
                <a:latin typeface="Segoe UI Light"/>
                <a:cs typeface="Segoe U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9" y="289517"/>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0000686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59"/>
            <a:ext cx="1426504" cy="304623"/>
          </a:xfrm>
          <a:prstGeom prst="rect">
            <a:avLst/>
          </a:prstGeom>
        </p:spPr>
      </p:pic>
    </p:spTree>
    <p:extLst>
      <p:ext uri="{BB962C8B-B14F-4D97-AF65-F5344CB8AC3E}">
        <p14:creationId xmlns:p14="http://schemas.microsoft.com/office/powerpoint/2010/main" val="2254063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59"/>
            <a:ext cx="1426504" cy="304623"/>
          </a:xfrm>
          <a:prstGeom prst="rect">
            <a:avLst/>
          </a:prstGeom>
        </p:spPr>
      </p:pic>
    </p:spTree>
    <p:extLst>
      <p:ext uri="{BB962C8B-B14F-4D97-AF65-F5344CB8AC3E}">
        <p14:creationId xmlns:p14="http://schemas.microsoft.com/office/powerpoint/2010/main" val="719994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1" cy="6857999"/>
          </a:xfrm>
          <a:prstGeom prst="rect">
            <a:avLst/>
          </a:prstGeom>
        </p:spPr>
      </p:pic>
      <p:sp>
        <p:nvSpPr>
          <p:cNvPr id="2" name="Title 1"/>
          <p:cNvSpPr>
            <a:spLocks noGrp="1"/>
          </p:cNvSpPr>
          <p:nvPr>
            <p:ph type="title" hasCustomPrompt="1"/>
          </p:nvPr>
        </p:nvSpPr>
        <p:spPr>
          <a:xfrm>
            <a:off x="269239" y="268966"/>
            <a:ext cx="7171399"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68514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59"/>
            <a:ext cx="1426504" cy="304623"/>
          </a:xfrm>
          <a:prstGeom prst="rect">
            <a:avLst/>
          </a:prstGeom>
        </p:spPr>
      </p:pic>
    </p:spTree>
    <p:extLst>
      <p:ext uri="{BB962C8B-B14F-4D97-AF65-F5344CB8AC3E}">
        <p14:creationId xmlns:p14="http://schemas.microsoft.com/office/powerpoint/2010/main" val="2714687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59"/>
            <a:ext cx="1426504" cy="304623"/>
          </a:xfrm>
          <a:prstGeom prst="rect">
            <a:avLst/>
          </a:prstGeom>
        </p:spPr>
      </p:pic>
    </p:spTree>
    <p:extLst>
      <p:ext uri="{BB962C8B-B14F-4D97-AF65-F5344CB8AC3E}">
        <p14:creationId xmlns:p14="http://schemas.microsoft.com/office/powerpoint/2010/main" val="260987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48" y="513159"/>
            <a:ext cx="1426504" cy="304623"/>
          </a:xfrm>
          <a:prstGeom prst="rect">
            <a:avLst/>
          </a:prstGeom>
        </p:spPr>
      </p:pic>
    </p:spTree>
    <p:extLst>
      <p:ext uri="{BB962C8B-B14F-4D97-AF65-F5344CB8AC3E}">
        <p14:creationId xmlns:p14="http://schemas.microsoft.com/office/powerpoint/2010/main" val="3240362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4102276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786867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3119772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br>
              <a:rPr lang="en-US" dirty="0" smtClean="0"/>
            </a:br>
            <a:endParaRPr lang="en-US" dirty="0"/>
          </a:p>
        </p:txBody>
      </p:sp>
    </p:spTree>
    <p:extLst>
      <p:ext uri="{BB962C8B-B14F-4D97-AF65-F5344CB8AC3E}">
        <p14:creationId xmlns:p14="http://schemas.microsoft.com/office/powerpoint/2010/main" val="1108981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3853315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646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892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0271" cy="6857999"/>
          </a:xfrm>
          <a:prstGeom prst="rect">
            <a:avLst/>
          </a:prstGeom>
        </p:spPr>
      </p:pic>
      <p:sp>
        <p:nvSpPr>
          <p:cNvPr id="2" name="Title 1"/>
          <p:cNvSpPr>
            <a:spLocks noGrp="1"/>
          </p:cNvSpPr>
          <p:nvPr>
            <p:ph type="title" hasCustomPrompt="1"/>
          </p:nvPr>
        </p:nvSpPr>
        <p:spPr>
          <a:xfrm>
            <a:off x="269239" y="268966"/>
            <a:ext cx="7171399"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3672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945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5525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568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9" y="289517"/>
            <a:ext cx="11467743" cy="899665"/>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27756091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1" y="6356351"/>
            <a:ext cx="2743200" cy="365125"/>
          </a:xfrm>
          <a:prstGeom prst="rect">
            <a:avLst/>
          </a:prstGeom>
        </p:spPr>
        <p:txBody>
          <a:bodyPr/>
          <a:lstStyle/>
          <a:p>
            <a:pPr defTabSz="914098"/>
            <a:fld id="{4020005D-344A-4C00-AA8A-5DF9EEE47552}" type="datetimeFigureOut">
              <a:rPr lang="en-US">
                <a:solidFill>
                  <a:prstClr val="black">
                    <a:tint val="75000"/>
                  </a:prstClr>
                </a:solidFill>
              </a:rPr>
              <a:pPr defTabSz="914098"/>
              <a:t>4/17/2016</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pPr defTabSz="914098"/>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pPr defTabSz="914098"/>
            <a:fld id="{1BE94753-1794-4F6A-AB2C-BDB42C9E29B1}" type="slidenum">
              <a:rPr lang="en-US">
                <a:solidFill>
                  <a:prstClr val="black">
                    <a:tint val="75000"/>
                  </a:prstClr>
                </a:solidFill>
              </a:rPr>
              <a:pPr defTabSz="914098"/>
              <a:t>‹#›</a:t>
            </a:fld>
            <a:endParaRPr lang="en-US">
              <a:solidFill>
                <a:prstClr val="black">
                  <a:tint val="75000"/>
                </a:prstClr>
              </a:solidFill>
            </a:endParaRPr>
          </a:p>
        </p:txBody>
      </p:sp>
    </p:spTree>
    <p:extLst>
      <p:ext uri="{BB962C8B-B14F-4D97-AF65-F5344CB8AC3E}">
        <p14:creationId xmlns:p14="http://schemas.microsoft.com/office/powerpoint/2010/main" val="9553772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prstGeom prst="rect">
            <a:avLst/>
          </a:prstGeo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32823887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sp>
        <p:nvSpPr>
          <p:cNvPr id="6" name="Rectangle 5"/>
          <p:cNvSpPr/>
          <p:nvPr userDrawn="1"/>
        </p:nvSpPr>
        <p:spPr>
          <a:xfrm>
            <a:off x="0" y="6274819"/>
            <a:ext cx="12192000" cy="5831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960">
              <a:defRPr/>
            </a:pPr>
            <a:endParaRPr lang="en-US" sz="1733" dirty="0">
              <a:solidFill>
                <a:srgbClr val="2BB8EB"/>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1454" y="6471839"/>
            <a:ext cx="983510" cy="210024"/>
          </a:xfrm>
          <a:prstGeom prst="rect">
            <a:avLst/>
          </a:prstGeom>
        </p:spPr>
      </p:pic>
    </p:spTree>
    <p:extLst>
      <p:ext uri="{BB962C8B-B14F-4D97-AF65-F5344CB8AC3E}">
        <p14:creationId xmlns:p14="http://schemas.microsoft.com/office/powerpoint/2010/main" val="217211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sp>
        <p:nvSpPr>
          <p:cNvPr id="10" name="Rectangle 9"/>
          <p:cNvSpPr/>
          <p:nvPr userDrawn="1"/>
        </p:nvSpPr>
        <p:spPr>
          <a:xfrm>
            <a:off x="0" y="6274819"/>
            <a:ext cx="12192000" cy="5831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960">
              <a:defRPr/>
            </a:pPr>
            <a:endParaRPr lang="en-US" sz="1733" dirty="0">
              <a:solidFill>
                <a:srgbClr val="2BB8EB"/>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1454" y="6471839"/>
            <a:ext cx="983510" cy="210024"/>
          </a:xfrm>
          <a:prstGeom prst="rect">
            <a:avLst/>
          </a:prstGeom>
        </p:spPr>
      </p:pic>
    </p:spTree>
    <p:extLst>
      <p:ext uri="{BB962C8B-B14F-4D97-AF65-F5344CB8AC3E}">
        <p14:creationId xmlns:p14="http://schemas.microsoft.com/office/powerpoint/2010/main" val="564974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sp>
        <p:nvSpPr>
          <p:cNvPr id="10" name="Rectangle 9"/>
          <p:cNvSpPr/>
          <p:nvPr userDrawn="1"/>
        </p:nvSpPr>
        <p:spPr>
          <a:xfrm>
            <a:off x="0" y="6274819"/>
            <a:ext cx="12192000" cy="5831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960">
              <a:defRPr/>
            </a:pPr>
            <a:endParaRPr lang="en-US" sz="1733" dirty="0">
              <a:solidFill>
                <a:srgbClr val="2BB8EB"/>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1454" y="6471839"/>
            <a:ext cx="983510" cy="210024"/>
          </a:xfrm>
          <a:prstGeom prst="rect">
            <a:avLst/>
          </a:prstGeom>
        </p:spPr>
      </p:pic>
    </p:spTree>
    <p:extLst>
      <p:ext uri="{BB962C8B-B14F-4D97-AF65-F5344CB8AC3E}">
        <p14:creationId xmlns:p14="http://schemas.microsoft.com/office/powerpoint/2010/main" val="416616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sp>
        <p:nvSpPr>
          <p:cNvPr id="10" name="Rectangle 9"/>
          <p:cNvSpPr/>
          <p:nvPr userDrawn="1"/>
        </p:nvSpPr>
        <p:spPr>
          <a:xfrm>
            <a:off x="0" y="6274819"/>
            <a:ext cx="12192000" cy="5831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960">
              <a:defRPr/>
            </a:pPr>
            <a:endParaRPr lang="en-US" sz="1733" dirty="0">
              <a:solidFill>
                <a:srgbClr val="2BB8EB"/>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1454" y="6471839"/>
            <a:ext cx="983510" cy="210024"/>
          </a:xfrm>
          <a:prstGeom prst="rect">
            <a:avLst/>
          </a:prstGeom>
        </p:spPr>
      </p:pic>
    </p:spTree>
    <p:extLst>
      <p:ext uri="{BB962C8B-B14F-4D97-AF65-F5344CB8AC3E}">
        <p14:creationId xmlns:p14="http://schemas.microsoft.com/office/powerpoint/2010/main" val="1436381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357" cy="6858000"/>
          </a:xfrm>
          <a:prstGeom prst="rect">
            <a:avLst/>
          </a:prstGeom>
        </p:spPr>
      </p:pic>
      <p:sp>
        <p:nvSpPr>
          <p:cNvPr id="2" name="Title 1"/>
          <p:cNvSpPr>
            <a:spLocks noGrp="1"/>
          </p:cNvSpPr>
          <p:nvPr>
            <p:ph type="title" hasCustomPrompt="1"/>
          </p:nvPr>
        </p:nvSpPr>
        <p:spPr>
          <a:xfrm>
            <a:off x="269239" y="268965"/>
            <a:ext cx="4653096" cy="440104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16447094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6" y="3977095"/>
            <a:ext cx="11500590" cy="1404914"/>
          </a:xfrm>
          <a:prstGeom prst="rect">
            <a:avLst/>
          </a:prstGeom>
          <a:noFill/>
        </p:spPr>
        <p:txBody>
          <a:bodyPr lIns="107536" tIns="80653" rIns="107536" bIns="80653">
            <a:noAutofit/>
          </a:bodyPr>
          <a:lstStyle>
            <a:lvl1pPr marL="0" indent="0">
              <a:spcBef>
                <a:spcPts val="0"/>
              </a:spcBef>
              <a:buNone/>
              <a:defRPr sz="3200" b="0" i="0" spc="0" baseline="0">
                <a:solidFill>
                  <a:srgbClr val="FFFFFF"/>
                </a:solidFill>
                <a:latin typeface="Segoe UI Light"/>
                <a:cs typeface="Segoe UI Light"/>
              </a:defRPr>
            </a:lvl1pPr>
          </a:lstStyle>
          <a:p>
            <a:pPr lvl="0"/>
            <a:r>
              <a:rPr lang="en-US" dirty="0" smtClean="0"/>
              <a:t>//Title</a:t>
            </a:r>
          </a:p>
          <a:p>
            <a:pPr lvl="0"/>
            <a:r>
              <a:rPr lang="en-US" dirty="0" smtClean="0"/>
              <a:t>//Group</a:t>
            </a:r>
          </a:p>
        </p:txBody>
      </p:sp>
      <p:sp>
        <p:nvSpPr>
          <p:cNvPr id="11" name="Title 1"/>
          <p:cNvSpPr>
            <a:spLocks noGrp="1"/>
          </p:cNvSpPr>
          <p:nvPr>
            <p:ph type="title" hasCustomPrompt="1"/>
          </p:nvPr>
        </p:nvSpPr>
        <p:spPr>
          <a:xfrm>
            <a:off x="361972" y="2618760"/>
            <a:ext cx="11490796" cy="1162564"/>
          </a:xfrm>
          <a:prstGeom prst="rect">
            <a:avLst/>
          </a:prstGeom>
          <a:noFill/>
        </p:spPr>
        <p:txBody>
          <a:bodyPr lIns="107536" tIns="67211" rIns="107536" bIns="67211" anchor="t" anchorCtr="0"/>
          <a:lstStyle>
            <a:lvl1pPr>
              <a:defRPr sz="7332" spc="-99" baseline="0">
                <a:solidFill>
                  <a:srgbClr val="FFFFFF"/>
                </a:solidFill>
              </a:defRPr>
            </a:lvl1pPr>
          </a:lstStyle>
          <a:p>
            <a:r>
              <a:rPr lang="en-US" dirty="0" smtClean="0"/>
              <a:t>Connect("Name");</a:t>
            </a:r>
            <a:endParaRPr lang="en-US" dirty="0"/>
          </a:p>
        </p:txBody>
      </p:sp>
      <p:sp>
        <p:nvSpPr>
          <p:cNvPr id="9" name="Rectangle 8"/>
          <p:cNvSpPr/>
          <p:nvPr userDrawn="1"/>
        </p:nvSpPr>
        <p:spPr>
          <a:xfrm>
            <a:off x="0" y="6274819"/>
            <a:ext cx="12192000" cy="5831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3960">
              <a:defRPr/>
            </a:pPr>
            <a:endParaRPr lang="en-US" sz="1733" dirty="0">
              <a:solidFill>
                <a:srgbClr val="2BB8EB"/>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1454" y="6471839"/>
            <a:ext cx="983510" cy="210024"/>
          </a:xfrm>
          <a:prstGeom prst="rect">
            <a:avLst/>
          </a:prstGeom>
        </p:spPr>
      </p:pic>
    </p:spTree>
    <p:extLst>
      <p:ext uri="{BB962C8B-B14F-4D97-AF65-F5344CB8AC3E}">
        <p14:creationId xmlns:p14="http://schemas.microsoft.com/office/powerpoint/2010/main" val="196594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29969297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866569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11448552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br>
              <a:rPr lang="en-US" dirty="0" smtClean="0"/>
            </a:br>
            <a:endParaRPr lang="en-US" dirty="0"/>
          </a:p>
        </p:txBody>
      </p:sp>
    </p:spTree>
    <p:extLst>
      <p:ext uri="{BB962C8B-B14F-4D97-AF65-F5344CB8AC3E}">
        <p14:creationId xmlns:p14="http://schemas.microsoft.com/office/powerpoint/2010/main" val="3085754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7"/>
            <a:ext cx="11467744" cy="1796217"/>
          </a:xfrm>
          <a:prstGeom prst="rect">
            <a:avLst/>
          </a:prstGeom>
          <a:noFill/>
        </p:spPr>
        <p:txBody>
          <a:bodyPr lIns="80047" tIns="67211" rIns="80047" bIns="67211" anchor="t" anchorCtr="0"/>
          <a:lstStyle>
            <a:lvl1pPr>
              <a:defRPr sz="8532" spc="-99" baseline="0">
                <a:solidFill>
                  <a:srgbClr val="FFFFFF"/>
                </a:solidFill>
              </a:defRPr>
            </a:lvl1pPr>
          </a:lstStyle>
          <a:p>
            <a:r>
              <a:rPr lang="en-US" dirty="0" smtClean="0"/>
              <a:t>Breaker</a:t>
            </a:r>
            <a:endParaRPr lang="en-US" dirty="0"/>
          </a:p>
        </p:txBody>
      </p:sp>
    </p:spTree>
    <p:extLst>
      <p:ext uri="{BB962C8B-B14F-4D97-AF65-F5344CB8AC3E}">
        <p14:creationId xmlns:p14="http://schemas.microsoft.com/office/powerpoint/2010/main" val="973245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6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877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88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875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863"/>
          </a:xfrm>
          <a:prstGeom prst="rect">
            <a:avLst/>
          </a:prstGeom>
        </p:spPr>
      </p:pic>
      <p:sp>
        <p:nvSpPr>
          <p:cNvPr id="2" name="Title 1"/>
          <p:cNvSpPr>
            <a:spLocks noGrp="1"/>
          </p:cNvSpPr>
          <p:nvPr>
            <p:ph type="title" hasCustomPrompt="1"/>
          </p:nvPr>
        </p:nvSpPr>
        <p:spPr>
          <a:xfrm>
            <a:off x="269239" y="268966"/>
            <a:ext cx="7171399" cy="1796217"/>
          </a:xfrm>
          <a:noFill/>
        </p:spPr>
        <p:txBody>
          <a:bodyPr tIns="91413" bIns="91413" anchor="t" anchorCtr="0"/>
          <a:lstStyle>
            <a:lvl1pPr>
              <a:defRPr sz="8627" spc="-98"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2319745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864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sp>
        <p:nvSpPr>
          <p:cNvPr id="8"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10"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14"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9" name="Picture 8" descr="CloudCampaign_LockupV2_Gray.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425159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9"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4"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7" name="Picture 6" descr="CloudCampaign_LockupV2_Gray.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10" name="Picture 9" descr="Microsoft.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2100504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63778" y="4290274"/>
            <a:ext cx="5733119" cy="896552"/>
          </a:xfrm>
          <a:prstGeom prst="rect">
            <a:avLst/>
          </a:prstGeom>
          <a:noFill/>
        </p:spPr>
        <p:txBody>
          <a:bodyPr lIns="107536" tIns="80653" rIns="107536" bIns="80653">
            <a:noAutofit/>
          </a:bodyPr>
          <a:lstStyle>
            <a:lvl1pPr marL="0" indent="0">
              <a:spcBef>
                <a:spcPts val="0"/>
              </a:spcBef>
              <a:buNone/>
              <a:defRPr sz="1866" b="0" i="0" spc="0" baseline="0">
                <a:solidFill>
                  <a:srgbClr val="616161"/>
                </a:solidFill>
                <a:latin typeface="Segoe UI"/>
                <a:cs typeface="Segoe UI"/>
              </a:defRPr>
            </a:lvl1pPr>
          </a:lstStyle>
          <a:p>
            <a:pPr lvl="0"/>
            <a:r>
              <a:rPr lang="en-US" dirty="0" smtClean="0"/>
              <a:t>Speaker Name</a:t>
            </a:r>
          </a:p>
        </p:txBody>
      </p:sp>
      <p:sp>
        <p:nvSpPr>
          <p:cNvPr id="11" name="Title 1"/>
          <p:cNvSpPr>
            <a:spLocks noGrp="1"/>
          </p:cNvSpPr>
          <p:nvPr>
            <p:ph type="title" hasCustomPrompt="1"/>
          </p:nvPr>
        </p:nvSpPr>
        <p:spPr>
          <a:xfrm>
            <a:off x="361975" y="2618762"/>
            <a:ext cx="5733119" cy="1440975"/>
          </a:xfrm>
          <a:prstGeom prst="rect">
            <a:avLst/>
          </a:prstGeom>
          <a:noFill/>
        </p:spPr>
        <p:txBody>
          <a:bodyPr lIns="107536" tIns="67211" rIns="107536" bIns="67211" anchor="t" anchorCtr="0"/>
          <a:lstStyle>
            <a:lvl1pPr>
              <a:defRPr sz="5199" spc="-99" baseline="0">
                <a:solidFill>
                  <a:srgbClr val="616161"/>
                </a:solidFill>
              </a:defRPr>
            </a:lvl1pPr>
          </a:lstStyle>
          <a:p>
            <a:r>
              <a:rPr lang="en-US" dirty="0" smtClean="0"/>
              <a:t>Presentation title</a:t>
            </a:r>
            <a:endParaRPr lang="en-US" dirty="0"/>
          </a:p>
        </p:txBody>
      </p:sp>
      <p:sp>
        <p:nvSpPr>
          <p:cNvPr id="13" name="Text Placeholder 3"/>
          <p:cNvSpPr>
            <a:spLocks noGrp="1"/>
          </p:cNvSpPr>
          <p:nvPr>
            <p:ph type="body" sz="quarter" idx="13" hasCustomPrompt="1"/>
          </p:nvPr>
        </p:nvSpPr>
        <p:spPr>
          <a:xfrm>
            <a:off x="364199" y="2188228"/>
            <a:ext cx="3590155" cy="425161"/>
          </a:xfrm>
          <a:prstGeom prst="rect">
            <a:avLst/>
          </a:prstGeom>
        </p:spPr>
        <p:txBody>
          <a:bodyPr vert="horz" lIns="160093" tIns="40023" rIns="80047" bIns="40023" anchor="b" anchorCtr="0"/>
          <a:lstStyle>
            <a:lvl1pPr marL="0" indent="0">
              <a:buNone/>
              <a:defRPr sz="1866">
                <a:solidFill>
                  <a:schemeClr val="bg1"/>
                </a:solidFill>
              </a:defRPr>
            </a:lvl1pPr>
            <a:lvl4pPr marL="1600356" indent="0">
              <a:buNone/>
              <a:defRPr/>
            </a:lvl4pPr>
          </a:lstStyle>
          <a:p>
            <a:pPr lvl="0"/>
            <a:r>
              <a:rPr lang="en-US" dirty="0" smtClean="0"/>
              <a:t>SCENARIO</a:t>
            </a:r>
            <a:endParaRPr lang="en-US" dirty="0"/>
          </a:p>
        </p:txBody>
      </p:sp>
      <p:pic>
        <p:nvPicPr>
          <p:cNvPr id="9" name="Picture 8" descr="CloudCampaign_LockupV2_Gray.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695" y="360467"/>
            <a:ext cx="2794054" cy="223869"/>
          </a:xfrm>
          <a:prstGeom prst="rect">
            <a:avLst/>
          </a:prstGeom>
        </p:spPr>
      </p:pic>
      <p:pic>
        <p:nvPicPr>
          <p:cNvPr id="10" name="Picture 9" descr="Microsoft.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943" y="6285919"/>
            <a:ext cx="1426510" cy="30462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720" y="1600853"/>
            <a:ext cx="4327216" cy="4327216"/>
          </a:xfrm>
          <a:prstGeom prst="rect">
            <a:avLst/>
          </a:prstGeom>
        </p:spPr>
      </p:pic>
    </p:spTree>
    <p:extLst>
      <p:ext uri="{BB962C8B-B14F-4D97-AF65-F5344CB8AC3E}">
        <p14:creationId xmlns:p14="http://schemas.microsoft.com/office/powerpoint/2010/main" val="3795504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2932022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2267731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776" y="271751"/>
            <a:ext cx="7171399" cy="1796217"/>
          </a:xfrm>
          <a:prstGeom prst="rect">
            <a:avLst/>
          </a:prstGeom>
          <a:noFill/>
        </p:spPr>
        <p:txBody>
          <a:bodyPr lIns="80047" tIns="67211" rIns="80047" bIns="67211" anchor="t" anchorCtr="0"/>
          <a:lstStyle>
            <a:lvl1pPr>
              <a:defRPr sz="8531" spc="-99" baseline="0">
                <a:solidFill>
                  <a:srgbClr val="616161"/>
                </a:solidFill>
              </a:defRPr>
            </a:lvl1pPr>
          </a:lstStyle>
          <a:p>
            <a:r>
              <a:rPr lang="en-US" dirty="0" smtClean="0"/>
              <a:t>Section title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01" y="2143984"/>
            <a:ext cx="4614765" cy="4614765"/>
          </a:xfrm>
          <a:prstGeom prst="rect">
            <a:avLst/>
          </a:prstGeom>
        </p:spPr>
      </p:pic>
    </p:spTree>
    <p:extLst>
      <p:ext uri="{BB962C8B-B14F-4D97-AF65-F5344CB8AC3E}">
        <p14:creationId xmlns:p14="http://schemas.microsoft.com/office/powerpoint/2010/main" val="3435925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0220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89087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084178"/>
            <a:ext cx="11467744" cy="1796217"/>
          </a:xfrm>
          <a:prstGeom prst="rect">
            <a:avLst/>
          </a:prstGeom>
          <a:noFill/>
        </p:spPr>
        <p:txBody>
          <a:bodyPr lIns="80047" tIns="67211" rIns="80047" bIns="67211" anchor="t" anchorCtr="0"/>
          <a:lstStyle>
            <a:lvl1pPr>
              <a:defRPr sz="8531" spc="-99"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9701801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theme" Target="../theme/theme10.xml"/><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0" Type="http://schemas.openxmlformats.org/officeDocument/2006/relationships/slideLayout" Target="../slideLayouts/slideLayout221.xml"/><Relationship Id="rId4" Type="http://schemas.openxmlformats.org/officeDocument/2006/relationships/slideLayout" Target="../slideLayouts/slideLayout215.xml"/><Relationship Id="rId9" Type="http://schemas.openxmlformats.org/officeDocument/2006/relationships/slideLayout" Target="../slideLayouts/slideLayout22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theme" Target="../theme/theme3.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6" Type="http://schemas.openxmlformats.org/officeDocument/2006/relationships/theme" Target="../theme/theme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26" Type="http://schemas.openxmlformats.org/officeDocument/2006/relationships/slideLayout" Target="../slideLayouts/slideLayout168.xml"/><Relationship Id="rId21" Type="http://schemas.openxmlformats.org/officeDocument/2006/relationships/slideLayout" Target="../slideLayouts/slideLayout163.xml"/><Relationship Id="rId34" Type="http://schemas.openxmlformats.org/officeDocument/2006/relationships/slideLayout" Target="../slideLayouts/slideLayout176.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5" Type="http://schemas.openxmlformats.org/officeDocument/2006/relationships/slideLayout" Target="../slideLayouts/slideLayout167.xml"/><Relationship Id="rId33" Type="http://schemas.openxmlformats.org/officeDocument/2006/relationships/slideLayout" Target="../slideLayouts/slideLayout175.xml"/><Relationship Id="rId38" Type="http://schemas.openxmlformats.org/officeDocument/2006/relationships/theme" Target="../theme/theme7.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29" Type="http://schemas.openxmlformats.org/officeDocument/2006/relationships/slideLayout" Target="../slideLayouts/slideLayout171.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24" Type="http://schemas.openxmlformats.org/officeDocument/2006/relationships/slideLayout" Target="../slideLayouts/slideLayout166.xml"/><Relationship Id="rId32" Type="http://schemas.openxmlformats.org/officeDocument/2006/relationships/slideLayout" Target="../slideLayouts/slideLayout174.xml"/><Relationship Id="rId37" Type="http://schemas.openxmlformats.org/officeDocument/2006/relationships/slideLayout" Target="../slideLayouts/slideLayout179.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slideLayout" Target="../slideLayouts/slideLayout165.xml"/><Relationship Id="rId28" Type="http://schemas.openxmlformats.org/officeDocument/2006/relationships/slideLayout" Target="../slideLayouts/slideLayout170.xml"/><Relationship Id="rId36" Type="http://schemas.openxmlformats.org/officeDocument/2006/relationships/slideLayout" Target="../slideLayouts/slideLayout178.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31" Type="http://schemas.openxmlformats.org/officeDocument/2006/relationships/slideLayout" Target="../slideLayouts/slideLayout173.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slideLayout" Target="../slideLayouts/slideLayout164.xml"/><Relationship Id="rId27" Type="http://schemas.openxmlformats.org/officeDocument/2006/relationships/slideLayout" Target="../slideLayouts/slideLayout169.xml"/><Relationship Id="rId30" Type="http://schemas.openxmlformats.org/officeDocument/2006/relationships/slideLayout" Target="../slideLayouts/slideLayout172.xml"/><Relationship Id="rId35" Type="http://schemas.openxmlformats.org/officeDocument/2006/relationships/slideLayout" Target="../slideLayouts/slideLayout177.xml"/><Relationship Id="rId8" Type="http://schemas.openxmlformats.org/officeDocument/2006/relationships/slideLayout" Target="../slideLayouts/slideLayout150.xml"/><Relationship Id="rId3" Type="http://schemas.openxmlformats.org/officeDocument/2006/relationships/slideLayout" Target="../slideLayouts/slideLayout14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image" Target="../media/image30.png"/><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theme" Target="../theme/theme8.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image" Target="../media/image30.png"/><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theme" Target="../theme/theme9.xml"/><Relationship Id="rId2" Type="http://schemas.openxmlformats.org/officeDocument/2006/relationships/slideLayout" Target="../slideLayouts/slideLayout197.xml"/><Relationship Id="rId16" Type="http://schemas.openxmlformats.org/officeDocument/2006/relationships/slideLayout" Target="../slideLayouts/slideLayout211.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3" y="289514"/>
            <a:ext cx="11655840" cy="899665"/>
          </a:xfrm>
          <a:prstGeom prst="rect">
            <a:avLst/>
          </a:prstGeom>
        </p:spPr>
        <p:txBody>
          <a:bodyPr vert="horz" wrap="square" lIns="146260" tIns="91413" rIns="146260"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81"/>
            <a:ext cx="11653521" cy="2079990"/>
          </a:xfrm>
          <a:prstGeom prst="rect">
            <a:avLst/>
          </a:prstGeom>
        </p:spPr>
        <p:txBody>
          <a:bodyPr vert="horz" wrap="square" lIns="146260" tIns="91413" rIns="146260"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39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897" r:id="rId32"/>
    <p:sldLayoutId id="2147483692" r:id="rId33"/>
    <p:sldLayoutId id="2147483693" r:id="rId34"/>
    <p:sldLayoutId id="2147483694" r:id="rId35"/>
    <p:sldLayoutId id="2147483898" r:id="rId36"/>
    <p:sldLayoutId id="2147483899" r:id="rId37"/>
    <p:sldLayoutId id="2147483900" r:id="rId38"/>
    <p:sldLayoutId id="2147483902" r:id="rId39"/>
    <p:sldLayoutId id="2147483903" r:id="rId40"/>
  </p:sldLayoutIdLst>
  <p:transition>
    <p:fade/>
  </p:transition>
  <p:txStyles>
    <p:titleStyle>
      <a:lvl1pPr algn="l" defTabSz="914098"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7" marR="0" indent="-336047" algn="l" defTabSz="91409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524" marR="0" indent="-236477" algn="l" defTabSz="91409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09" marR="0" indent="-224031" algn="l" defTabSz="91409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138" marR="0" indent="-224031" algn="l" defTabSz="91409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167" marR="0" indent="-224031" algn="l" defTabSz="91409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770" indent="-228525" algn="l" defTabSz="91409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820" indent="-228525" algn="l" defTabSz="91409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869" indent="-228525" algn="l" defTabSz="91409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919" indent="-228525" algn="l" defTabSz="91409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98" rtl="0" eaLnBrk="1" latinLnBrk="0" hangingPunct="1">
        <a:defRPr sz="1765" kern="1200">
          <a:solidFill>
            <a:schemeClr val="tx1"/>
          </a:solidFill>
          <a:latin typeface="+mn-lt"/>
          <a:ea typeface="+mn-ea"/>
          <a:cs typeface="+mn-cs"/>
        </a:defRPr>
      </a:lvl1pPr>
      <a:lvl2pPr marL="457050" algn="l" defTabSz="914098" rtl="0" eaLnBrk="1" latinLnBrk="0" hangingPunct="1">
        <a:defRPr sz="1765" kern="1200">
          <a:solidFill>
            <a:schemeClr val="tx1"/>
          </a:solidFill>
          <a:latin typeface="+mn-lt"/>
          <a:ea typeface="+mn-ea"/>
          <a:cs typeface="+mn-cs"/>
        </a:defRPr>
      </a:lvl2pPr>
      <a:lvl3pPr marL="914098" algn="l" defTabSz="914098" rtl="0" eaLnBrk="1" latinLnBrk="0" hangingPunct="1">
        <a:defRPr sz="1765" kern="1200">
          <a:solidFill>
            <a:schemeClr val="tx1"/>
          </a:solidFill>
          <a:latin typeface="+mn-lt"/>
          <a:ea typeface="+mn-ea"/>
          <a:cs typeface="+mn-cs"/>
        </a:defRPr>
      </a:lvl3pPr>
      <a:lvl4pPr marL="1371148" algn="l" defTabSz="914098" rtl="0" eaLnBrk="1" latinLnBrk="0" hangingPunct="1">
        <a:defRPr sz="1765" kern="1200">
          <a:solidFill>
            <a:schemeClr val="tx1"/>
          </a:solidFill>
          <a:latin typeface="+mn-lt"/>
          <a:ea typeface="+mn-ea"/>
          <a:cs typeface="+mn-cs"/>
        </a:defRPr>
      </a:lvl4pPr>
      <a:lvl5pPr marL="1828197" algn="l" defTabSz="914098" rtl="0" eaLnBrk="1" latinLnBrk="0" hangingPunct="1">
        <a:defRPr sz="1765" kern="1200">
          <a:solidFill>
            <a:schemeClr val="tx1"/>
          </a:solidFill>
          <a:latin typeface="+mn-lt"/>
          <a:ea typeface="+mn-ea"/>
          <a:cs typeface="+mn-cs"/>
        </a:defRPr>
      </a:lvl5pPr>
      <a:lvl6pPr marL="2285246" algn="l" defTabSz="914098" rtl="0" eaLnBrk="1" latinLnBrk="0" hangingPunct="1">
        <a:defRPr sz="1765" kern="1200">
          <a:solidFill>
            <a:schemeClr val="tx1"/>
          </a:solidFill>
          <a:latin typeface="+mn-lt"/>
          <a:ea typeface="+mn-ea"/>
          <a:cs typeface="+mn-cs"/>
        </a:defRPr>
      </a:lvl6pPr>
      <a:lvl7pPr marL="2742295" algn="l" defTabSz="914098" rtl="0" eaLnBrk="1" latinLnBrk="0" hangingPunct="1">
        <a:defRPr sz="1765" kern="1200">
          <a:solidFill>
            <a:schemeClr val="tx1"/>
          </a:solidFill>
          <a:latin typeface="+mn-lt"/>
          <a:ea typeface="+mn-ea"/>
          <a:cs typeface="+mn-cs"/>
        </a:defRPr>
      </a:lvl7pPr>
      <a:lvl8pPr marL="3199344" algn="l" defTabSz="914098" rtl="0" eaLnBrk="1" latinLnBrk="0" hangingPunct="1">
        <a:defRPr sz="1765" kern="1200">
          <a:solidFill>
            <a:schemeClr val="tx1"/>
          </a:solidFill>
          <a:latin typeface="+mn-lt"/>
          <a:ea typeface="+mn-ea"/>
          <a:cs typeface="+mn-cs"/>
        </a:defRPr>
      </a:lvl8pPr>
      <a:lvl9pPr marL="3656394" algn="l" defTabSz="914098"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p15:clr>
            <a:srgbClr val="F26B43"/>
          </p15:clr>
        </p15:guide>
        <p15:guide id="2" pos="7661">
          <p15:clr>
            <a:srgbClr val="F26B43"/>
          </p15:clr>
        </p15:guide>
        <p15:guide id="3" orient="horz" pos="187">
          <p15:clr>
            <a:srgbClr val="F26B43"/>
          </p15:clr>
        </p15:guide>
        <p15:guide id="4" orient="horz" pos="4219">
          <p15:clr>
            <a:srgbClr val="F26B43"/>
          </p15:clr>
        </p15:guide>
        <p15:guide id="5" orient="horz" pos="3643">
          <p15:clr>
            <a:srgbClr val="5ACBF0"/>
          </p15:clr>
        </p15:guide>
        <p15:guide id="6" orient="horz" pos="3067">
          <p15:clr>
            <a:srgbClr val="5ACBF0"/>
          </p15:clr>
        </p15:guide>
        <p15:guide id="7" orient="horz" pos="2491">
          <p15:clr>
            <a:srgbClr val="5ACBF0"/>
          </p15:clr>
        </p15:guide>
        <p15:guide id="8" orient="horz" pos="1915">
          <p15:clr>
            <a:srgbClr val="5ACBF0"/>
          </p15:clr>
        </p15:guide>
        <p15:guide id="9" orient="horz" pos="1339">
          <p15:clr>
            <a:srgbClr val="5ACBF0"/>
          </p15:clr>
        </p15:guide>
        <p15:guide id="10" orient="horz" pos="763">
          <p15:clr>
            <a:srgbClr val="5ACBF0"/>
          </p15:clr>
        </p15:guide>
        <p15:guide id="11" pos="749">
          <p15:clr>
            <a:srgbClr val="5ACBF0"/>
          </p15:clr>
        </p15:guide>
        <p15:guide id="12" pos="1325">
          <p15:clr>
            <a:srgbClr val="5ACBF0"/>
          </p15:clr>
        </p15:guide>
        <p15:guide id="13" pos="1901">
          <p15:clr>
            <a:srgbClr val="5ACBF0"/>
          </p15:clr>
        </p15:guide>
        <p15:guide id="14" pos="2477">
          <p15:clr>
            <a:srgbClr val="5ACBF0"/>
          </p15:clr>
        </p15:guide>
        <p15:guide id="15" pos="3053">
          <p15:clr>
            <a:srgbClr val="5ACBF0"/>
          </p15:clr>
        </p15:guide>
        <p15:guide id="16" pos="3629">
          <p15:clr>
            <a:srgbClr val="5ACBF0"/>
          </p15:clr>
        </p15:guide>
        <p15:guide id="17" pos="4205">
          <p15:clr>
            <a:srgbClr val="5ACBF0"/>
          </p15:clr>
        </p15:guide>
        <p15:guide id="18" pos="4781">
          <p15:clr>
            <a:srgbClr val="5ACBF0"/>
          </p15:clr>
        </p15:guide>
        <p15:guide id="19" pos="5357">
          <p15:clr>
            <a:srgbClr val="5ACBF0"/>
          </p15:clr>
        </p15:guide>
        <p15:guide id="20" pos="5933">
          <p15:clr>
            <a:srgbClr val="5ACBF0"/>
          </p15:clr>
        </p15:guide>
        <p15:guide id="21" pos="6509">
          <p15:clr>
            <a:srgbClr val="5ACBF0"/>
          </p15:clr>
        </p15:guide>
        <p15:guide id="22" pos="7085">
          <p15:clr>
            <a:srgbClr val="5ACBF0"/>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019" y="289517"/>
            <a:ext cx="11467743" cy="899665"/>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86259310"/>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transition>
    <p:fade/>
  </p:transition>
  <p:hf hdr="0" dt="0"/>
  <p:txStyles>
    <p:titleStyle>
      <a:lvl1pPr algn="l" defTabSz="913960" rtl="0" eaLnBrk="1" latinLnBrk="0" hangingPunct="1">
        <a:lnSpc>
          <a:spcPct val="90000"/>
        </a:lnSpc>
        <a:spcBef>
          <a:spcPct val="0"/>
        </a:spcBef>
        <a:buNone/>
        <a:defRPr lang="en-US" sz="5200" b="0" kern="1200" cap="none" spc="-100" baseline="0" dirty="0" smtClean="0">
          <a:ln w="3175">
            <a:noFill/>
          </a:ln>
          <a:solidFill>
            <a:srgbClr val="616161"/>
          </a:solidFill>
          <a:effectLst/>
          <a:latin typeface="+mj-lt"/>
          <a:ea typeface="+mn-ea"/>
          <a:cs typeface="Segoe UI" pitchFamily="34" charset="0"/>
        </a:defRPr>
      </a:lvl1pPr>
    </p:titleStyle>
    <p:bodyStyle>
      <a:lvl1pPr marL="400166" marR="0" indent="-400166" algn="l" defTabSz="533555" rtl="0" eaLnBrk="1" fontAlgn="auto" latinLnBrk="0" hangingPunct="1">
        <a:lnSpc>
          <a:spcPct val="100000"/>
        </a:lnSpc>
        <a:spcBef>
          <a:spcPct val="20000"/>
        </a:spcBef>
        <a:spcAft>
          <a:spcPts val="0"/>
        </a:spcAft>
        <a:buClrTx/>
        <a:buSzTx/>
        <a:buFont typeface="Arial"/>
        <a:buChar char="•"/>
        <a:tabLst/>
        <a:defRPr sz="4000" kern="1200" spc="0" baseline="0">
          <a:gradFill>
            <a:gsLst>
              <a:gs pos="1250">
                <a:schemeClr val="tx1"/>
              </a:gs>
              <a:gs pos="100000">
                <a:schemeClr val="tx1"/>
              </a:gs>
            </a:gsLst>
            <a:lin ang="5400000" scaled="0"/>
          </a:gradFill>
          <a:latin typeface="Segoe UI Light"/>
          <a:ea typeface="+mn-ea"/>
          <a:cs typeface="Segoe UI Light"/>
        </a:defRPr>
      </a:lvl1pPr>
      <a:lvl2pPr marL="867025" marR="0" indent="-333473" algn="l" defTabSz="533555" rtl="0" eaLnBrk="1" fontAlgn="auto" latinLnBrk="0" hangingPunct="1">
        <a:lnSpc>
          <a:spcPct val="100000"/>
        </a:lnSpc>
        <a:spcBef>
          <a:spcPct val="20000"/>
        </a:spcBef>
        <a:spcAft>
          <a:spcPts val="0"/>
        </a:spcAft>
        <a:buClrTx/>
        <a:buSzTx/>
        <a:buFont typeface="Arial"/>
        <a:buChar char="–"/>
        <a:tabLst/>
        <a:defRPr sz="2400" kern="1200" spc="0" baseline="0">
          <a:gradFill>
            <a:gsLst>
              <a:gs pos="1250">
                <a:schemeClr val="tx1"/>
              </a:gs>
              <a:gs pos="100000">
                <a:schemeClr val="tx1"/>
              </a:gs>
            </a:gsLst>
            <a:lin ang="5400000" scaled="0"/>
          </a:gradFill>
          <a:latin typeface="Segoe UI Light"/>
          <a:ea typeface="+mn-ea"/>
          <a:cs typeface="Segoe UI Light"/>
        </a:defRPr>
      </a:lvl2pPr>
      <a:lvl3pPr marL="1333885" marR="0" indent="-266777" algn="l" defTabSz="533555" rtl="0" eaLnBrk="1" fontAlgn="auto" latinLnBrk="0" hangingPunct="1">
        <a:lnSpc>
          <a:spcPct val="100000"/>
        </a:lnSpc>
        <a:spcBef>
          <a:spcPct val="20000"/>
        </a:spcBef>
        <a:spcAft>
          <a:spcPts val="0"/>
        </a:spcAft>
        <a:buClrTx/>
        <a:buSzTx/>
        <a:buFont typeface="Arial"/>
        <a:buChar char="•"/>
        <a:tabLst/>
        <a:defRPr sz="1866" kern="1200" spc="0" baseline="0">
          <a:gradFill>
            <a:gsLst>
              <a:gs pos="1250">
                <a:schemeClr val="tx1"/>
              </a:gs>
              <a:gs pos="100000">
                <a:schemeClr val="tx1"/>
              </a:gs>
            </a:gsLst>
            <a:lin ang="5400000" scaled="0"/>
          </a:gradFill>
          <a:latin typeface="Segoe UI Light"/>
          <a:ea typeface="+mn-ea"/>
          <a:cs typeface="Segoe UI Light"/>
        </a:defRPr>
      </a:lvl3pPr>
      <a:lvl4pPr marL="1867440" marR="0" indent="-266777" algn="l" defTabSz="533555" rtl="0" eaLnBrk="1" fontAlgn="auto" latinLnBrk="0" hangingPunct="1">
        <a:lnSpc>
          <a:spcPct val="100000"/>
        </a:lnSpc>
        <a:spcBef>
          <a:spcPct val="20000"/>
        </a:spcBef>
        <a:spcAft>
          <a:spcPts val="0"/>
        </a:spcAft>
        <a:buClrTx/>
        <a:buSzTx/>
        <a:buFont typeface="Arial"/>
        <a:buChar char="–"/>
        <a:tabLst/>
        <a:defRPr sz="1733" kern="1200" spc="0" baseline="0">
          <a:gradFill>
            <a:gsLst>
              <a:gs pos="1250">
                <a:schemeClr val="tx1"/>
              </a:gs>
              <a:gs pos="100000">
                <a:schemeClr val="tx1"/>
              </a:gs>
            </a:gsLst>
            <a:lin ang="5400000" scaled="0"/>
          </a:gradFill>
          <a:latin typeface="Segoe UI Light"/>
          <a:ea typeface="+mn-ea"/>
          <a:cs typeface="Segoe UI Light"/>
        </a:defRPr>
      </a:lvl4pPr>
      <a:lvl5pPr marL="2400995" marR="0" indent="-266777" algn="l" defTabSz="533555" rtl="0" eaLnBrk="1" fontAlgn="auto" latinLnBrk="0" hangingPunct="1">
        <a:lnSpc>
          <a:spcPct val="100000"/>
        </a:lnSpc>
        <a:spcBef>
          <a:spcPct val="20000"/>
        </a:spcBef>
        <a:spcAft>
          <a:spcPts val="0"/>
        </a:spcAft>
        <a:buClrTx/>
        <a:buSzTx/>
        <a:buFont typeface="Arial"/>
        <a:buChar char="»"/>
        <a:tabLst/>
        <a:defRPr sz="1733" kern="1200" spc="0" baseline="0">
          <a:gradFill>
            <a:gsLst>
              <a:gs pos="1250">
                <a:schemeClr val="tx1"/>
              </a:gs>
              <a:gs pos="100000">
                <a:schemeClr val="tx1"/>
              </a:gs>
            </a:gsLst>
            <a:lin ang="5400000" scaled="0"/>
          </a:gradFill>
          <a:latin typeface="Segoe UI Light"/>
          <a:ea typeface="+mn-ea"/>
          <a:cs typeface="Segoe UI Light"/>
        </a:defRPr>
      </a:lvl5pPr>
      <a:lvl6pPr marL="2513392"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6pPr>
      <a:lvl7pPr marL="2970373"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7pPr>
      <a:lvl8pPr marL="3427355"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8pPr>
      <a:lvl9pPr marL="3884335" indent="-228489" algn="l" defTabSz="913960" rtl="0" eaLnBrk="1" latinLnBrk="0" hangingPunct="1">
        <a:spcBef>
          <a:spcPct val="20000"/>
        </a:spcBef>
        <a:buFont typeface="Arial" pitchFamily="34" charset="0"/>
        <a:buChar char="•"/>
        <a:defRPr sz="1866" kern="1200">
          <a:solidFill>
            <a:schemeClr val="tx1"/>
          </a:solidFill>
          <a:latin typeface="+mn-lt"/>
          <a:ea typeface="+mn-ea"/>
          <a:cs typeface="+mn-cs"/>
        </a:defRPr>
      </a:lvl9pPr>
    </p:bodyStyle>
    <p:otherStyle>
      <a:defPPr>
        <a:defRPr lang="en-US"/>
      </a:defPPr>
      <a:lvl1pPr marL="0" algn="l" defTabSz="913960" rtl="0" eaLnBrk="1" latinLnBrk="0" hangingPunct="1">
        <a:defRPr sz="1733" kern="1200">
          <a:solidFill>
            <a:schemeClr val="tx1"/>
          </a:solidFill>
          <a:latin typeface="+mn-lt"/>
          <a:ea typeface="+mn-ea"/>
          <a:cs typeface="+mn-cs"/>
        </a:defRPr>
      </a:lvl1pPr>
      <a:lvl2pPr marL="456983" algn="l" defTabSz="913960" rtl="0" eaLnBrk="1" latinLnBrk="0" hangingPunct="1">
        <a:defRPr sz="1733" kern="1200">
          <a:solidFill>
            <a:schemeClr val="tx1"/>
          </a:solidFill>
          <a:latin typeface="+mn-lt"/>
          <a:ea typeface="+mn-ea"/>
          <a:cs typeface="+mn-cs"/>
        </a:defRPr>
      </a:lvl2pPr>
      <a:lvl3pPr marL="913960" algn="l" defTabSz="913960" rtl="0" eaLnBrk="1" latinLnBrk="0" hangingPunct="1">
        <a:defRPr sz="1733" kern="1200">
          <a:solidFill>
            <a:schemeClr val="tx1"/>
          </a:solidFill>
          <a:latin typeface="+mn-lt"/>
          <a:ea typeface="+mn-ea"/>
          <a:cs typeface="+mn-cs"/>
        </a:defRPr>
      </a:lvl3pPr>
      <a:lvl4pPr marL="1370941" algn="l" defTabSz="913960" rtl="0" eaLnBrk="1" latinLnBrk="0" hangingPunct="1">
        <a:defRPr sz="1733" kern="1200">
          <a:solidFill>
            <a:schemeClr val="tx1"/>
          </a:solidFill>
          <a:latin typeface="+mn-lt"/>
          <a:ea typeface="+mn-ea"/>
          <a:cs typeface="+mn-cs"/>
        </a:defRPr>
      </a:lvl4pPr>
      <a:lvl5pPr marL="1827921" algn="l" defTabSz="913960" rtl="0" eaLnBrk="1" latinLnBrk="0" hangingPunct="1">
        <a:defRPr sz="1733" kern="1200">
          <a:solidFill>
            <a:schemeClr val="tx1"/>
          </a:solidFill>
          <a:latin typeface="+mn-lt"/>
          <a:ea typeface="+mn-ea"/>
          <a:cs typeface="+mn-cs"/>
        </a:defRPr>
      </a:lvl5pPr>
      <a:lvl6pPr marL="2284901" algn="l" defTabSz="913960" rtl="0" eaLnBrk="1" latinLnBrk="0" hangingPunct="1">
        <a:defRPr sz="1733" kern="1200">
          <a:solidFill>
            <a:schemeClr val="tx1"/>
          </a:solidFill>
          <a:latin typeface="+mn-lt"/>
          <a:ea typeface="+mn-ea"/>
          <a:cs typeface="+mn-cs"/>
        </a:defRPr>
      </a:lvl6pPr>
      <a:lvl7pPr marL="2741883" algn="l" defTabSz="913960" rtl="0" eaLnBrk="1" latinLnBrk="0" hangingPunct="1">
        <a:defRPr sz="1733" kern="1200">
          <a:solidFill>
            <a:schemeClr val="tx1"/>
          </a:solidFill>
          <a:latin typeface="+mn-lt"/>
          <a:ea typeface="+mn-ea"/>
          <a:cs typeface="+mn-cs"/>
        </a:defRPr>
      </a:lvl7pPr>
      <a:lvl8pPr marL="3198863" algn="l" defTabSz="913960" rtl="0" eaLnBrk="1" latinLnBrk="0" hangingPunct="1">
        <a:defRPr sz="1733" kern="1200">
          <a:solidFill>
            <a:schemeClr val="tx1"/>
          </a:solidFill>
          <a:latin typeface="+mn-lt"/>
          <a:ea typeface="+mn-ea"/>
          <a:cs typeface="+mn-cs"/>
        </a:defRPr>
      </a:lvl8pPr>
      <a:lvl9pPr marL="3655845" algn="l" defTabSz="913960" rtl="0" eaLnBrk="1" latinLnBrk="0" hangingPunct="1">
        <a:defRPr sz="17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24000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hdr="0" dt="0"/>
  <p:txStyles>
    <p:titleStyle>
      <a:lvl1pPr algn="l" defTabSz="913785" rtl="0" eaLnBrk="1" latinLnBrk="0" hangingPunct="1">
        <a:lnSpc>
          <a:spcPct val="90000"/>
        </a:lnSpc>
        <a:spcBef>
          <a:spcPct val="0"/>
        </a:spcBef>
        <a:buNone/>
        <a:defRPr lang="en-US" sz="5199" b="0" kern="1200" cap="none" spc="-100" baseline="0" dirty="0">
          <a:ln w="3175">
            <a:noFill/>
          </a:ln>
          <a:solidFill>
            <a:srgbClr val="616161"/>
          </a:solidFill>
          <a:effectLst/>
          <a:latin typeface="Segoe UI Light"/>
          <a:ea typeface="+mn-ea"/>
          <a:cs typeface="Segoe ui light (Headings)"/>
        </a:defRPr>
      </a:lvl1pPr>
    </p:titleStyle>
    <p:bodyStyle>
      <a:lvl1pPr marL="400089" indent="-400089" algn="l" defTabSz="533453" rtl="0" eaLnBrk="1" latinLnBrk="0" hangingPunct="1">
        <a:spcBef>
          <a:spcPct val="20000"/>
        </a:spcBef>
        <a:buFont typeface="Arial"/>
        <a:buChar char="•"/>
        <a:defRPr sz="1732" kern="1200">
          <a:solidFill>
            <a:schemeClr val="tx1"/>
          </a:solidFill>
          <a:latin typeface="Segoe"/>
          <a:ea typeface="+mn-ea"/>
          <a:cs typeface="Segoe"/>
        </a:defRPr>
      </a:lvl1pPr>
      <a:lvl2pPr marL="866859" indent="-333409" algn="l" defTabSz="533453" rtl="0" eaLnBrk="1" latinLnBrk="0" hangingPunct="1">
        <a:spcBef>
          <a:spcPct val="20000"/>
        </a:spcBef>
        <a:buFont typeface="Arial"/>
        <a:buChar char="–"/>
        <a:defRPr sz="1732" kern="1200">
          <a:solidFill>
            <a:schemeClr val="tx1"/>
          </a:solidFill>
          <a:latin typeface="Segoe"/>
          <a:ea typeface="+mn-ea"/>
          <a:cs typeface="Segoe"/>
        </a:defRPr>
      </a:lvl2pPr>
      <a:lvl3pPr marL="1333629" indent="-266726" algn="l" defTabSz="533453" rtl="0" eaLnBrk="1" latinLnBrk="0" hangingPunct="1">
        <a:spcBef>
          <a:spcPct val="20000"/>
        </a:spcBef>
        <a:buFont typeface="Arial"/>
        <a:buChar char="•"/>
        <a:defRPr sz="1732" kern="1200">
          <a:solidFill>
            <a:schemeClr val="tx1"/>
          </a:solidFill>
          <a:latin typeface="Segoe"/>
          <a:ea typeface="+mn-ea"/>
          <a:cs typeface="Segoe"/>
        </a:defRPr>
      </a:lvl3pPr>
      <a:lvl4pPr marL="1867081" indent="-266726" algn="l" defTabSz="533453" rtl="0" eaLnBrk="1" latinLnBrk="0" hangingPunct="1">
        <a:spcBef>
          <a:spcPct val="20000"/>
        </a:spcBef>
        <a:buFont typeface="Arial"/>
        <a:buChar char="–"/>
        <a:defRPr sz="1732" kern="1200">
          <a:solidFill>
            <a:schemeClr val="tx1"/>
          </a:solidFill>
          <a:latin typeface="Segoe"/>
          <a:ea typeface="+mn-ea"/>
          <a:cs typeface="Segoe"/>
        </a:defRPr>
      </a:lvl4pPr>
      <a:lvl5pPr marL="2400534" indent="-266726" algn="l" defTabSz="533453" rtl="0" eaLnBrk="1" latinLnBrk="0" hangingPunct="1">
        <a:spcBef>
          <a:spcPct val="20000"/>
        </a:spcBef>
        <a:buFont typeface="Arial"/>
        <a:buChar char="»"/>
        <a:defRPr sz="1732" kern="1200">
          <a:solidFill>
            <a:schemeClr val="tx1"/>
          </a:solidFill>
          <a:latin typeface="Segoe"/>
          <a:ea typeface="+mn-ea"/>
          <a:cs typeface="Segoe"/>
        </a:defRPr>
      </a:lvl5pPr>
      <a:lvl6pPr marL="2933987" indent="-266726" algn="l" defTabSz="533453" rtl="0" eaLnBrk="1" latinLnBrk="0" hangingPunct="1">
        <a:spcBef>
          <a:spcPct val="20000"/>
        </a:spcBef>
        <a:buFont typeface="Arial"/>
        <a:buChar char="•"/>
        <a:defRPr sz="2400" kern="1200">
          <a:solidFill>
            <a:schemeClr val="tx1"/>
          </a:solidFill>
          <a:latin typeface="+mn-lt"/>
          <a:ea typeface="+mn-ea"/>
          <a:cs typeface="+mn-cs"/>
        </a:defRPr>
      </a:lvl6pPr>
      <a:lvl7pPr marL="3467438" indent="-266726" algn="l" defTabSz="533453" rtl="0" eaLnBrk="1" latinLnBrk="0" hangingPunct="1">
        <a:spcBef>
          <a:spcPct val="20000"/>
        </a:spcBef>
        <a:buFont typeface="Arial"/>
        <a:buChar char="•"/>
        <a:defRPr sz="2400" kern="1200">
          <a:solidFill>
            <a:schemeClr val="tx1"/>
          </a:solidFill>
          <a:latin typeface="+mn-lt"/>
          <a:ea typeface="+mn-ea"/>
          <a:cs typeface="+mn-cs"/>
        </a:defRPr>
      </a:lvl7pPr>
      <a:lvl8pPr marL="4000891" indent="-266726" algn="l" defTabSz="533453" rtl="0" eaLnBrk="1" latinLnBrk="0" hangingPunct="1">
        <a:spcBef>
          <a:spcPct val="20000"/>
        </a:spcBef>
        <a:buFont typeface="Arial"/>
        <a:buChar char="•"/>
        <a:defRPr sz="2400" kern="1200">
          <a:solidFill>
            <a:schemeClr val="tx1"/>
          </a:solidFill>
          <a:latin typeface="+mn-lt"/>
          <a:ea typeface="+mn-ea"/>
          <a:cs typeface="+mn-cs"/>
        </a:defRPr>
      </a:lvl8pPr>
      <a:lvl9pPr marL="4534341" indent="-266726" algn="l" defTabSz="53345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33453" rtl="0" eaLnBrk="1" latinLnBrk="0" hangingPunct="1">
        <a:defRPr sz="2132" kern="1200">
          <a:solidFill>
            <a:schemeClr val="tx1"/>
          </a:solidFill>
          <a:latin typeface="+mn-lt"/>
          <a:ea typeface="+mn-ea"/>
          <a:cs typeface="+mn-cs"/>
        </a:defRPr>
      </a:lvl1pPr>
      <a:lvl2pPr marL="533453" algn="l" defTabSz="533453" rtl="0" eaLnBrk="1" latinLnBrk="0" hangingPunct="1">
        <a:defRPr sz="2132" kern="1200">
          <a:solidFill>
            <a:schemeClr val="tx1"/>
          </a:solidFill>
          <a:latin typeface="+mn-lt"/>
          <a:ea typeface="+mn-ea"/>
          <a:cs typeface="+mn-cs"/>
        </a:defRPr>
      </a:lvl2pPr>
      <a:lvl3pPr marL="1066904" algn="l" defTabSz="533453" rtl="0" eaLnBrk="1" latinLnBrk="0" hangingPunct="1">
        <a:defRPr sz="2132" kern="1200">
          <a:solidFill>
            <a:schemeClr val="tx1"/>
          </a:solidFill>
          <a:latin typeface="+mn-lt"/>
          <a:ea typeface="+mn-ea"/>
          <a:cs typeface="+mn-cs"/>
        </a:defRPr>
      </a:lvl3pPr>
      <a:lvl4pPr marL="1600356" algn="l" defTabSz="533453" rtl="0" eaLnBrk="1" latinLnBrk="0" hangingPunct="1">
        <a:defRPr sz="2132" kern="1200">
          <a:solidFill>
            <a:schemeClr val="tx1"/>
          </a:solidFill>
          <a:latin typeface="+mn-lt"/>
          <a:ea typeface="+mn-ea"/>
          <a:cs typeface="+mn-cs"/>
        </a:defRPr>
      </a:lvl4pPr>
      <a:lvl5pPr marL="2133808" algn="l" defTabSz="533453" rtl="0" eaLnBrk="1" latinLnBrk="0" hangingPunct="1">
        <a:defRPr sz="2132" kern="1200">
          <a:solidFill>
            <a:schemeClr val="tx1"/>
          </a:solidFill>
          <a:latin typeface="+mn-lt"/>
          <a:ea typeface="+mn-ea"/>
          <a:cs typeface="+mn-cs"/>
        </a:defRPr>
      </a:lvl5pPr>
      <a:lvl6pPr marL="2667260" algn="l" defTabSz="533453" rtl="0" eaLnBrk="1" latinLnBrk="0" hangingPunct="1">
        <a:defRPr sz="2132" kern="1200">
          <a:solidFill>
            <a:schemeClr val="tx1"/>
          </a:solidFill>
          <a:latin typeface="+mn-lt"/>
          <a:ea typeface="+mn-ea"/>
          <a:cs typeface="+mn-cs"/>
        </a:defRPr>
      </a:lvl6pPr>
      <a:lvl7pPr marL="3200711" algn="l" defTabSz="533453" rtl="0" eaLnBrk="1" latinLnBrk="0" hangingPunct="1">
        <a:defRPr sz="2132" kern="1200">
          <a:solidFill>
            <a:schemeClr val="tx1"/>
          </a:solidFill>
          <a:latin typeface="+mn-lt"/>
          <a:ea typeface="+mn-ea"/>
          <a:cs typeface="+mn-cs"/>
        </a:defRPr>
      </a:lvl7pPr>
      <a:lvl8pPr marL="3734164" algn="l" defTabSz="533453" rtl="0" eaLnBrk="1" latinLnBrk="0" hangingPunct="1">
        <a:defRPr sz="2132" kern="1200">
          <a:solidFill>
            <a:schemeClr val="tx1"/>
          </a:solidFill>
          <a:latin typeface="+mn-lt"/>
          <a:ea typeface="+mn-ea"/>
          <a:cs typeface="+mn-cs"/>
        </a:defRPr>
      </a:lvl8pPr>
      <a:lvl9pPr marL="4267615" algn="l" defTabSz="533453" rtl="0" eaLnBrk="1" latinLnBrk="0" hangingPunct="1">
        <a:defRPr sz="213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7578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Lst>
  <p:hf hdr="0" dt="0"/>
  <p:txStyles>
    <p:titleStyle>
      <a:lvl1pPr algn="l" defTabSz="913960" rtl="0" eaLnBrk="1" latinLnBrk="0" hangingPunct="1">
        <a:lnSpc>
          <a:spcPct val="90000"/>
        </a:lnSpc>
        <a:spcBef>
          <a:spcPct val="0"/>
        </a:spcBef>
        <a:buNone/>
        <a:defRPr lang="en-US" sz="5200" b="0" kern="1200" cap="none" spc="-100" baseline="0" dirty="0">
          <a:ln w="3175">
            <a:noFill/>
          </a:ln>
          <a:solidFill>
            <a:srgbClr val="616161"/>
          </a:solidFill>
          <a:effectLst/>
          <a:latin typeface="Segoe UI Light"/>
          <a:ea typeface="+mn-ea"/>
          <a:cs typeface="Segoe ui light (Headings)"/>
        </a:defRPr>
      </a:lvl1pPr>
    </p:titleStyle>
    <p:bodyStyle>
      <a:lvl1pPr marL="400166" indent="-400166" algn="l" defTabSz="533555" rtl="0" eaLnBrk="1" latinLnBrk="0" hangingPunct="1">
        <a:spcBef>
          <a:spcPct val="20000"/>
        </a:spcBef>
        <a:buFont typeface="Arial"/>
        <a:buChar char="•"/>
        <a:defRPr sz="1733" kern="1200">
          <a:solidFill>
            <a:schemeClr val="tx1"/>
          </a:solidFill>
          <a:latin typeface="Segoe"/>
          <a:ea typeface="+mn-ea"/>
          <a:cs typeface="Segoe"/>
        </a:defRPr>
      </a:lvl1pPr>
      <a:lvl2pPr marL="867025" indent="-333473" algn="l" defTabSz="533555" rtl="0" eaLnBrk="1" latinLnBrk="0" hangingPunct="1">
        <a:spcBef>
          <a:spcPct val="20000"/>
        </a:spcBef>
        <a:buFont typeface="Arial"/>
        <a:buChar char="–"/>
        <a:defRPr sz="1733" kern="1200">
          <a:solidFill>
            <a:schemeClr val="tx1"/>
          </a:solidFill>
          <a:latin typeface="Segoe"/>
          <a:ea typeface="+mn-ea"/>
          <a:cs typeface="Segoe"/>
        </a:defRPr>
      </a:lvl2pPr>
      <a:lvl3pPr marL="1333885" indent="-266777" algn="l" defTabSz="533555" rtl="0" eaLnBrk="1" latinLnBrk="0" hangingPunct="1">
        <a:spcBef>
          <a:spcPct val="20000"/>
        </a:spcBef>
        <a:buFont typeface="Arial"/>
        <a:buChar char="•"/>
        <a:defRPr sz="1733" kern="1200">
          <a:solidFill>
            <a:schemeClr val="tx1"/>
          </a:solidFill>
          <a:latin typeface="Segoe"/>
          <a:ea typeface="+mn-ea"/>
          <a:cs typeface="Segoe"/>
        </a:defRPr>
      </a:lvl3pPr>
      <a:lvl4pPr marL="1867440" indent="-266777" algn="l" defTabSz="533555" rtl="0" eaLnBrk="1" latinLnBrk="0" hangingPunct="1">
        <a:spcBef>
          <a:spcPct val="20000"/>
        </a:spcBef>
        <a:buFont typeface="Arial"/>
        <a:buChar char="–"/>
        <a:defRPr sz="1733" kern="1200">
          <a:solidFill>
            <a:schemeClr val="tx1"/>
          </a:solidFill>
          <a:latin typeface="Segoe"/>
          <a:ea typeface="+mn-ea"/>
          <a:cs typeface="Segoe"/>
        </a:defRPr>
      </a:lvl4pPr>
      <a:lvl5pPr marL="2400995" indent="-266777" algn="l" defTabSz="533555" rtl="0" eaLnBrk="1" latinLnBrk="0" hangingPunct="1">
        <a:spcBef>
          <a:spcPct val="20000"/>
        </a:spcBef>
        <a:buFont typeface="Arial"/>
        <a:buChar char="»"/>
        <a:defRPr sz="1733" kern="1200">
          <a:solidFill>
            <a:schemeClr val="tx1"/>
          </a:solidFill>
          <a:latin typeface="Segoe"/>
          <a:ea typeface="+mn-ea"/>
          <a:cs typeface="Segoe"/>
        </a:defRPr>
      </a:lvl5pPr>
      <a:lvl6pPr marL="2934550" indent="-266777" algn="l" defTabSz="533555" rtl="0" eaLnBrk="1" latinLnBrk="0" hangingPunct="1">
        <a:spcBef>
          <a:spcPct val="20000"/>
        </a:spcBef>
        <a:buFont typeface="Arial"/>
        <a:buChar char="•"/>
        <a:defRPr sz="2400" kern="1200">
          <a:solidFill>
            <a:schemeClr val="tx1"/>
          </a:solidFill>
          <a:latin typeface="+mn-lt"/>
          <a:ea typeface="+mn-ea"/>
          <a:cs typeface="+mn-cs"/>
        </a:defRPr>
      </a:lvl6pPr>
      <a:lvl7pPr marL="3468104" indent="-266777" algn="l" defTabSz="533555" rtl="0" eaLnBrk="1" latinLnBrk="0" hangingPunct="1">
        <a:spcBef>
          <a:spcPct val="20000"/>
        </a:spcBef>
        <a:buFont typeface="Arial"/>
        <a:buChar char="•"/>
        <a:defRPr sz="2400" kern="1200">
          <a:solidFill>
            <a:schemeClr val="tx1"/>
          </a:solidFill>
          <a:latin typeface="+mn-lt"/>
          <a:ea typeface="+mn-ea"/>
          <a:cs typeface="+mn-cs"/>
        </a:defRPr>
      </a:lvl7pPr>
      <a:lvl8pPr marL="4001659" indent="-266777" algn="l" defTabSz="533555" rtl="0" eaLnBrk="1" latinLnBrk="0" hangingPunct="1">
        <a:spcBef>
          <a:spcPct val="20000"/>
        </a:spcBef>
        <a:buFont typeface="Arial"/>
        <a:buChar char="•"/>
        <a:defRPr sz="2400" kern="1200">
          <a:solidFill>
            <a:schemeClr val="tx1"/>
          </a:solidFill>
          <a:latin typeface="+mn-lt"/>
          <a:ea typeface="+mn-ea"/>
          <a:cs typeface="+mn-cs"/>
        </a:defRPr>
      </a:lvl8pPr>
      <a:lvl9pPr marL="4535212" indent="-266777" algn="l" defTabSz="533555"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33555" rtl="0" eaLnBrk="1" latinLnBrk="0" hangingPunct="1">
        <a:defRPr sz="2133" kern="1200">
          <a:solidFill>
            <a:schemeClr val="tx1"/>
          </a:solidFill>
          <a:latin typeface="+mn-lt"/>
          <a:ea typeface="+mn-ea"/>
          <a:cs typeface="+mn-cs"/>
        </a:defRPr>
      </a:lvl1pPr>
      <a:lvl2pPr marL="533555" algn="l" defTabSz="533555" rtl="0" eaLnBrk="1" latinLnBrk="0" hangingPunct="1">
        <a:defRPr sz="2133" kern="1200">
          <a:solidFill>
            <a:schemeClr val="tx1"/>
          </a:solidFill>
          <a:latin typeface="+mn-lt"/>
          <a:ea typeface="+mn-ea"/>
          <a:cs typeface="+mn-cs"/>
        </a:defRPr>
      </a:lvl2pPr>
      <a:lvl3pPr marL="1067109" algn="l" defTabSz="533555" rtl="0" eaLnBrk="1" latinLnBrk="0" hangingPunct="1">
        <a:defRPr sz="2133" kern="1200">
          <a:solidFill>
            <a:schemeClr val="tx1"/>
          </a:solidFill>
          <a:latin typeface="+mn-lt"/>
          <a:ea typeface="+mn-ea"/>
          <a:cs typeface="+mn-cs"/>
        </a:defRPr>
      </a:lvl3pPr>
      <a:lvl4pPr marL="1600664" algn="l" defTabSz="533555" rtl="0" eaLnBrk="1" latinLnBrk="0" hangingPunct="1">
        <a:defRPr sz="2133" kern="1200">
          <a:solidFill>
            <a:schemeClr val="tx1"/>
          </a:solidFill>
          <a:latin typeface="+mn-lt"/>
          <a:ea typeface="+mn-ea"/>
          <a:cs typeface="+mn-cs"/>
        </a:defRPr>
      </a:lvl4pPr>
      <a:lvl5pPr marL="2134218" algn="l" defTabSz="533555" rtl="0" eaLnBrk="1" latinLnBrk="0" hangingPunct="1">
        <a:defRPr sz="2133" kern="1200">
          <a:solidFill>
            <a:schemeClr val="tx1"/>
          </a:solidFill>
          <a:latin typeface="+mn-lt"/>
          <a:ea typeface="+mn-ea"/>
          <a:cs typeface="+mn-cs"/>
        </a:defRPr>
      </a:lvl5pPr>
      <a:lvl6pPr marL="2667772" algn="l" defTabSz="533555" rtl="0" eaLnBrk="1" latinLnBrk="0" hangingPunct="1">
        <a:defRPr sz="2133" kern="1200">
          <a:solidFill>
            <a:schemeClr val="tx1"/>
          </a:solidFill>
          <a:latin typeface="+mn-lt"/>
          <a:ea typeface="+mn-ea"/>
          <a:cs typeface="+mn-cs"/>
        </a:defRPr>
      </a:lvl6pPr>
      <a:lvl7pPr marL="3201326" algn="l" defTabSz="533555" rtl="0" eaLnBrk="1" latinLnBrk="0" hangingPunct="1">
        <a:defRPr sz="2133" kern="1200">
          <a:solidFill>
            <a:schemeClr val="tx1"/>
          </a:solidFill>
          <a:latin typeface="+mn-lt"/>
          <a:ea typeface="+mn-ea"/>
          <a:cs typeface="+mn-cs"/>
        </a:defRPr>
      </a:lvl7pPr>
      <a:lvl8pPr marL="3734881" algn="l" defTabSz="533555" rtl="0" eaLnBrk="1" latinLnBrk="0" hangingPunct="1">
        <a:defRPr sz="2133" kern="1200">
          <a:solidFill>
            <a:schemeClr val="tx1"/>
          </a:solidFill>
          <a:latin typeface="+mn-lt"/>
          <a:ea typeface="+mn-ea"/>
          <a:cs typeface="+mn-cs"/>
        </a:defRPr>
      </a:lvl8pPr>
      <a:lvl9pPr marL="4268435" algn="l" defTabSz="533555" rtl="0" eaLnBrk="1" latinLnBrk="0" hangingPunct="1">
        <a:defRPr sz="21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56136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Lst>
  <p:hf hdr="0" dt="0"/>
  <p:txStyles>
    <p:titleStyle>
      <a:lvl1pPr algn="l" defTabSz="913960" rtl="0" eaLnBrk="1" latinLnBrk="0" hangingPunct="1">
        <a:lnSpc>
          <a:spcPct val="90000"/>
        </a:lnSpc>
        <a:spcBef>
          <a:spcPct val="0"/>
        </a:spcBef>
        <a:buNone/>
        <a:defRPr lang="en-US" sz="5200" b="0" kern="1200" cap="none" spc="-100" baseline="0" dirty="0">
          <a:ln w="3175">
            <a:noFill/>
          </a:ln>
          <a:solidFill>
            <a:srgbClr val="616161"/>
          </a:solidFill>
          <a:effectLst/>
          <a:latin typeface="Segoe UI Light"/>
          <a:ea typeface="+mn-ea"/>
          <a:cs typeface="Segoe ui light (Headings)"/>
        </a:defRPr>
      </a:lvl1pPr>
    </p:titleStyle>
    <p:bodyStyle>
      <a:lvl1pPr marL="400166" indent="-400166" algn="l" defTabSz="533555" rtl="0" eaLnBrk="1" latinLnBrk="0" hangingPunct="1">
        <a:spcBef>
          <a:spcPct val="20000"/>
        </a:spcBef>
        <a:buFont typeface="Arial"/>
        <a:buChar char="•"/>
        <a:defRPr sz="1733" kern="1200">
          <a:solidFill>
            <a:schemeClr val="tx1"/>
          </a:solidFill>
          <a:latin typeface="Segoe"/>
          <a:ea typeface="+mn-ea"/>
          <a:cs typeface="Segoe"/>
        </a:defRPr>
      </a:lvl1pPr>
      <a:lvl2pPr marL="867025" indent="-333473" algn="l" defTabSz="533555" rtl="0" eaLnBrk="1" latinLnBrk="0" hangingPunct="1">
        <a:spcBef>
          <a:spcPct val="20000"/>
        </a:spcBef>
        <a:buFont typeface="Arial"/>
        <a:buChar char="–"/>
        <a:defRPr sz="1733" kern="1200">
          <a:solidFill>
            <a:schemeClr val="tx1"/>
          </a:solidFill>
          <a:latin typeface="Segoe"/>
          <a:ea typeface="+mn-ea"/>
          <a:cs typeface="Segoe"/>
        </a:defRPr>
      </a:lvl2pPr>
      <a:lvl3pPr marL="1333885" indent="-266777" algn="l" defTabSz="533555" rtl="0" eaLnBrk="1" latinLnBrk="0" hangingPunct="1">
        <a:spcBef>
          <a:spcPct val="20000"/>
        </a:spcBef>
        <a:buFont typeface="Arial"/>
        <a:buChar char="•"/>
        <a:defRPr sz="1733" kern="1200">
          <a:solidFill>
            <a:schemeClr val="tx1"/>
          </a:solidFill>
          <a:latin typeface="Segoe"/>
          <a:ea typeface="+mn-ea"/>
          <a:cs typeface="Segoe"/>
        </a:defRPr>
      </a:lvl3pPr>
      <a:lvl4pPr marL="1867440" indent="-266777" algn="l" defTabSz="533555" rtl="0" eaLnBrk="1" latinLnBrk="0" hangingPunct="1">
        <a:spcBef>
          <a:spcPct val="20000"/>
        </a:spcBef>
        <a:buFont typeface="Arial"/>
        <a:buChar char="–"/>
        <a:defRPr sz="1733" kern="1200">
          <a:solidFill>
            <a:schemeClr val="tx1"/>
          </a:solidFill>
          <a:latin typeface="Segoe"/>
          <a:ea typeface="+mn-ea"/>
          <a:cs typeface="Segoe"/>
        </a:defRPr>
      </a:lvl4pPr>
      <a:lvl5pPr marL="2400995" indent="-266777" algn="l" defTabSz="533555" rtl="0" eaLnBrk="1" latinLnBrk="0" hangingPunct="1">
        <a:spcBef>
          <a:spcPct val="20000"/>
        </a:spcBef>
        <a:buFont typeface="Arial"/>
        <a:buChar char="»"/>
        <a:defRPr sz="1733" kern="1200">
          <a:solidFill>
            <a:schemeClr val="tx1"/>
          </a:solidFill>
          <a:latin typeface="Segoe"/>
          <a:ea typeface="+mn-ea"/>
          <a:cs typeface="Segoe"/>
        </a:defRPr>
      </a:lvl5pPr>
      <a:lvl6pPr marL="2934550" indent="-266777" algn="l" defTabSz="533555" rtl="0" eaLnBrk="1" latinLnBrk="0" hangingPunct="1">
        <a:spcBef>
          <a:spcPct val="20000"/>
        </a:spcBef>
        <a:buFont typeface="Arial"/>
        <a:buChar char="•"/>
        <a:defRPr sz="2400" kern="1200">
          <a:solidFill>
            <a:schemeClr val="tx1"/>
          </a:solidFill>
          <a:latin typeface="+mn-lt"/>
          <a:ea typeface="+mn-ea"/>
          <a:cs typeface="+mn-cs"/>
        </a:defRPr>
      </a:lvl6pPr>
      <a:lvl7pPr marL="3468104" indent="-266777" algn="l" defTabSz="533555" rtl="0" eaLnBrk="1" latinLnBrk="0" hangingPunct="1">
        <a:spcBef>
          <a:spcPct val="20000"/>
        </a:spcBef>
        <a:buFont typeface="Arial"/>
        <a:buChar char="•"/>
        <a:defRPr sz="2400" kern="1200">
          <a:solidFill>
            <a:schemeClr val="tx1"/>
          </a:solidFill>
          <a:latin typeface="+mn-lt"/>
          <a:ea typeface="+mn-ea"/>
          <a:cs typeface="+mn-cs"/>
        </a:defRPr>
      </a:lvl7pPr>
      <a:lvl8pPr marL="4001659" indent="-266777" algn="l" defTabSz="533555" rtl="0" eaLnBrk="1" latinLnBrk="0" hangingPunct="1">
        <a:spcBef>
          <a:spcPct val="20000"/>
        </a:spcBef>
        <a:buFont typeface="Arial"/>
        <a:buChar char="•"/>
        <a:defRPr sz="2400" kern="1200">
          <a:solidFill>
            <a:schemeClr val="tx1"/>
          </a:solidFill>
          <a:latin typeface="+mn-lt"/>
          <a:ea typeface="+mn-ea"/>
          <a:cs typeface="+mn-cs"/>
        </a:defRPr>
      </a:lvl8pPr>
      <a:lvl9pPr marL="4535212" indent="-266777" algn="l" defTabSz="533555"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33555" rtl="0" eaLnBrk="1" latinLnBrk="0" hangingPunct="1">
        <a:defRPr sz="2133" kern="1200">
          <a:solidFill>
            <a:schemeClr val="tx1"/>
          </a:solidFill>
          <a:latin typeface="+mn-lt"/>
          <a:ea typeface="+mn-ea"/>
          <a:cs typeface="+mn-cs"/>
        </a:defRPr>
      </a:lvl1pPr>
      <a:lvl2pPr marL="533555" algn="l" defTabSz="533555" rtl="0" eaLnBrk="1" latinLnBrk="0" hangingPunct="1">
        <a:defRPr sz="2133" kern="1200">
          <a:solidFill>
            <a:schemeClr val="tx1"/>
          </a:solidFill>
          <a:latin typeface="+mn-lt"/>
          <a:ea typeface="+mn-ea"/>
          <a:cs typeface="+mn-cs"/>
        </a:defRPr>
      </a:lvl2pPr>
      <a:lvl3pPr marL="1067109" algn="l" defTabSz="533555" rtl="0" eaLnBrk="1" latinLnBrk="0" hangingPunct="1">
        <a:defRPr sz="2133" kern="1200">
          <a:solidFill>
            <a:schemeClr val="tx1"/>
          </a:solidFill>
          <a:latin typeface="+mn-lt"/>
          <a:ea typeface="+mn-ea"/>
          <a:cs typeface="+mn-cs"/>
        </a:defRPr>
      </a:lvl3pPr>
      <a:lvl4pPr marL="1600664" algn="l" defTabSz="533555" rtl="0" eaLnBrk="1" latinLnBrk="0" hangingPunct="1">
        <a:defRPr sz="2133" kern="1200">
          <a:solidFill>
            <a:schemeClr val="tx1"/>
          </a:solidFill>
          <a:latin typeface="+mn-lt"/>
          <a:ea typeface="+mn-ea"/>
          <a:cs typeface="+mn-cs"/>
        </a:defRPr>
      </a:lvl4pPr>
      <a:lvl5pPr marL="2134218" algn="l" defTabSz="533555" rtl="0" eaLnBrk="1" latinLnBrk="0" hangingPunct="1">
        <a:defRPr sz="2133" kern="1200">
          <a:solidFill>
            <a:schemeClr val="tx1"/>
          </a:solidFill>
          <a:latin typeface="+mn-lt"/>
          <a:ea typeface="+mn-ea"/>
          <a:cs typeface="+mn-cs"/>
        </a:defRPr>
      </a:lvl5pPr>
      <a:lvl6pPr marL="2667772" algn="l" defTabSz="533555" rtl="0" eaLnBrk="1" latinLnBrk="0" hangingPunct="1">
        <a:defRPr sz="2133" kern="1200">
          <a:solidFill>
            <a:schemeClr val="tx1"/>
          </a:solidFill>
          <a:latin typeface="+mn-lt"/>
          <a:ea typeface="+mn-ea"/>
          <a:cs typeface="+mn-cs"/>
        </a:defRPr>
      </a:lvl6pPr>
      <a:lvl7pPr marL="3201326" algn="l" defTabSz="533555" rtl="0" eaLnBrk="1" latinLnBrk="0" hangingPunct="1">
        <a:defRPr sz="2133" kern="1200">
          <a:solidFill>
            <a:schemeClr val="tx1"/>
          </a:solidFill>
          <a:latin typeface="+mn-lt"/>
          <a:ea typeface="+mn-ea"/>
          <a:cs typeface="+mn-cs"/>
        </a:defRPr>
      </a:lvl7pPr>
      <a:lvl8pPr marL="3734881" algn="l" defTabSz="533555" rtl="0" eaLnBrk="1" latinLnBrk="0" hangingPunct="1">
        <a:defRPr sz="2133" kern="1200">
          <a:solidFill>
            <a:schemeClr val="tx1"/>
          </a:solidFill>
          <a:latin typeface="+mn-lt"/>
          <a:ea typeface="+mn-ea"/>
          <a:cs typeface="+mn-cs"/>
        </a:defRPr>
      </a:lvl8pPr>
      <a:lvl9pPr marL="4268435" algn="l" defTabSz="533555" rtl="0" eaLnBrk="1" latinLnBrk="0" hangingPunct="1">
        <a:defRPr sz="21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33598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9" r:id="rId25"/>
    <p:sldLayoutId id="2147483780" r:id="rId26"/>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13785" rtl="0" eaLnBrk="1" latinLnBrk="0" hangingPunct="1">
        <a:lnSpc>
          <a:spcPct val="90000"/>
        </a:lnSpc>
        <a:spcBef>
          <a:spcPct val="0"/>
        </a:spcBef>
        <a:buNone/>
        <a:defRPr lang="en-US" sz="5199" b="0" kern="1200" cap="none" spc="-100" baseline="0" dirty="0">
          <a:ln w="3175">
            <a:noFill/>
          </a:ln>
          <a:solidFill>
            <a:srgbClr val="616161"/>
          </a:solidFill>
          <a:effectLst/>
          <a:latin typeface="Segoe UI Light"/>
          <a:ea typeface="+mn-ea"/>
          <a:cs typeface="Segoe ui light (Headings)"/>
        </a:defRPr>
      </a:lvl1pPr>
    </p:titleStyle>
    <p:bodyStyle>
      <a:lvl1pPr marL="400089" indent="-400089" algn="l" defTabSz="533453" rtl="0" eaLnBrk="1" latinLnBrk="0" hangingPunct="1">
        <a:spcBef>
          <a:spcPct val="20000"/>
        </a:spcBef>
        <a:buFont typeface="Arial"/>
        <a:buChar char="•"/>
        <a:defRPr sz="1732" kern="1200">
          <a:solidFill>
            <a:schemeClr val="tx1"/>
          </a:solidFill>
          <a:latin typeface="Segoe"/>
          <a:ea typeface="+mn-ea"/>
          <a:cs typeface="Segoe"/>
        </a:defRPr>
      </a:lvl1pPr>
      <a:lvl2pPr marL="866859" indent="-333409" algn="l" defTabSz="533453" rtl="0" eaLnBrk="1" latinLnBrk="0" hangingPunct="1">
        <a:spcBef>
          <a:spcPct val="20000"/>
        </a:spcBef>
        <a:buFont typeface="Arial"/>
        <a:buChar char="–"/>
        <a:defRPr sz="1732" kern="1200">
          <a:solidFill>
            <a:schemeClr val="tx1"/>
          </a:solidFill>
          <a:latin typeface="Segoe"/>
          <a:ea typeface="+mn-ea"/>
          <a:cs typeface="Segoe"/>
        </a:defRPr>
      </a:lvl2pPr>
      <a:lvl3pPr marL="1333629" indent="-266726" algn="l" defTabSz="533453" rtl="0" eaLnBrk="1" latinLnBrk="0" hangingPunct="1">
        <a:spcBef>
          <a:spcPct val="20000"/>
        </a:spcBef>
        <a:buFont typeface="Arial"/>
        <a:buChar char="•"/>
        <a:defRPr sz="1732" kern="1200">
          <a:solidFill>
            <a:schemeClr val="tx1"/>
          </a:solidFill>
          <a:latin typeface="Segoe"/>
          <a:ea typeface="+mn-ea"/>
          <a:cs typeface="Segoe"/>
        </a:defRPr>
      </a:lvl3pPr>
      <a:lvl4pPr marL="1867081" indent="-266726" algn="l" defTabSz="533453" rtl="0" eaLnBrk="1" latinLnBrk="0" hangingPunct="1">
        <a:spcBef>
          <a:spcPct val="20000"/>
        </a:spcBef>
        <a:buFont typeface="Arial"/>
        <a:buChar char="–"/>
        <a:defRPr sz="1732" kern="1200">
          <a:solidFill>
            <a:schemeClr val="tx1"/>
          </a:solidFill>
          <a:latin typeface="Segoe"/>
          <a:ea typeface="+mn-ea"/>
          <a:cs typeface="Segoe"/>
        </a:defRPr>
      </a:lvl4pPr>
      <a:lvl5pPr marL="2400534" indent="-266726" algn="l" defTabSz="533453" rtl="0" eaLnBrk="1" latinLnBrk="0" hangingPunct="1">
        <a:spcBef>
          <a:spcPct val="20000"/>
        </a:spcBef>
        <a:buFont typeface="Arial"/>
        <a:buChar char="»"/>
        <a:defRPr sz="1732" kern="1200">
          <a:solidFill>
            <a:schemeClr val="tx1"/>
          </a:solidFill>
          <a:latin typeface="Segoe"/>
          <a:ea typeface="+mn-ea"/>
          <a:cs typeface="Segoe"/>
        </a:defRPr>
      </a:lvl5pPr>
      <a:lvl6pPr marL="2933987" indent="-266726" algn="l" defTabSz="533453" rtl="0" eaLnBrk="1" latinLnBrk="0" hangingPunct="1">
        <a:spcBef>
          <a:spcPct val="20000"/>
        </a:spcBef>
        <a:buFont typeface="Arial"/>
        <a:buChar char="•"/>
        <a:defRPr sz="2400" kern="1200">
          <a:solidFill>
            <a:schemeClr val="tx1"/>
          </a:solidFill>
          <a:latin typeface="+mn-lt"/>
          <a:ea typeface="+mn-ea"/>
          <a:cs typeface="+mn-cs"/>
        </a:defRPr>
      </a:lvl6pPr>
      <a:lvl7pPr marL="3467438" indent="-266726" algn="l" defTabSz="533453" rtl="0" eaLnBrk="1" latinLnBrk="0" hangingPunct="1">
        <a:spcBef>
          <a:spcPct val="20000"/>
        </a:spcBef>
        <a:buFont typeface="Arial"/>
        <a:buChar char="•"/>
        <a:defRPr sz="2400" kern="1200">
          <a:solidFill>
            <a:schemeClr val="tx1"/>
          </a:solidFill>
          <a:latin typeface="+mn-lt"/>
          <a:ea typeface="+mn-ea"/>
          <a:cs typeface="+mn-cs"/>
        </a:defRPr>
      </a:lvl7pPr>
      <a:lvl8pPr marL="4000891" indent="-266726" algn="l" defTabSz="533453" rtl="0" eaLnBrk="1" latinLnBrk="0" hangingPunct="1">
        <a:spcBef>
          <a:spcPct val="20000"/>
        </a:spcBef>
        <a:buFont typeface="Arial"/>
        <a:buChar char="•"/>
        <a:defRPr sz="2400" kern="1200">
          <a:solidFill>
            <a:schemeClr val="tx1"/>
          </a:solidFill>
          <a:latin typeface="+mn-lt"/>
          <a:ea typeface="+mn-ea"/>
          <a:cs typeface="+mn-cs"/>
        </a:defRPr>
      </a:lvl8pPr>
      <a:lvl9pPr marL="4534341" indent="-266726" algn="l" defTabSz="53345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33453" rtl="0" eaLnBrk="1" latinLnBrk="0" hangingPunct="1">
        <a:defRPr sz="2132" kern="1200">
          <a:solidFill>
            <a:schemeClr val="tx1"/>
          </a:solidFill>
          <a:latin typeface="+mn-lt"/>
          <a:ea typeface="+mn-ea"/>
          <a:cs typeface="+mn-cs"/>
        </a:defRPr>
      </a:lvl1pPr>
      <a:lvl2pPr marL="533453" algn="l" defTabSz="533453" rtl="0" eaLnBrk="1" latinLnBrk="0" hangingPunct="1">
        <a:defRPr sz="2132" kern="1200">
          <a:solidFill>
            <a:schemeClr val="tx1"/>
          </a:solidFill>
          <a:latin typeface="+mn-lt"/>
          <a:ea typeface="+mn-ea"/>
          <a:cs typeface="+mn-cs"/>
        </a:defRPr>
      </a:lvl2pPr>
      <a:lvl3pPr marL="1066904" algn="l" defTabSz="533453" rtl="0" eaLnBrk="1" latinLnBrk="0" hangingPunct="1">
        <a:defRPr sz="2132" kern="1200">
          <a:solidFill>
            <a:schemeClr val="tx1"/>
          </a:solidFill>
          <a:latin typeface="+mn-lt"/>
          <a:ea typeface="+mn-ea"/>
          <a:cs typeface="+mn-cs"/>
        </a:defRPr>
      </a:lvl3pPr>
      <a:lvl4pPr marL="1600356" algn="l" defTabSz="533453" rtl="0" eaLnBrk="1" latinLnBrk="0" hangingPunct="1">
        <a:defRPr sz="2132" kern="1200">
          <a:solidFill>
            <a:schemeClr val="tx1"/>
          </a:solidFill>
          <a:latin typeface="+mn-lt"/>
          <a:ea typeface="+mn-ea"/>
          <a:cs typeface="+mn-cs"/>
        </a:defRPr>
      </a:lvl4pPr>
      <a:lvl5pPr marL="2133808" algn="l" defTabSz="533453" rtl="0" eaLnBrk="1" latinLnBrk="0" hangingPunct="1">
        <a:defRPr sz="2132" kern="1200">
          <a:solidFill>
            <a:schemeClr val="tx1"/>
          </a:solidFill>
          <a:latin typeface="+mn-lt"/>
          <a:ea typeface="+mn-ea"/>
          <a:cs typeface="+mn-cs"/>
        </a:defRPr>
      </a:lvl5pPr>
      <a:lvl6pPr marL="2667260" algn="l" defTabSz="533453" rtl="0" eaLnBrk="1" latinLnBrk="0" hangingPunct="1">
        <a:defRPr sz="2132" kern="1200">
          <a:solidFill>
            <a:schemeClr val="tx1"/>
          </a:solidFill>
          <a:latin typeface="+mn-lt"/>
          <a:ea typeface="+mn-ea"/>
          <a:cs typeface="+mn-cs"/>
        </a:defRPr>
      </a:lvl6pPr>
      <a:lvl7pPr marL="3200711" algn="l" defTabSz="533453" rtl="0" eaLnBrk="1" latinLnBrk="0" hangingPunct="1">
        <a:defRPr sz="2132" kern="1200">
          <a:solidFill>
            <a:schemeClr val="tx1"/>
          </a:solidFill>
          <a:latin typeface="+mn-lt"/>
          <a:ea typeface="+mn-ea"/>
          <a:cs typeface="+mn-cs"/>
        </a:defRPr>
      </a:lvl7pPr>
      <a:lvl8pPr marL="3734164" algn="l" defTabSz="533453" rtl="0" eaLnBrk="1" latinLnBrk="0" hangingPunct="1">
        <a:defRPr sz="2132" kern="1200">
          <a:solidFill>
            <a:schemeClr val="tx1"/>
          </a:solidFill>
          <a:latin typeface="+mn-lt"/>
          <a:ea typeface="+mn-ea"/>
          <a:cs typeface="+mn-cs"/>
        </a:defRPr>
      </a:lvl8pPr>
      <a:lvl9pPr marL="4267615" algn="l" defTabSz="533453" rtl="0" eaLnBrk="1" latinLnBrk="0" hangingPunct="1">
        <a:defRPr sz="213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84431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7" r:id="rId25"/>
    <p:sldLayoutId id="2147483808" r:id="rId26"/>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13785" rtl="0" eaLnBrk="1" latinLnBrk="0" hangingPunct="1">
        <a:lnSpc>
          <a:spcPct val="90000"/>
        </a:lnSpc>
        <a:spcBef>
          <a:spcPct val="0"/>
        </a:spcBef>
        <a:buNone/>
        <a:defRPr lang="en-US" sz="5199" b="0" kern="1200" cap="none" spc="-100" baseline="0" dirty="0">
          <a:ln w="3175">
            <a:noFill/>
          </a:ln>
          <a:solidFill>
            <a:srgbClr val="616161"/>
          </a:solidFill>
          <a:effectLst/>
          <a:latin typeface="Segoe UI Light"/>
          <a:ea typeface="+mn-ea"/>
          <a:cs typeface="Segoe ui light (Headings)"/>
        </a:defRPr>
      </a:lvl1pPr>
    </p:titleStyle>
    <p:bodyStyle>
      <a:lvl1pPr marL="400089" indent="-400089" algn="l" defTabSz="533453" rtl="0" eaLnBrk="1" latinLnBrk="0" hangingPunct="1">
        <a:spcBef>
          <a:spcPct val="20000"/>
        </a:spcBef>
        <a:buFont typeface="Arial"/>
        <a:buChar char="•"/>
        <a:defRPr sz="1732" kern="1200">
          <a:solidFill>
            <a:schemeClr val="tx1"/>
          </a:solidFill>
          <a:latin typeface="Segoe"/>
          <a:ea typeface="+mn-ea"/>
          <a:cs typeface="Segoe"/>
        </a:defRPr>
      </a:lvl1pPr>
      <a:lvl2pPr marL="866859" indent="-333409" algn="l" defTabSz="533453" rtl="0" eaLnBrk="1" latinLnBrk="0" hangingPunct="1">
        <a:spcBef>
          <a:spcPct val="20000"/>
        </a:spcBef>
        <a:buFont typeface="Arial"/>
        <a:buChar char="–"/>
        <a:defRPr sz="1732" kern="1200">
          <a:solidFill>
            <a:schemeClr val="tx1"/>
          </a:solidFill>
          <a:latin typeface="Segoe"/>
          <a:ea typeface="+mn-ea"/>
          <a:cs typeface="Segoe"/>
        </a:defRPr>
      </a:lvl2pPr>
      <a:lvl3pPr marL="1333629" indent="-266726" algn="l" defTabSz="533453" rtl="0" eaLnBrk="1" latinLnBrk="0" hangingPunct="1">
        <a:spcBef>
          <a:spcPct val="20000"/>
        </a:spcBef>
        <a:buFont typeface="Arial"/>
        <a:buChar char="•"/>
        <a:defRPr sz="1732" kern="1200">
          <a:solidFill>
            <a:schemeClr val="tx1"/>
          </a:solidFill>
          <a:latin typeface="Segoe"/>
          <a:ea typeface="+mn-ea"/>
          <a:cs typeface="Segoe"/>
        </a:defRPr>
      </a:lvl3pPr>
      <a:lvl4pPr marL="1867081" indent="-266726" algn="l" defTabSz="533453" rtl="0" eaLnBrk="1" latinLnBrk="0" hangingPunct="1">
        <a:spcBef>
          <a:spcPct val="20000"/>
        </a:spcBef>
        <a:buFont typeface="Arial"/>
        <a:buChar char="–"/>
        <a:defRPr sz="1732" kern="1200">
          <a:solidFill>
            <a:schemeClr val="tx1"/>
          </a:solidFill>
          <a:latin typeface="Segoe"/>
          <a:ea typeface="+mn-ea"/>
          <a:cs typeface="Segoe"/>
        </a:defRPr>
      </a:lvl4pPr>
      <a:lvl5pPr marL="2400534" indent="-266726" algn="l" defTabSz="533453" rtl="0" eaLnBrk="1" latinLnBrk="0" hangingPunct="1">
        <a:spcBef>
          <a:spcPct val="20000"/>
        </a:spcBef>
        <a:buFont typeface="Arial"/>
        <a:buChar char="»"/>
        <a:defRPr sz="1732" kern="1200">
          <a:solidFill>
            <a:schemeClr val="tx1"/>
          </a:solidFill>
          <a:latin typeface="Segoe"/>
          <a:ea typeface="+mn-ea"/>
          <a:cs typeface="Segoe"/>
        </a:defRPr>
      </a:lvl5pPr>
      <a:lvl6pPr marL="2933987" indent="-266726" algn="l" defTabSz="533453" rtl="0" eaLnBrk="1" latinLnBrk="0" hangingPunct="1">
        <a:spcBef>
          <a:spcPct val="20000"/>
        </a:spcBef>
        <a:buFont typeface="Arial"/>
        <a:buChar char="•"/>
        <a:defRPr sz="2400" kern="1200">
          <a:solidFill>
            <a:schemeClr val="tx1"/>
          </a:solidFill>
          <a:latin typeface="+mn-lt"/>
          <a:ea typeface="+mn-ea"/>
          <a:cs typeface="+mn-cs"/>
        </a:defRPr>
      </a:lvl6pPr>
      <a:lvl7pPr marL="3467438" indent="-266726" algn="l" defTabSz="533453" rtl="0" eaLnBrk="1" latinLnBrk="0" hangingPunct="1">
        <a:spcBef>
          <a:spcPct val="20000"/>
        </a:spcBef>
        <a:buFont typeface="Arial"/>
        <a:buChar char="•"/>
        <a:defRPr sz="2400" kern="1200">
          <a:solidFill>
            <a:schemeClr val="tx1"/>
          </a:solidFill>
          <a:latin typeface="+mn-lt"/>
          <a:ea typeface="+mn-ea"/>
          <a:cs typeface="+mn-cs"/>
        </a:defRPr>
      </a:lvl7pPr>
      <a:lvl8pPr marL="4000891" indent="-266726" algn="l" defTabSz="533453" rtl="0" eaLnBrk="1" latinLnBrk="0" hangingPunct="1">
        <a:spcBef>
          <a:spcPct val="20000"/>
        </a:spcBef>
        <a:buFont typeface="Arial"/>
        <a:buChar char="•"/>
        <a:defRPr sz="2400" kern="1200">
          <a:solidFill>
            <a:schemeClr val="tx1"/>
          </a:solidFill>
          <a:latin typeface="+mn-lt"/>
          <a:ea typeface="+mn-ea"/>
          <a:cs typeface="+mn-cs"/>
        </a:defRPr>
      </a:lvl8pPr>
      <a:lvl9pPr marL="4534341" indent="-266726" algn="l" defTabSz="533453"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33453" rtl="0" eaLnBrk="1" latinLnBrk="0" hangingPunct="1">
        <a:defRPr sz="2132" kern="1200">
          <a:solidFill>
            <a:schemeClr val="tx1"/>
          </a:solidFill>
          <a:latin typeface="+mn-lt"/>
          <a:ea typeface="+mn-ea"/>
          <a:cs typeface="+mn-cs"/>
        </a:defRPr>
      </a:lvl1pPr>
      <a:lvl2pPr marL="533453" algn="l" defTabSz="533453" rtl="0" eaLnBrk="1" latinLnBrk="0" hangingPunct="1">
        <a:defRPr sz="2132" kern="1200">
          <a:solidFill>
            <a:schemeClr val="tx1"/>
          </a:solidFill>
          <a:latin typeface="+mn-lt"/>
          <a:ea typeface="+mn-ea"/>
          <a:cs typeface="+mn-cs"/>
        </a:defRPr>
      </a:lvl2pPr>
      <a:lvl3pPr marL="1066904" algn="l" defTabSz="533453" rtl="0" eaLnBrk="1" latinLnBrk="0" hangingPunct="1">
        <a:defRPr sz="2132" kern="1200">
          <a:solidFill>
            <a:schemeClr val="tx1"/>
          </a:solidFill>
          <a:latin typeface="+mn-lt"/>
          <a:ea typeface="+mn-ea"/>
          <a:cs typeface="+mn-cs"/>
        </a:defRPr>
      </a:lvl3pPr>
      <a:lvl4pPr marL="1600356" algn="l" defTabSz="533453" rtl="0" eaLnBrk="1" latinLnBrk="0" hangingPunct="1">
        <a:defRPr sz="2132" kern="1200">
          <a:solidFill>
            <a:schemeClr val="tx1"/>
          </a:solidFill>
          <a:latin typeface="+mn-lt"/>
          <a:ea typeface="+mn-ea"/>
          <a:cs typeface="+mn-cs"/>
        </a:defRPr>
      </a:lvl4pPr>
      <a:lvl5pPr marL="2133808" algn="l" defTabSz="533453" rtl="0" eaLnBrk="1" latinLnBrk="0" hangingPunct="1">
        <a:defRPr sz="2132" kern="1200">
          <a:solidFill>
            <a:schemeClr val="tx1"/>
          </a:solidFill>
          <a:latin typeface="+mn-lt"/>
          <a:ea typeface="+mn-ea"/>
          <a:cs typeface="+mn-cs"/>
        </a:defRPr>
      </a:lvl5pPr>
      <a:lvl6pPr marL="2667260" algn="l" defTabSz="533453" rtl="0" eaLnBrk="1" latinLnBrk="0" hangingPunct="1">
        <a:defRPr sz="2132" kern="1200">
          <a:solidFill>
            <a:schemeClr val="tx1"/>
          </a:solidFill>
          <a:latin typeface="+mn-lt"/>
          <a:ea typeface="+mn-ea"/>
          <a:cs typeface="+mn-cs"/>
        </a:defRPr>
      </a:lvl6pPr>
      <a:lvl7pPr marL="3200711" algn="l" defTabSz="533453" rtl="0" eaLnBrk="1" latinLnBrk="0" hangingPunct="1">
        <a:defRPr sz="2132" kern="1200">
          <a:solidFill>
            <a:schemeClr val="tx1"/>
          </a:solidFill>
          <a:latin typeface="+mn-lt"/>
          <a:ea typeface="+mn-ea"/>
          <a:cs typeface="+mn-cs"/>
        </a:defRPr>
      </a:lvl7pPr>
      <a:lvl8pPr marL="3734164" algn="l" defTabSz="533453" rtl="0" eaLnBrk="1" latinLnBrk="0" hangingPunct="1">
        <a:defRPr sz="2132" kern="1200">
          <a:solidFill>
            <a:schemeClr val="tx1"/>
          </a:solidFill>
          <a:latin typeface="+mn-lt"/>
          <a:ea typeface="+mn-ea"/>
          <a:cs typeface="+mn-cs"/>
        </a:defRPr>
      </a:lvl8pPr>
      <a:lvl9pPr marL="4267615" algn="l" defTabSz="533453" rtl="0" eaLnBrk="1" latinLnBrk="0" hangingPunct="1">
        <a:defRPr sz="213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735" y="237261"/>
            <a:ext cx="11655840" cy="899665"/>
          </a:xfrm>
          <a:prstGeom prst="rect">
            <a:avLst/>
          </a:prstGeom>
        </p:spPr>
        <p:txBody>
          <a:bodyPr vert="horz" wrap="square" lIns="146260" tIns="91413" rIns="146260" bIns="91413"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164734" y="1136927"/>
            <a:ext cx="11653521" cy="2079990"/>
          </a:xfrm>
          <a:prstGeom prst="rect">
            <a:avLst/>
          </a:prstGeom>
        </p:spPr>
        <p:txBody>
          <a:bodyPr vert="horz" wrap="square" lIns="146260" tIns="91413" rIns="146260" bIns="91413"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272756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5" r:id="rId26"/>
    <p:sldLayoutId id="2147483836" r:id="rId27"/>
    <p:sldLayoutId id="2147483837" r:id="rId28"/>
    <p:sldLayoutId id="2147483838" r:id="rId29"/>
    <p:sldLayoutId id="2147483839" r:id="rId30"/>
    <p:sldLayoutId id="2147483840" r:id="rId31"/>
    <p:sldLayoutId id="2147483841" r:id="rId32"/>
    <p:sldLayoutId id="2147483842" r:id="rId33"/>
    <p:sldLayoutId id="2147483843" r:id="rId34"/>
    <p:sldLayoutId id="2147483844" r:id="rId35"/>
    <p:sldLayoutId id="2147483845" r:id="rId36"/>
    <p:sldLayoutId id="2147483846" r:id="rId37"/>
  </p:sldLayoutIdLst>
  <p:transition>
    <p:fade/>
  </p:transition>
  <p:hf hdr="0" ftr="0" dt="0"/>
  <p:txStyles>
    <p:titleStyle>
      <a:lvl1pPr algn="l" defTabSz="913923"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2" marR="0" indent="-335982" algn="l" defTabSz="91392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414" marR="0" indent="-236432" algn="l" defTabSz="913923"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959" marR="0" indent="-223988" algn="l" defTabSz="913923"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944" marR="0" indent="-223988" algn="l" defTabSz="913923"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930" marR="0" indent="-223988" algn="l" defTabSz="913923"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287" indent="-228481" algn="l" defTabSz="91392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249" indent="-228481" algn="l" defTabSz="91392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211" indent="-228481" algn="l" defTabSz="91392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173" indent="-228481" algn="l" defTabSz="91392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923" rtl="0" eaLnBrk="1" latinLnBrk="0" hangingPunct="1">
        <a:defRPr sz="1765" kern="1200">
          <a:solidFill>
            <a:schemeClr val="tx1"/>
          </a:solidFill>
          <a:latin typeface="+mn-lt"/>
          <a:ea typeface="+mn-ea"/>
          <a:cs typeface="+mn-cs"/>
        </a:defRPr>
      </a:lvl1pPr>
      <a:lvl2pPr marL="456962" algn="l" defTabSz="913923" rtl="0" eaLnBrk="1" latinLnBrk="0" hangingPunct="1">
        <a:defRPr sz="1765" kern="1200">
          <a:solidFill>
            <a:schemeClr val="tx1"/>
          </a:solidFill>
          <a:latin typeface="+mn-lt"/>
          <a:ea typeface="+mn-ea"/>
          <a:cs typeface="+mn-cs"/>
        </a:defRPr>
      </a:lvl2pPr>
      <a:lvl3pPr marL="913923" algn="l" defTabSz="913923" rtl="0" eaLnBrk="1" latinLnBrk="0" hangingPunct="1">
        <a:defRPr sz="1765" kern="1200">
          <a:solidFill>
            <a:schemeClr val="tx1"/>
          </a:solidFill>
          <a:latin typeface="+mn-lt"/>
          <a:ea typeface="+mn-ea"/>
          <a:cs typeface="+mn-cs"/>
        </a:defRPr>
      </a:lvl3pPr>
      <a:lvl4pPr marL="1370885" algn="l" defTabSz="913923" rtl="0" eaLnBrk="1" latinLnBrk="0" hangingPunct="1">
        <a:defRPr sz="1765" kern="1200">
          <a:solidFill>
            <a:schemeClr val="tx1"/>
          </a:solidFill>
          <a:latin typeface="+mn-lt"/>
          <a:ea typeface="+mn-ea"/>
          <a:cs typeface="+mn-cs"/>
        </a:defRPr>
      </a:lvl4pPr>
      <a:lvl5pPr marL="1827846" algn="l" defTabSz="913923" rtl="0" eaLnBrk="1" latinLnBrk="0" hangingPunct="1">
        <a:defRPr sz="1765" kern="1200">
          <a:solidFill>
            <a:schemeClr val="tx1"/>
          </a:solidFill>
          <a:latin typeface="+mn-lt"/>
          <a:ea typeface="+mn-ea"/>
          <a:cs typeface="+mn-cs"/>
        </a:defRPr>
      </a:lvl5pPr>
      <a:lvl6pPr marL="2284807" algn="l" defTabSz="913923" rtl="0" eaLnBrk="1" latinLnBrk="0" hangingPunct="1">
        <a:defRPr sz="1765" kern="1200">
          <a:solidFill>
            <a:schemeClr val="tx1"/>
          </a:solidFill>
          <a:latin typeface="+mn-lt"/>
          <a:ea typeface="+mn-ea"/>
          <a:cs typeface="+mn-cs"/>
        </a:defRPr>
      </a:lvl6pPr>
      <a:lvl7pPr marL="2741769" algn="l" defTabSz="913923" rtl="0" eaLnBrk="1" latinLnBrk="0" hangingPunct="1">
        <a:defRPr sz="1765" kern="1200">
          <a:solidFill>
            <a:schemeClr val="tx1"/>
          </a:solidFill>
          <a:latin typeface="+mn-lt"/>
          <a:ea typeface="+mn-ea"/>
          <a:cs typeface="+mn-cs"/>
        </a:defRPr>
      </a:lvl7pPr>
      <a:lvl8pPr marL="3198730" algn="l" defTabSz="913923" rtl="0" eaLnBrk="1" latinLnBrk="0" hangingPunct="1">
        <a:defRPr sz="1765" kern="1200">
          <a:solidFill>
            <a:schemeClr val="tx1"/>
          </a:solidFill>
          <a:latin typeface="+mn-lt"/>
          <a:ea typeface="+mn-ea"/>
          <a:cs typeface="+mn-cs"/>
        </a:defRPr>
      </a:lvl8pPr>
      <a:lvl9pPr marL="3655692" algn="l" defTabSz="91392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6">
          <p15:clr>
            <a:srgbClr val="F26B43"/>
          </p15:clr>
        </p15:guide>
        <p15:guide id="2" pos="192">
          <p15:clr>
            <a:srgbClr val="F26B43"/>
          </p15:clr>
        </p15:guide>
        <p15:guide id="3" pos="672">
          <p15:clr>
            <a:srgbClr val="F26B43"/>
          </p15:clr>
        </p15:guide>
        <p15:guide id="4" pos="1248">
          <p15:clr>
            <a:srgbClr val="F26B43"/>
          </p15:clr>
        </p15:guide>
        <p15:guide id="5" pos="1824">
          <p15:clr>
            <a:srgbClr val="F26B43"/>
          </p15:clr>
        </p15:guide>
        <p15:guide id="6" pos="2400">
          <p15:clr>
            <a:srgbClr val="F26B43"/>
          </p15:clr>
        </p15:guide>
        <p15:guide id="7" pos="2976">
          <p15:clr>
            <a:srgbClr val="F26B43"/>
          </p15:clr>
        </p15:guide>
        <p15:guide id="8" pos="3552">
          <p15:clr>
            <a:srgbClr val="F26B43"/>
          </p15:clr>
        </p15:guide>
        <p15:guide id="9" pos="4128">
          <p15:clr>
            <a:srgbClr val="F26B43"/>
          </p15:clr>
        </p15:guide>
        <p15:guide id="10" pos="4704">
          <p15:clr>
            <a:srgbClr val="F26B43"/>
          </p15:clr>
        </p15:guide>
        <p15:guide id="11" pos="5280">
          <p15:clr>
            <a:srgbClr val="F26B43"/>
          </p15:clr>
        </p15:guide>
        <p15:guide id="12" pos="5856">
          <p15:clr>
            <a:srgbClr val="F26B43"/>
          </p15:clr>
        </p15:guide>
        <p15:guide id="13" pos="6432">
          <p15:clr>
            <a:srgbClr val="F26B43"/>
          </p15:clr>
        </p15:guide>
        <p15:guide id="14" pos="7008">
          <p15:clr>
            <a:srgbClr val="F26B43"/>
          </p15:clr>
        </p15:guide>
        <p15:guide id="15" pos="7584">
          <p15:clr>
            <a:srgbClr val="F26B43"/>
          </p15:clr>
        </p15:guide>
        <p15:guide id="16" pos="7488">
          <p15:clr>
            <a:srgbClr val="F26B43"/>
          </p15:clr>
        </p15:guide>
        <p15:guide id="17" orient="horz" pos="2160">
          <p15:clr>
            <a:srgbClr val="F26B43"/>
          </p15:clr>
        </p15:guide>
        <p15:guide id="18" orient="horz" pos="144">
          <p15:clr>
            <a:srgbClr val="F26B43"/>
          </p15:clr>
        </p15:guide>
        <p15:guide id="19" orient="horz" pos="240">
          <p15:clr>
            <a:srgbClr val="F26B43"/>
          </p15:clr>
        </p15:guide>
        <p15:guide id="20" orient="horz" pos="4176">
          <p15:clr>
            <a:srgbClr val="F26B43"/>
          </p15:clr>
        </p15:guide>
        <p15:guide id="21" orient="horz" pos="408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505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4762900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FFFFFF"/>
          </a:solidFill>
          <a:effectLst/>
          <a:latin typeface="Segoe Pro Light"/>
          <a:ea typeface="+mn-ea"/>
          <a:cs typeface="Segoe Pro Light"/>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FFFFFF"/>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FFFFFF"/>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FFFFFF"/>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FFFFFF"/>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FFFFFF"/>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505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4604041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FFFFFF"/>
          </a:solidFill>
          <a:effectLst/>
          <a:latin typeface="Segoe Pro Light"/>
          <a:ea typeface="+mn-ea"/>
          <a:cs typeface="Segoe Pro Light"/>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FFFFFF"/>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FFFFFF"/>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FFFFFF"/>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FFFFFF"/>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FFFFFF"/>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emf"/><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emf"/><Relationship Id="rId1" Type="http://schemas.openxmlformats.org/officeDocument/2006/relationships/slideLayout" Target="../slideLayouts/slideLayout39.xml"/><Relationship Id="rId6" Type="http://schemas.openxmlformats.org/officeDocument/2006/relationships/image" Target="../media/image58.emf"/><Relationship Id="rId11" Type="http://schemas.openxmlformats.org/officeDocument/2006/relationships/image" Target="../media/image63.e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56.emf"/><Relationship Id="rId9" Type="http://schemas.openxmlformats.org/officeDocument/2006/relationships/image" Target="../media/image6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hyperlink" Target="http://asp.net/vnext" TargetMode="External"/><Relationship Id="rId2" Type="http://schemas.openxmlformats.org/officeDocument/2006/relationships/hyperlink" Target="https://github.com/gencebay/CodeLabs-WebDev" TargetMode="External"/><Relationship Id="rId1" Type="http://schemas.openxmlformats.org/officeDocument/2006/relationships/slideLayout" Target="../slideLayouts/slideLayout12.xml"/><Relationship Id="rId5" Type="http://schemas.openxmlformats.org/officeDocument/2006/relationships/hyperlink" Target="https://github.com/aspnet/musicstore" TargetMode="External"/><Relationship Id="rId4" Type="http://schemas.openxmlformats.org/officeDocument/2006/relationships/hyperlink" Target="https://github.com/aspnet/mv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47.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33.xml"/><Relationship Id="rId5" Type="http://schemas.openxmlformats.org/officeDocument/2006/relationships/image" Target="../media/image44.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on_Intermediate_Language" TargetMode="External"/><Relationship Id="rId2" Type="http://schemas.openxmlformats.org/officeDocument/2006/relationships/image" Target="../media/image48.emf"/><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98" y="5572125"/>
            <a:ext cx="4162425" cy="1285875"/>
          </a:xfrm>
          <a:prstGeom prst="rect">
            <a:avLst/>
          </a:prstGeom>
        </p:spPr>
      </p:pic>
      <p:pic>
        <p:nvPicPr>
          <p:cNvPr id="8" name="Picture 7"/>
          <p:cNvPicPr>
            <a:picLocks noChangeAspect="1"/>
          </p:cNvPicPr>
          <p:nvPr/>
        </p:nvPicPr>
        <p:blipFill>
          <a:blip r:embed="rId4"/>
          <a:stretch>
            <a:fillRect/>
          </a:stretch>
        </p:blipFill>
        <p:spPr>
          <a:xfrm>
            <a:off x="2193353" y="345202"/>
            <a:ext cx="7990449" cy="2723039"/>
          </a:xfrm>
          <a:prstGeom prst="rect">
            <a:avLst/>
          </a:prstGeom>
        </p:spPr>
      </p:pic>
      <p:grpSp>
        <p:nvGrpSpPr>
          <p:cNvPr id="9" name="Group 8"/>
          <p:cNvGrpSpPr/>
          <p:nvPr/>
        </p:nvGrpSpPr>
        <p:grpSpPr>
          <a:xfrm>
            <a:off x="5354866" y="1540476"/>
            <a:ext cx="1255614" cy="1258995"/>
            <a:chOff x="8805791" y="3825484"/>
            <a:chExt cx="2641463" cy="2673414"/>
          </a:xfrm>
        </p:grpSpPr>
        <p:sp>
          <p:nvSpPr>
            <p:cNvPr id="10" name="Oval 9"/>
            <p:cNvSpPr/>
            <p:nvPr/>
          </p:nvSpPr>
          <p:spPr bwMode="auto">
            <a:xfrm>
              <a:off x="8883198" y="3934842"/>
              <a:ext cx="2564056" cy="2564056"/>
            </a:xfrm>
            <a:prstGeom prst="ellipse">
              <a:avLst/>
            </a:prstGeom>
            <a:solidFill>
              <a:srgbClr val="FFFFFF">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8805791" y="3825484"/>
              <a:ext cx="2345154" cy="2647969"/>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3844" y="5305464"/>
            <a:ext cx="1926770" cy="1111685"/>
          </a:xfrm>
          <a:prstGeom prst="rect">
            <a:avLst/>
          </a:prstGeom>
        </p:spPr>
      </p:pic>
      <p:sp>
        <p:nvSpPr>
          <p:cNvPr id="19" name="TextBox 18"/>
          <p:cNvSpPr txBox="1"/>
          <p:nvPr/>
        </p:nvSpPr>
        <p:spPr>
          <a:xfrm>
            <a:off x="5743652" y="4753620"/>
            <a:ext cx="6371950" cy="794064"/>
          </a:xfrm>
          <a:prstGeom prst="rect">
            <a:avLst/>
          </a:prstGeom>
          <a:noFill/>
        </p:spPr>
        <p:txBody>
          <a:bodyPr wrap="square" lIns="182880" tIns="146304" rIns="182880" bIns="146304" rtlCol="0">
            <a:spAutoFit/>
          </a:bodyPr>
          <a:lstStyle/>
          <a:p>
            <a:pPr algn="r">
              <a:lnSpc>
                <a:spcPct val="90000"/>
              </a:lnSpc>
            </a:pPr>
            <a:r>
              <a:rPr lang="tr-TR" sz="3600" b="1" dirty="0">
                <a:gradFill>
                  <a:gsLst>
                    <a:gs pos="2917">
                      <a:schemeClr val="tx1"/>
                    </a:gs>
                    <a:gs pos="30000">
                      <a:schemeClr val="tx1"/>
                    </a:gs>
                  </a:gsLst>
                  <a:lin ang="5400000" scaled="0"/>
                </a:gradFill>
              </a:rPr>
              <a:t>Gencebay </a:t>
            </a:r>
            <a:r>
              <a:rPr lang="tr-TR" sz="3600" b="1" dirty="0" smtClean="0">
                <a:gradFill>
                  <a:gsLst>
                    <a:gs pos="2917">
                      <a:schemeClr val="tx1"/>
                    </a:gs>
                    <a:gs pos="30000">
                      <a:schemeClr val="tx1"/>
                    </a:gs>
                  </a:gsLst>
                  <a:lin ang="5400000" scaled="0"/>
                </a:gradFill>
              </a:rPr>
              <a:t>Demir</a:t>
            </a:r>
            <a:endParaRPr lang="tr-TR" sz="3200" b="1" dirty="0" smtClean="0">
              <a:gradFill>
                <a:gsLst>
                  <a:gs pos="2917">
                    <a:schemeClr val="tx1"/>
                  </a:gs>
                  <a:gs pos="30000">
                    <a:schemeClr val="tx1"/>
                  </a:gs>
                </a:gsLst>
                <a:lin ang="5400000" scaled="0"/>
              </a:gradFill>
            </a:endParaRPr>
          </a:p>
        </p:txBody>
      </p:sp>
      <p:sp>
        <p:nvSpPr>
          <p:cNvPr id="13" name="TextBox 12"/>
          <p:cNvSpPr txBox="1"/>
          <p:nvPr/>
        </p:nvSpPr>
        <p:spPr>
          <a:xfrm>
            <a:off x="0" y="3605889"/>
            <a:ext cx="12191999" cy="1292662"/>
          </a:xfrm>
          <a:prstGeom prst="rect">
            <a:avLst/>
          </a:prstGeom>
          <a:noFill/>
        </p:spPr>
        <p:txBody>
          <a:bodyPr wrap="square" lIns="182880" tIns="146304" rIns="182880" bIns="146304" rtlCol="0">
            <a:spAutoFit/>
          </a:bodyPr>
          <a:lstStyle/>
          <a:p>
            <a:pPr algn="ctr">
              <a:lnSpc>
                <a:spcPct val="90000"/>
              </a:lnSpc>
            </a:pPr>
            <a:r>
              <a:rPr lang="en-US" sz="3600" b="1" dirty="0" smtClean="0">
                <a:gradFill>
                  <a:gsLst>
                    <a:gs pos="2917">
                      <a:schemeClr val="tx1"/>
                    </a:gs>
                    <a:gs pos="30000">
                      <a:schemeClr val="tx1"/>
                    </a:gs>
                  </a:gsLst>
                  <a:lin ang="5400000" scaled="0"/>
                </a:gradFill>
              </a:rPr>
              <a:t>ASP.NET </a:t>
            </a:r>
            <a:r>
              <a:rPr lang="tr-TR" sz="3600" b="1" dirty="0" smtClean="0">
                <a:gradFill>
                  <a:gsLst>
                    <a:gs pos="2917">
                      <a:schemeClr val="tx1"/>
                    </a:gs>
                    <a:gs pos="30000">
                      <a:schemeClr val="tx1"/>
                    </a:gs>
                  </a:gsLst>
                  <a:lin ang="5400000" scaled="0"/>
                </a:gradFill>
              </a:rPr>
              <a:t>Core 1.0 ile Bulut Tabanlı</a:t>
            </a:r>
            <a:r>
              <a:rPr lang="en-US" sz="3600" b="1" dirty="0" smtClean="0">
                <a:gradFill>
                  <a:gsLst>
                    <a:gs pos="2917">
                      <a:schemeClr val="tx1"/>
                    </a:gs>
                    <a:gs pos="30000">
                      <a:schemeClr val="tx1"/>
                    </a:gs>
                  </a:gsLst>
                  <a:lin ang="5400000" scaled="0"/>
                </a:gradFill>
              </a:rPr>
              <a:t> </a:t>
            </a:r>
            <a:r>
              <a:rPr lang="tr-TR" sz="3600" b="1" dirty="0" smtClean="0">
                <a:gradFill>
                  <a:gsLst>
                    <a:gs pos="2917">
                      <a:schemeClr val="tx1"/>
                    </a:gs>
                    <a:gs pos="30000">
                      <a:schemeClr val="tx1"/>
                    </a:gs>
                  </a:gsLst>
                  <a:lin ang="5400000" scaled="0"/>
                </a:gradFill>
              </a:rPr>
              <a:t>Uygulama Geliştirme</a:t>
            </a:r>
          </a:p>
        </p:txBody>
      </p:sp>
    </p:spTree>
    <p:extLst>
      <p:ext uri="{BB962C8B-B14F-4D97-AF65-F5344CB8AC3E}">
        <p14:creationId xmlns:p14="http://schemas.microsoft.com/office/powerpoint/2010/main" val="1956848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51218" y="502140"/>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tr-TR" dirty="0" smtClean="0"/>
              <a:t>Benzer</a:t>
            </a:r>
            <a:r>
              <a:rPr lang="en-US" dirty="0" smtClean="0"/>
              <a:t>, </a:t>
            </a:r>
            <a:r>
              <a:rPr lang="tr-TR" dirty="0" smtClean="0"/>
              <a:t>fakat farklı!</a:t>
            </a:r>
            <a:endParaRPr lang="en-US" dirty="0"/>
          </a:p>
        </p:txBody>
      </p:sp>
      <p:sp>
        <p:nvSpPr>
          <p:cNvPr id="4" name="Rectangle 3"/>
          <p:cNvSpPr/>
          <p:nvPr/>
        </p:nvSpPr>
        <p:spPr bwMode="auto">
          <a:xfrm>
            <a:off x="4540353" y="1966787"/>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MVC</a:t>
            </a:r>
            <a:endParaRPr lang="en-US" sz="2000" dirty="0">
              <a:gradFill>
                <a:gsLst>
                  <a:gs pos="0">
                    <a:srgbClr val="FFFFFF"/>
                  </a:gs>
                  <a:gs pos="100000">
                    <a:srgbClr val="FFFFFF"/>
                  </a:gs>
                </a:gsLst>
                <a:lin ang="5400000" scaled="0"/>
              </a:gradFill>
            </a:endParaRPr>
          </a:p>
        </p:txBody>
      </p:sp>
      <p:sp>
        <p:nvSpPr>
          <p:cNvPr id="5" name="Rectangle 4"/>
          <p:cNvSpPr/>
          <p:nvPr/>
        </p:nvSpPr>
        <p:spPr bwMode="auto">
          <a:xfrm>
            <a:off x="7100645" y="1966787"/>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6" name="Rectangle 5"/>
          <p:cNvSpPr/>
          <p:nvPr/>
        </p:nvSpPr>
        <p:spPr bwMode="auto">
          <a:xfrm>
            <a:off x="1980061" y="1966787"/>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Web Pages</a:t>
            </a: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2162939" y="2515421"/>
            <a:ext cx="4571950"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Razor</a:t>
            </a:r>
            <a:endParaRPr lang="en-US" sz="2000" dirty="0">
              <a:solidFill>
                <a:schemeClr val="tx1">
                  <a:lumMod val="50000"/>
                </a:schemeClr>
              </a:solidFill>
            </a:endParaRPr>
          </a:p>
        </p:txBody>
      </p:sp>
      <p:sp>
        <p:nvSpPr>
          <p:cNvPr id="8" name="Rectangle 7"/>
          <p:cNvSpPr/>
          <p:nvPr/>
        </p:nvSpPr>
        <p:spPr bwMode="auto">
          <a:xfrm>
            <a:off x="2166668" y="3062493"/>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HTML Helpers</a:t>
            </a:r>
            <a:endParaRPr lang="en-US" sz="2000" dirty="0">
              <a:solidFill>
                <a:schemeClr val="tx1">
                  <a:lumMod val="50000"/>
                </a:schemeClr>
              </a:solidFill>
            </a:endParaRPr>
          </a:p>
        </p:txBody>
      </p:sp>
      <p:sp>
        <p:nvSpPr>
          <p:cNvPr id="9" name="Rectangle 8"/>
          <p:cNvSpPr/>
          <p:nvPr/>
        </p:nvSpPr>
        <p:spPr bwMode="auto">
          <a:xfrm>
            <a:off x="4726960" y="3062493"/>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HTML Helpers</a:t>
            </a:r>
            <a:endParaRPr lang="en-US" sz="2000" dirty="0">
              <a:solidFill>
                <a:schemeClr val="tx1">
                  <a:lumMod val="50000"/>
                </a:schemeClr>
              </a:solidFill>
            </a:endParaRPr>
          </a:p>
        </p:txBody>
      </p:sp>
      <p:sp>
        <p:nvSpPr>
          <p:cNvPr id="10" name="Rectangle 9"/>
          <p:cNvSpPr/>
          <p:nvPr/>
        </p:nvSpPr>
        <p:spPr bwMode="auto">
          <a:xfrm>
            <a:off x="4725095" y="360956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Controllers</a:t>
            </a:r>
            <a:endParaRPr lang="en-US" sz="2000" dirty="0">
              <a:solidFill>
                <a:schemeClr val="tx1">
                  <a:lumMod val="50000"/>
                </a:schemeClr>
              </a:solidFill>
            </a:endParaRPr>
          </a:p>
        </p:txBody>
      </p:sp>
      <p:sp>
        <p:nvSpPr>
          <p:cNvPr id="11" name="Rectangle 10"/>
          <p:cNvSpPr/>
          <p:nvPr/>
        </p:nvSpPr>
        <p:spPr bwMode="auto">
          <a:xfrm>
            <a:off x="7285387" y="360822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Controllers</a:t>
            </a:r>
            <a:endParaRPr lang="en-US" sz="2000" dirty="0">
              <a:solidFill>
                <a:schemeClr val="tx1">
                  <a:lumMod val="50000"/>
                </a:schemeClr>
              </a:solidFill>
            </a:endParaRPr>
          </a:p>
        </p:txBody>
      </p:sp>
      <p:sp>
        <p:nvSpPr>
          <p:cNvPr id="12" name="Rectangle 11"/>
          <p:cNvSpPr/>
          <p:nvPr/>
        </p:nvSpPr>
        <p:spPr bwMode="auto">
          <a:xfrm>
            <a:off x="4725095" y="415529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Actions</a:t>
            </a:r>
            <a:endParaRPr lang="en-US" sz="2000" dirty="0">
              <a:solidFill>
                <a:schemeClr val="tx1">
                  <a:lumMod val="50000"/>
                </a:schemeClr>
              </a:solidFill>
            </a:endParaRPr>
          </a:p>
        </p:txBody>
      </p:sp>
      <p:sp>
        <p:nvSpPr>
          <p:cNvPr id="13" name="Rectangle 12"/>
          <p:cNvSpPr/>
          <p:nvPr/>
        </p:nvSpPr>
        <p:spPr bwMode="auto">
          <a:xfrm>
            <a:off x="7285387" y="415395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Actions</a:t>
            </a:r>
            <a:endParaRPr lang="en-US" sz="2000" dirty="0">
              <a:solidFill>
                <a:schemeClr val="tx1">
                  <a:lumMod val="50000"/>
                </a:schemeClr>
              </a:solidFill>
            </a:endParaRPr>
          </a:p>
        </p:txBody>
      </p:sp>
      <p:sp>
        <p:nvSpPr>
          <p:cNvPr id="14" name="Rectangle 13"/>
          <p:cNvSpPr/>
          <p:nvPr/>
        </p:nvSpPr>
        <p:spPr bwMode="auto">
          <a:xfrm>
            <a:off x="4725095" y="4703931"/>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Filters</a:t>
            </a:r>
            <a:endParaRPr lang="en-US" sz="2000" dirty="0">
              <a:solidFill>
                <a:schemeClr val="tx1">
                  <a:lumMod val="50000"/>
                </a:schemeClr>
              </a:solidFill>
            </a:endParaRPr>
          </a:p>
        </p:txBody>
      </p:sp>
      <p:sp>
        <p:nvSpPr>
          <p:cNvPr id="15" name="Rectangle 14"/>
          <p:cNvSpPr/>
          <p:nvPr/>
        </p:nvSpPr>
        <p:spPr bwMode="auto">
          <a:xfrm>
            <a:off x="7285387" y="4702591"/>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Filters</a:t>
            </a:r>
            <a:endParaRPr lang="en-US" sz="2000" dirty="0">
              <a:solidFill>
                <a:schemeClr val="tx1">
                  <a:lumMod val="50000"/>
                </a:schemeClr>
              </a:solidFill>
            </a:endParaRPr>
          </a:p>
        </p:txBody>
      </p:sp>
      <p:sp>
        <p:nvSpPr>
          <p:cNvPr id="16" name="Rectangle 15"/>
          <p:cNvSpPr/>
          <p:nvPr/>
        </p:nvSpPr>
        <p:spPr bwMode="auto">
          <a:xfrm>
            <a:off x="4725095" y="5249663"/>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Model binding</a:t>
            </a:r>
            <a:endParaRPr lang="en-US" sz="2000" dirty="0">
              <a:solidFill>
                <a:schemeClr val="tx1">
                  <a:lumMod val="50000"/>
                </a:schemeClr>
              </a:solidFill>
            </a:endParaRPr>
          </a:p>
        </p:txBody>
      </p:sp>
      <p:sp>
        <p:nvSpPr>
          <p:cNvPr id="17" name="Rectangle 16"/>
          <p:cNvSpPr/>
          <p:nvPr/>
        </p:nvSpPr>
        <p:spPr bwMode="auto">
          <a:xfrm>
            <a:off x="7285387" y="5248323"/>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Model binding</a:t>
            </a:r>
            <a:endParaRPr lang="en-US" sz="2000" dirty="0">
              <a:solidFill>
                <a:schemeClr val="tx1">
                  <a:lumMod val="50000"/>
                </a:schemeClr>
              </a:solidFill>
            </a:endParaRPr>
          </a:p>
        </p:txBody>
      </p:sp>
      <p:sp>
        <p:nvSpPr>
          <p:cNvPr id="18" name="Rectangle 17"/>
          <p:cNvSpPr/>
          <p:nvPr/>
        </p:nvSpPr>
        <p:spPr bwMode="auto">
          <a:xfrm>
            <a:off x="4725095" y="579405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DI</a:t>
            </a:r>
            <a:endParaRPr lang="en-US" sz="2000" dirty="0">
              <a:solidFill>
                <a:schemeClr val="tx1">
                  <a:lumMod val="50000"/>
                </a:schemeClr>
              </a:solidFill>
            </a:endParaRPr>
          </a:p>
        </p:txBody>
      </p:sp>
      <p:sp>
        <p:nvSpPr>
          <p:cNvPr id="19" name="Rectangle 18"/>
          <p:cNvSpPr/>
          <p:nvPr/>
        </p:nvSpPr>
        <p:spPr bwMode="auto">
          <a:xfrm>
            <a:off x="7285387" y="579271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lumMod val="50000"/>
                  </a:schemeClr>
                </a:solidFill>
              </a:rPr>
              <a:t>DI</a:t>
            </a:r>
            <a:endParaRPr lang="en-US" sz="2000" dirty="0">
              <a:solidFill>
                <a:schemeClr val="tx1">
                  <a:lumMod val="50000"/>
                </a:schemeClr>
              </a:solidFill>
            </a:endParaRPr>
          </a:p>
        </p:txBody>
      </p:sp>
    </p:spTree>
    <p:extLst>
      <p:ext uri="{BB962C8B-B14F-4D97-AF65-F5344CB8AC3E}">
        <p14:creationId xmlns:p14="http://schemas.microsoft.com/office/powerpoint/2010/main" val="28578456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4294967295"/>
          </p:nvPr>
        </p:nvSpPr>
        <p:spPr>
          <a:xfrm>
            <a:off x="269241" y="1189494"/>
            <a:ext cx="11655840" cy="3382475"/>
          </a:xfrm>
          <a:prstGeom prst="rect">
            <a:avLst/>
          </a:prstGeom>
        </p:spPr>
        <p:txBody>
          <a:bodyPr/>
          <a:lstStyle/>
          <a:p>
            <a:r>
              <a:rPr lang="tr-TR" dirty="0" smtClean="0"/>
              <a:t>Tek bir konsept</a:t>
            </a:r>
            <a:r>
              <a:rPr lang="en-US" dirty="0" smtClean="0"/>
              <a:t> – </a:t>
            </a:r>
            <a:r>
              <a:rPr lang="tr-TR" dirty="0" smtClean="0"/>
              <a:t>tekrara son ( Startup.cs )</a:t>
            </a:r>
            <a:endParaRPr lang="en-US" dirty="0" smtClean="0"/>
          </a:p>
          <a:p>
            <a:r>
              <a:rPr lang="en-US" dirty="0" smtClean="0"/>
              <a:t>Web UI and Web APIs</a:t>
            </a:r>
            <a:endParaRPr lang="tr-TR" dirty="0" smtClean="0"/>
          </a:p>
          <a:p>
            <a:r>
              <a:rPr lang="tr-TR" dirty="0" smtClean="0"/>
              <a:t>Dahili</a:t>
            </a:r>
            <a:r>
              <a:rPr lang="en-US" dirty="0" smtClean="0"/>
              <a:t> </a:t>
            </a:r>
            <a:r>
              <a:rPr lang="tr-TR" dirty="0" smtClean="0"/>
              <a:t>Dependency Injection</a:t>
            </a:r>
            <a:endParaRPr lang="en-US" dirty="0" smtClean="0"/>
          </a:p>
          <a:p>
            <a:r>
              <a:rPr lang="en-US" dirty="0" smtClean="0"/>
              <a:t>ASP.NET</a:t>
            </a:r>
            <a:r>
              <a:rPr lang="tr-TR" dirty="0" smtClean="0"/>
              <a:t> üzerine kurulu Modern Web</a:t>
            </a:r>
            <a:endParaRPr lang="en-US" dirty="0"/>
          </a:p>
          <a:p>
            <a:r>
              <a:rPr lang="en-US" dirty="0" smtClean="0"/>
              <a:t>IIS</a:t>
            </a:r>
            <a:r>
              <a:rPr lang="tr-TR" dirty="0" smtClean="0"/>
              <a:t>, WebListener, Kestrel veya </a:t>
            </a:r>
            <a:r>
              <a:rPr lang="en-US" smtClean="0"/>
              <a:t>self-hosted</a:t>
            </a:r>
            <a:endParaRPr lang="en-US" dirty="0" smtClean="0"/>
          </a:p>
        </p:txBody>
      </p:sp>
    </p:spTree>
    <p:extLst>
      <p:ext uri="{BB962C8B-B14F-4D97-AF65-F5344CB8AC3E}">
        <p14:creationId xmlns:p14="http://schemas.microsoft.com/office/powerpoint/2010/main" val="8419248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bg2">
                    <a:lumMod val="60000"/>
                    <a:lumOff val="40000"/>
                  </a:schemeClr>
                </a:solidFill>
                <a:latin typeface="Segoe UI Light"/>
              </a:rPr>
              <a:t>Azure App Service</a:t>
            </a:r>
            <a:r>
              <a:rPr lang="en-US" sz="4705" dirty="0">
                <a:solidFill>
                  <a:srgbClr val="FFFFFF"/>
                </a:solidFill>
                <a:latin typeface="Segoe UI Light"/>
              </a:rPr>
              <a:t/>
            </a:r>
            <a:br>
              <a:rPr lang="en-US" sz="4705" dirty="0">
                <a:solidFill>
                  <a:srgbClr val="FFFFFF"/>
                </a:solidFill>
                <a:latin typeface="Segoe UI Light"/>
              </a:rPr>
            </a:br>
            <a:r>
              <a:rPr lang="tr-TR" sz="3529" dirty="0" smtClean="0">
                <a:solidFill>
                  <a:schemeClr val="tx1">
                    <a:lumMod val="20000"/>
                    <a:lumOff val="80000"/>
                  </a:schemeClr>
                </a:solidFill>
                <a:latin typeface="Segoe UI Light"/>
              </a:rPr>
              <a:t>Ölçeklenebilir bulut uygulamaları geliştirin</a:t>
            </a:r>
            <a:endParaRPr lang="en-US" sz="1372" dirty="0">
              <a:solidFill>
                <a:schemeClr val="tx1">
                  <a:lumMod val="20000"/>
                  <a:lumOff val="80000"/>
                </a:schemeClr>
              </a:solidFill>
              <a:latin typeface="Segoe UI Light"/>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3" y="2172444"/>
            <a:ext cx="2545547" cy="3412525"/>
            <a:chOff x="6325445" y="2030785"/>
            <a:chExt cx="2596591" cy="3480953"/>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2094163" cy="3480953"/>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rPr>
                <a:t>Web Apps</a:t>
              </a:r>
            </a:p>
            <a:p>
              <a:pPr>
                <a:lnSpc>
                  <a:spcPct val="200000"/>
                </a:lnSpc>
                <a:spcAft>
                  <a:spcPts val="588"/>
                </a:spcAft>
              </a:pPr>
              <a:r>
                <a:rPr lang="en-US" sz="2353" dirty="0">
                  <a:solidFill>
                    <a:srgbClr val="DFDFDE"/>
                  </a:solidFill>
                </a:rPr>
                <a:t>Mobile Apps</a:t>
              </a:r>
            </a:p>
            <a:p>
              <a:pPr>
                <a:lnSpc>
                  <a:spcPct val="200000"/>
                </a:lnSpc>
                <a:spcAft>
                  <a:spcPts val="588"/>
                </a:spcAft>
              </a:pPr>
              <a:r>
                <a:rPr lang="en-US" sz="2353" dirty="0">
                  <a:solidFill>
                    <a:srgbClr val="DFDFDE"/>
                  </a:solidFill>
                </a:rPr>
                <a:t>Logic Apps</a:t>
              </a:r>
            </a:p>
            <a:p>
              <a:pPr>
                <a:lnSpc>
                  <a:spcPct val="200000"/>
                </a:lnSpc>
                <a:spcAft>
                  <a:spcPts val="588"/>
                </a:spcAft>
              </a:pPr>
              <a:r>
                <a:rPr lang="en-US" sz="2353" dirty="0">
                  <a:solidFill>
                    <a:srgbClr val="DFDFDE"/>
                  </a:solidFill>
                </a:rPr>
                <a:t>API Apps</a:t>
              </a:r>
            </a:p>
          </p:txBody>
        </p:sp>
      </p:grpSp>
    </p:spTree>
    <p:extLst>
      <p:ext uri="{BB962C8B-B14F-4D97-AF65-F5344CB8AC3E}">
        <p14:creationId xmlns:p14="http://schemas.microsoft.com/office/powerpoint/2010/main" val="36946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smtClean="0">
                <a:solidFill>
                  <a:schemeClr val="bg1"/>
                </a:solidFill>
              </a:rPr>
              <a:t>Her </a:t>
            </a:r>
            <a:r>
              <a:rPr lang="en-US" sz="4705" dirty="0" err="1" smtClean="0">
                <a:solidFill>
                  <a:schemeClr val="bg1"/>
                </a:solidFill>
              </a:rPr>
              <a:t>platformda</a:t>
            </a:r>
            <a:r>
              <a:rPr lang="en-US" sz="4705" dirty="0" smtClean="0">
                <a:solidFill>
                  <a:schemeClr val="bg1"/>
                </a:solidFill>
              </a:rPr>
              <a:t> </a:t>
            </a:r>
            <a:r>
              <a:rPr lang="en-US" sz="4705" dirty="0" err="1" smtClean="0">
                <a:solidFill>
                  <a:schemeClr val="bg1"/>
                </a:solidFill>
              </a:rPr>
              <a:t>uygulama</a:t>
            </a:r>
            <a:r>
              <a:rPr lang="en-US" sz="4705" dirty="0" smtClean="0">
                <a:solidFill>
                  <a:schemeClr val="bg1"/>
                </a:solidFill>
              </a:rPr>
              <a:t> gel</a:t>
            </a:r>
            <a:r>
              <a:rPr lang="tr-TR" sz="4705" dirty="0" smtClean="0">
                <a:solidFill>
                  <a:schemeClr val="bg1"/>
                </a:solidFill>
              </a:rPr>
              <a:t>iştir</a:t>
            </a:r>
            <a:endParaRPr lang="en-US" sz="4705" dirty="0">
              <a:solidFill>
                <a:schemeClr val="bg1"/>
              </a:solidFill>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bg1"/>
                </a:solidFill>
              </a:rPr>
              <a:t>.NET  |  Node.js  |  PHP  |  Python  |  Java</a:t>
            </a:r>
          </a:p>
        </p:txBody>
      </p:sp>
      <p:pic>
        <p:nvPicPr>
          <p:cNvPr id="14" name="Picture 13"/>
          <p:cNvPicPr>
            <a:picLocks noChangeAspect="1"/>
          </p:cNvPicPr>
          <p:nvPr/>
        </p:nvPicPr>
        <p:blipFill>
          <a:blip r:embed="rId7"/>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2698192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250"/>
                                        <p:tgtEl>
                                          <p:spTgt spid="29"/>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400"/>
                                        <p:tgtEl>
                                          <p:spTgt spid="31"/>
                                        </p:tgtEl>
                                      </p:cBhvr>
                                    </p:animEffect>
                                  </p:childTnLst>
                                </p:cTn>
                              </p:par>
                            </p:childTnLst>
                          </p:cTn>
                        </p:par>
                        <p:par>
                          <p:cTn id="12" fill="hold">
                            <p:stCondLst>
                              <p:cond delay="650"/>
                            </p:stCondLst>
                            <p:childTnLst>
                              <p:par>
                                <p:cTn id="13" presetID="2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250"/>
                                        <p:tgtEl>
                                          <p:spTgt spid="28"/>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1400"/>
                            </p:stCondLst>
                            <p:childTnLst>
                              <p:par>
                                <p:cTn id="24" presetID="10"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19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2400"/>
                            </p:stCondLst>
                            <p:childTnLst>
                              <p:par>
                                <p:cTn id="35" presetID="47"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34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900"/>
                            </p:stCondLst>
                            <p:childTnLst>
                              <p:par>
                                <p:cTn id="45" presetID="10"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nodePh="1">
                                  <p:stCondLst>
                                    <p:cond delay="0"/>
                                  </p:stCondLst>
                                  <p:endCondLst>
                                    <p:cond evt="begin" delay="0">
                                      <p:tn val="48"/>
                                    </p:cond>
                                  </p:endCondLst>
                                  <p:childTnLst>
                                    <p:set>
                                      <p:cBhvr>
                                        <p:cTn id="49" dur="1" fill="hold">
                                          <p:stCondLst>
                                            <p:cond delay="0"/>
                                          </p:stCondLst>
                                        </p:cTn>
                                        <p:tgtEl>
                                          <p:spTgt spid="6"/>
                                        </p:tgtEl>
                                        <p:attrNameLst>
                                          <p:attrName>style.visibility</p:attrName>
                                        </p:attrNameLst>
                                      </p:cBhvr>
                                      <p:to>
                                        <p:strVal val="visible"/>
                                      </p:to>
                                    </p:set>
                                    <p:animEffect transition="in" filter="fade">
                                      <p:cBhvr>
                                        <p:cTn id="50" dur="200"/>
                                        <p:tgtEl>
                                          <p:spTgt spid="6"/>
                                        </p:tgtEl>
                                      </p:cBhvr>
                                    </p:animEffect>
                                  </p:childTnLst>
                                </p:cTn>
                              </p:par>
                            </p:childTnLst>
                          </p:cTn>
                        </p:par>
                        <p:par>
                          <p:cTn id="51" fill="hold">
                            <p:stCondLst>
                              <p:cond delay="4400"/>
                            </p:stCondLst>
                            <p:childTnLst>
                              <p:par>
                                <p:cTn id="52" presetID="10" presetClass="entr" presetSubtype="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12" y="684717"/>
            <a:ext cx="2848714" cy="2389729"/>
          </a:xfrm>
        </p:spPr>
        <p:txBody>
          <a:bodyPr/>
          <a:lstStyle/>
          <a:p>
            <a:r>
              <a:rPr lang="tr-TR" sz="4000" dirty="0" smtClean="0"/>
              <a:t>Uygulama Servislerinin Sağladığı kolaylıklar</a:t>
            </a:r>
            <a:endParaRPr lang="en-US" sz="4000" dirty="0"/>
          </a:p>
        </p:txBody>
      </p:sp>
      <p:sp>
        <p:nvSpPr>
          <p:cNvPr id="3" name="Content Placeholder 2"/>
          <p:cNvSpPr>
            <a:spLocks noGrp="1"/>
          </p:cNvSpPr>
          <p:nvPr>
            <p:ph sz="quarter" idx="10"/>
          </p:nvPr>
        </p:nvSpPr>
        <p:spPr>
          <a:xfrm>
            <a:off x="3398139" y="684717"/>
            <a:ext cx="8625516" cy="4173396"/>
          </a:xfrm>
        </p:spPr>
        <p:txBody>
          <a:bodyPr/>
          <a:lstStyle/>
          <a:p>
            <a:r>
              <a:rPr lang="tr-TR" sz="2400" dirty="0" smtClean="0"/>
              <a:t>Otomatik</a:t>
            </a:r>
            <a:r>
              <a:rPr lang="en-US" sz="2400" dirty="0" smtClean="0"/>
              <a:t> OS </a:t>
            </a:r>
            <a:r>
              <a:rPr lang="tr-TR" sz="2400" dirty="0" smtClean="0"/>
              <a:t>güncellemeleri</a:t>
            </a:r>
            <a:endParaRPr lang="en-US" sz="2400" dirty="0" smtClean="0"/>
          </a:p>
          <a:p>
            <a:r>
              <a:rPr lang="tr-TR" sz="2400" dirty="0" smtClean="0"/>
              <a:t>Kurumsal seviyede</a:t>
            </a:r>
            <a:r>
              <a:rPr lang="en-US" sz="2400" dirty="0" smtClean="0"/>
              <a:t> </a:t>
            </a:r>
            <a:r>
              <a:rPr lang="tr-TR" sz="2400" dirty="0" smtClean="0"/>
              <a:t>güvenlik</a:t>
            </a:r>
            <a:endParaRPr lang="en-US" sz="2400" dirty="0" smtClean="0"/>
          </a:p>
          <a:p>
            <a:r>
              <a:rPr lang="tr-TR" sz="2400" dirty="0" smtClean="0"/>
              <a:t>Yüksek kullanılabilirlik</a:t>
            </a:r>
            <a:endParaRPr lang="en-US" sz="2400" dirty="0" smtClean="0"/>
          </a:p>
          <a:p>
            <a:pPr lvl="1"/>
            <a:r>
              <a:rPr lang="tr-TR" sz="2400" dirty="0" smtClean="0"/>
              <a:t>Otomatik</a:t>
            </a:r>
            <a:r>
              <a:rPr lang="en-US" sz="2400" dirty="0" smtClean="0"/>
              <a:t> </a:t>
            </a:r>
            <a:r>
              <a:rPr lang="tr-TR" sz="2400" dirty="0" smtClean="0"/>
              <a:t>yatay ve dikey</a:t>
            </a:r>
            <a:r>
              <a:rPr lang="en-US" sz="2400" dirty="0" smtClean="0"/>
              <a:t> </a:t>
            </a:r>
            <a:r>
              <a:rPr lang="tr-TR" sz="2400" dirty="0" smtClean="0"/>
              <a:t>genişletme (scale)</a:t>
            </a:r>
            <a:endParaRPr lang="en-US" sz="2400" dirty="0" smtClean="0"/>
          </a:p>
          <a:p>
            <a:pPr lvl="1"/>
            <a:r>
              <a:rPr lang="en-US" sz="2400" dirty="0" smtClean="0"/>
              <a:t>Built-in </a:t>
            </a:r>
            <a:r>
              <a:rPr lang="tr-TR" sz="2400" dirty="0" smtClean="0"/>
              <a:t>yük dengeleyici</a:t>
            </a:r>
            <a:endParaRPr lang="en-US" sz="2400" dirty="0" smtClean="0"/>
          </a:p>
          <a:p>
            <a:r>
              <a:rPr lang="tr-TR" sz="2400" dirty="0" smtClean="0"/>
              <a:t>Birçok programlama dili ve platform desteği</a:t>
            </a:r>
            <a:endParaRPr lang="en-US" sz="2400" dirty="0" smtClean="0"/>
          </a:p>
          <a:p>
            <a:pPr lvl="1"/>
            <a:r>
              <a:rPr lang="en-US" sz="2400" dirty="0" smtClean="0"/>
              <a:t>.NET, Node.js, Python, Ruby </a:t>
            </a:r>
            <a:r>
              <a:rPr lang="tr-TR" sz="2400" dirty="0" smtClean="0"/>
              <a:t>ve daha fazlası</a:t>
            </a:r>
            <a:endParaRPr lang="en-US" sz="2400" dirty="0" smtClean="0"/>
          </a:p>
          <a:p>
            <a:r>
              <a:rPr lang="tr-TR" sz="2400" dirty="0" smtClean="0"/>
              <a:t>Kolay devamlı entegrasyon</a:t>
            </a:r>
            <a:endParaRPr lang="en-US" sz="2400" dirty="0" smtClean="0"/>
          </a:p>
          <a:p>
            <a:pPr lvl="1"/>
            <a:r>
              <a:rPr lang="tr-TR" sz="2400" smtClean="0"/>
              <a:t>TFS ve Team Services</a:t>
            </a:r>
            <a:endParaRPr lang="en-US" sz="2400" dirty="0" smtClean="0"/>
          </a:p>
          <a:p>
            <a:pPr lvl="1"/>
            <a:r>
              <a:rPr lang="en-US" sz="2400" dirty="0" smtClean="0"/>
              <a:t>Built-in </a:t>
            </a:r>
            <a:r>
              <a:rPr lang="en-US" sz="2400" dirty="0" err="1" smtClean="0"/>
              <a:t>Git</a:t>
            </a:r>
            <a:r>
              <a:rPr lang="tr-TR" sz="2400" dirty="0"/>
              <a:t> </a:t>
            </a:r>
            <a:r>
              <a:rPr lang="tr-TR" sz="2400" dirty="0" smtClean="0"/>
              <a:t>deposu</a:t>
            </a:r>
            <a:endParaRPr lang="en-US" sz="2400" dirty="0"/>
          </a:p>
        </p:txBody>
      </p:sp>
    </p:spTree>
    <p:extLst>
      <p:ext uri="{BB962C8B-B14F-4D97-AF65-F5344CB8AC3E}">
        <p14:creationId xmlns:p14="http://schemas.microsoft.com/office/powerpoint/2010/main" val="30978191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86674"/>
            <a:ext cx="9561863" cy="3407212"/>
          </a:xfrm>
        </p:spPr>
        <p:txBody>
          <a:bodyPr/>
          <a:lstStyle/>
          <a:p>
            <a:r>
              <a:rPr lang="en-US" dirty="0" smtClean="0"/>
              <a:t>ASP.NET MVC 6</a:t>
            </a:r>
            <a:r>
              <a:rPr lang="tr-TR" dirty="0" smtClean="0"/>
              <a:t/>
            </a:r>
            <a:br>
              <a:rPr lang="tr-TR" dirty="0" smtClean="0"/>
            </a:br>
            <a:r>
              <a:rPr lang="tr-TR" dirty="0" smtClean="0"/>
              <a:t>İle Örnek Uygulama</a:t>
            </a:r>
            <a:endParaRPr lang="en-US" dirty="0"/>
          </a:p>
        </p:txBody>
      </p:sp>
      <p:sp>
        <p:nvSpPr>
          <p:cNvPr id="3" name="Text Placeholder 2"/>
          <p:cNvSpPr>
            <a:spLocks noGrp="1"/>
          </p:cNvSpPr>
          <p:nvPr>
            <p:ph type="body" sz="quarter" idx="12"/>
          </p:nvPr>
        </p:nvSpPr>
        <p:spPr>
          <a:xfrm>
            <a:off x="269241" y="4593887"/>
            <a:ext cx="9561863" cy="1793627"/>
          </a:xfrm>
        </p:spPr>
        <p:txBody>
          <a:bodyPr/>
          <a:lstStyle/>
          <a:p>
            <a:r>
              <a:rPr lang="en-US" dirty="0" smtClean="0"/>
              <a:t>Demo</a:t>
            </a:r>
            <a:endParaRPr lang="en-US" dirty="0"/>
          </a:p>
        </p:txBody>
      </p:sp>
    </p:spTree>
    <p:extLst>
      <p:ext uri="{BB962C8B-B14F-4D97-AF65-F5344CB8AC3E}">
        <p14:creationId xmlns:p14="http://schemas.microsoft.com/office/powerpoint/2010/main" val="50179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.NET Core ve ASP.NET Kaynaklar</a:t>
            </a:r>
            <a:endParaRPr lang="en-US" dirty="0"/>
          </a:p>
        </p:txBody>
      </p:sp>
      <p:sp>
        <p:nvSpPr>
          <p:cNvPr id="5" name="Text Placeholder 4"/>
          <p:cNvSpPr>
            <a:spLocks noGrp="1"/>
          </p:cNvSpPr>
          <p:nvPr>
            <p:ph type="body" sz="quarter" idx="4294967295"/>
          </p:nvPr>
        </p:nvSpPr>
        <p:spPr>
          <a:xfrm>
            <a:off x="269241" y="1189494"/>
            <a:ext cx="11655840" cy="4468541"/>
          </a:xfrm>
          <a:prstGeom prst="rect">
            <a:avLst/>
          </a:prstGeom>
        </p:spPr>
        <p:txBody>
          <a:bodyPr/>
          <a:lstStyle/>
          <a:p>
            <a:r>
              <a:rPr lang="tr-TR" dirty="0" smtClean="0"/>
              <a:t>Örnek uygulama kaynak kodları </a:t>
            </a:r>
            <a:r>
              <a:rPr lang="tr-TR" dirty="0" smtClean="0">
                <a:hlinkClick r:id="rId2"/>
              </a:rPr>
              <a:t>https</a:t>
            </a:r>
            <a:r>
              <a:rPr lang="tr-TR" dirty="0">
                <a:hlinkClick r:id="rId2"/>
              </a:rPr>
              <a:t>://</a:t>
            </a:r>
            <a:r>
              <a:rPr lang="tr-TR" dirty="0" smtClean="0">
                <a:hlinkClick r:id="rId2"/>
              </a:rPr>
              <a:t>github.com/gencebay/CodeLabs-WebDev</a:t>
            </a:r>
            <a:r>
              <a:rPr lang="tr-TR" dirty="0" smtClean="0"/>
              <a:t> </a:t>
            </a:r>
            <a:endParaRPr lang="tr-TR" dirty="0"/>
          </a:p>
          <a:p>
            <a:r>
              <a:rPr lang="tr-TR" dirty="0" smtClean="0"/>
              <a:t>Blog </a:t>
            </a:r>
            <a:r>
              <a:rPr lang="tr-TR" dirty="0" smtClean="0"/>
              <a:t>ve Dokümanlar</a:t>
            </a:r>
            <a:r>
              <a:rPr lang="en-US" dirty="0" smtClean="0"/>
              <a:t> </a:t>
            </a:r>
            <a:r>
              <a:rPr lang="en-US" dirty="0" smtClean="0">
                <a:hlinkClick r:id="rId3"/>
              </a:rPr>
              <a:t>http://asp.net/vnext</a:t>
            </a:r>
            <a:endParaRPr lang="tr-TR" dirty="0" smtClean="0"/>
          </a:p>
          <a:p>
            <a:r>
              <a:rPr lang="tr-TR" dirty="0" smtClean="0"/>
              <a:t>ASP.NET Repo </a:t>
            </a:r>
            <a:r>
              <a:rPr lang="en-US" u="sng" dirty="0" smtClean="0">
                <a:solidFill>
                  <a:schemeClr val="accent4">
                    <a:lumMod val="50000"/>
                  </a:schemeClr>
                </a:solidFill>
              </a:rPr>
              <a:t>https</a:t>
            </a:r>
            <a:r>
              <a:rPr lang="en-US" u="sng" dirty="0">
                <a:solidFill>
                  <a:schemeClr val="accent4">
                    <a:lumMod val="50000"/>
                  </a:schemeClr>
                </a:solidFill>
              </a:rPr>
              <a:t>://github.com/aspnet/Home</a:t>
            </a:r>
            <a:endParaRPr lang="en-US" u="sng" dirty="0" smtClean="0">
              <a:solidFill>
                <a:schemeClr val="accent4">
                  <a:lumMod val="50000"/>
                </a:schemeClr>
              </a:solidFill>
            </a:endParaRPr>
          </a:p>
          <a:p>
            <a:r>
              <a:rPr lang="tr-TR" dirty="0" smtClean="0"/>
              <a:t>Github Repo</a:t>
            </a:r>
            <a:r>
              <a:rPr lang="en-US" dirty="0" smtClean="0"/>
              <a:t> </a:t>
            </a:r>
            <a:r>
              <a:rPr lang="en-US" dirty="0" smtClean="0">
                <a:hlinkClick r:id="rId4"/>
              </a:rPr>
              <a:t>https://github.com/aspnet/mvc</a:t>
            </a:r>
            <a:endParaRPr lang="en-US" dirty="0" smtClean="0"/>
          </a:p>
          <a:p>
            <a:r>
              <a:rPr lang="en-US" dirty="0" smtClean="0"/>
              <a:t>MVC Music Store: </a:t>
            </a:r>
            <a:r>
              <a:rPr lang="en-US" dirty="0" smtClean="0">
                <a:hlinkClick r:id="rId5"/>
              </a:rPr>
              <a:t>https://github.com/aspnet/musicstore</a:t>
            </a:r>
            <a:r>
              <a:rPr lang="en-US" dirty="0" smtClean="0"/>
              <a:t> </a:t>
            </a:r>
          </a:p>
        </p:txBody>
      </p:sp>
    </p:spTree>
    <p:extLst>
      <p:ext uri="{BB962C8B-B14F-4D97-AF65-F5344CB8AC3E}">
        <p14:creationId xmlns:p14="http://schemas.microsoft.com/office/powerpoint/2010/main" val="13430210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77078" y="301838"/>
            <a:ext cx="8067813" cy="1793627"/>
          </a:xfrm>
          <a:prstGeom prst="rect">
            <a:avLst/>
          </a:prstGeom>
        </p:spPr>
        <p:txBody>
          <a:bodyPr/>
          <a:lstStyle>
            <a:lvl1pPr marL="408129" indent="-408129" algn="l" defTabSz="544173" rtl="0" eaLnBrk="1" latinLnBrk="0" hangingPunct="1">
              <a:spcBef>
                <a:spcPct val="20000"/>
              </a:spcBef>
              <a:buFont typeface="Arial"/>
              <a:buChar char="•"/>
              <a:defRPr sz="1767" kern="1200">
                <a:solidFill>
                  <a:schemeClr val="tx1"/>
                </a:solidFill>
                <a:latin typeface="Segoe"/>
                <a:ea typeface="+mn-ea"/>
                <a:cs typeface="Segoe"/>
              </a:defRPr>
            </a:lvl1pPr>
            <a:lvl2pPr marL="884279" indent="-340109" algn="l" defTabSz="544173" rtl="0" eaLnBrk="1" latinLnBrk="0" hangingPunct="1">
              <a:spcBef>
                <a:spcPct val="20000"/>
              </a:spcBef>
              <a:buFont typeface="Arial"/>
              <a:buChar char="–"/>
              <a:defRPr sz="1767" kern="1200">
                <a:solidFill>
                  <a:schemeClr val="tx1"/>
                </a:solidFill>
                <a:latin typeface="Segoe"/>
                <a:ea typeface="+mn-ea"/>
                <a:cs typeface="Segoe"/>
              </a:defRPr>
            </a:lvl2pPr>
            <a:lvl3pPr marL="1360429" indent="-272086" algn="l" defTabSz="544173" rtl="0" eaLnBrk="1" latinLnBrk="0" hangingPunct="1">
              <a:spcBef>
                <a:spcPct val="20000"/>
              </a:spcBef>
              <a:buFont typeface="Arial"/>
              <a:buChar char="•"/>
              <a:defRPr sz="1767" kern="1200">
                <a:solidFill>
                  <a:schemeClr val="tx1"/>
                </a:solidFill>
                <a:latin typeface="Segoe"/>
                <a:ea typeface="+mn-ea"/>
                <a:cs typeface="Segoe"/>
              </a:defRPr>
            </a:lvl3pPr>
            <a:lvl4pPr marL="1904602" indent="-272086" algn="l" defTabSz="544173" rtl="0" eaLnBrk="1" latinLnBrk="0" hangingPunct="1">
              <a:spcBef>
                <a:spcPct val="20000"/>
              </a:spcBef>
              <a:buFont typeface="Arial"/>
              <a:buChar char="–"/>
              <a:defRPr sz="1767" kern="1200">
                <a:solidFill>
                  <a:schemeClr val="tx1"/>
                </a:solidFill>
                <a:latin typeface="Segoe"/>
                <a:ea typeface="+mn-ea"/>
                <a:cs typeface="Segoe"/>
              </a:defRPr>
            </a:lvl4pPr>
            <a:lvl5pPr marL="2448775" indent="-272086" algn="l" defTabSz="544173" rtl="0" eaLnBrk="1" latinLnBrk="0" hangingPunct="1">
              <a:spcBef>
                <a:spcPct val="20000"/>
              </a:spcBef>
              <a:buFont typeface="Arial"/>
              <a:buChar char="»"/>
              <a:defRPr sz="1767" kern="1200">
                <a:solidFill>
                  <a:schemeClr val="tx1"/>
                </a:solidFill>
                <a:latin typeface="Segoe"/>
                <a:ea typeface="+mn-ea"/>
                <a:cs typeface="Segoe"/>
              </a:defRPr>
            </a:lvl5pPr>
            <a:lvl6pPr marL="2992948" indent="-272086" algn="l" defTabSz="544173" rtl="0" eaLnBrk="1" latinLnBrk="0" hangingPunct="1">
              <a:spcBef>
                <a:spcPct val="20000"/>
              </a:spcBef>
              <a:buFont typeface="Arial"/>
              <a:buChar char="•"/>
              <a:defRPr sz="2448" kern="1200">
                <a:solidFill>
                  <a:schemeClr val="tx1"/>
                </a:solidFill>
                <a:latin typeface="+mn-lt"/>
                <a:ea typeface="+mn-ea"/>
                <a:cs typeface="+mn-cs"/>
              </a:defRPr>
            </a:lvl6pPr>
            <a:lvl7pPr marL="3537119" indent="-272086" algn="l" defTabSz="544173" rtl="0" eaLnBrk="1" latinLnBrk="0" hangingPunct="1">
              <a:spcBef>
                <a:spcPct val="20000"/>
              </a:spcBef>
              <a:buFont typeface="Arial"/>
              <a:buChar char="•"/>
              <a:defRPr sz="2448" kern="1200">
                <a:solidFill>
                  <a:schemeClr val="tx1"/>
                </a:solidFill>
                <a:latin typeface="+mn-lt"/>
                <a:ea typeface="+mn-ea"/>
                <a:cs typeface="+mn-cs"/>
              </a:defRPr>
            </a:lvl7pPr>
            <a:lvl8pPr marL="4081292" indent="-272086" algn="l" defTabSz="544173" rtl="0" eaLnBrk="1" latinLnBrk="0" hangingPunct="1">
              <a:spcBef>
                <a:spcPct val="20000"/>
              </a:spcBef>
              <a:buFont typeface="Arial"/>
              <a:buChar char="•"/>
              <a:defRPr sz="2448" kern="1200">
                <a:solidFill>
                  <a:schemeClr val="tx1"/>
                </a:solidFill>
                <a:latin typeface="+mn-lt"/>
                <a:ea typeface="+mn-ea"/>
                <a:cs typeface="+mn-cs"/>
              </a:defRPr>
            </a:lvl8pPr>
            <a:lvl9pPr marL="4625463" indent="-272086" algn="l" defTabSz="544173" rtl="0" eaLnBrk="1" latinLnBrk="0" hangingPunct="1">
              <a:spcBef>
                <a:spcPct val="20000"/>
              </a:spcBef>
              <a:buFont typeface="Arial"/>
              <a:buChar char="•"/>
              <a:defRPr sz="2448" kern="1200">
                <a:solidFill>
                  <a:schemeClr val="tx1"/>
                </a:solidFill>
                <a:latin typeface="+mn-lt"/>
                <a:ea typeface="+mn-ea"/>
                <a:cs typeface="+mn-cs"/>
              </a:defRPr>
            </a:lvl9pPr>
          </a:lstStyle>
          <a:p>
            <a:pPr marL="0" indent="0">
              <a:buNone/>
            </a:pPr>
            <a:r>
              <a:rPr lang="en-US" sz="4705" dirty="0" err="1" smtClean="0">
                <a:solidFill>
                  <a:srgbClr val="FFFFFF"/>
                </a:solidFill>
                <a:latin typeface="Segoe UI Light" panose="020B0502040204020203" pitchFamily="34" charset="0"/>
                <a:cs typeface="Segoe UI Light" panose="020B0502040204020203" pitchFamily="34" charset="0"/>
              </a:rPr>
              <a:t>Sorular</a:t>
            </a:r>
            <a:r>
              <a:rPr lang="en-US" sz="4705" dirty="0" smtClean="0">
                <a:solidFill>
                  <a:srgbClr val="FFFFFF"/>
                </a:solidFill>
                <a:latin typeface="Segoe UI Light" panose="020B0502040204020203" pitchFamily="34" charset="0"/>
                <a:cs typeface="Segoe UI Light" panose="020B0502040204020203" pitchFamily="34" charset="0"/>
              </a:rPr>
              <a:t>?</a:t>
            </a:r>
            <a:endParaRPr lang="en-US" sz="4705" dirty="0">
              <a:solidFill>
                <a:srgbClr val="FFFFFF"/>
              </a:solidFill>
              <a:latin typeface="Segoe UI Light" panose="020B0502040204020203" pitchFamily="34" charset="0"/>
              <a:cs typeface="Segoe UI Light" panose="020B0502040204020203" pitchFamily="34" charset="0"/>
            </a:endParaRPr>
          </a:p>
          <a:p>
            <a:pPr marL="0" indent="0">
              <a:buNone/>
            </a:pPr>
            <a:r>
              <a:rPr lang="en-US" sz="4800" b="1" dirty="0">
                <a:solidFill>
                  <a:srgbClr val="FFFFFF"/>
                </a:solidFill>
                <a:latin typeface="Segoe UI Light" panose="020B0502040204020203" pitchFamily="34" charset="0"/>
                <a:cs typeface="Segoe UI Light" panose="020B0502040204020203" pitchFamily="34" charset="0"/>
              </a:rPr>
              <a:t>@</a:t>
            </a:r>
            <a:r>
              <a:rPr lang="en-US" sz="4800" b="1" dirty="0" smtClean="0">
                <a:solidFill>
                  <a:srgbClr val="FFFFFF"/>
                </a:solidFill>
                <a:latin typeface="Segoe UI Light" panose="020B0502040204020203" pitchFamily="34" charset="0"/>
                <a:cs typeface="Segoe UI Light" panose="020B0502040204020203" pitchFamily="34" charset="0"/>
              </a:rPr>
              <a:t>gencebaydemir</a:t>
            </a:r>
          </a:p>
          <a:p>
            <a:pPr marL="0" indent="0">
              <a:buNone/>
            </a:pPr>
            <a:r>
              <a:rPr lang="tr-TR" sz="4800" b="1" dirty="0" smtClean="0">
                <a:solidFill>
                  <a:srgbClr val="FFFFFF"/>
                </a:solidFill>
                <a:latin typeface="Segoe UI Light" panose="020B0502040204020203" pitchFamily="34" charset="0"/>
                <a:cs typeface="Segoe UI Light" panose="020B0502040204020203" pitchFamily="34" charset="0"/>
              </a:rPr>
              <a:t>http</a:t>
            </a:r>
            <a:r>
              <a:rPr lang="en-US" sz="4800" b="1" dirty="0" smtClean="0">
                <a:solidFill>
                  <a:srgbClr val="FFFFFF"/>
                </a:solidFill>
                <a:latin typeface="Segoe UI Light" panose="020B0502040204020203" pitchFamily="34" charset="0"/>
                <a:cs typeface="Segoe UI Light" panose="020B0502040204020203" pitchFamily="34" charset="0"/>
              </a:rPr>
              <a:t>://gencebaydemir.com</a:t>
            </a:r>
          </a:p>
          <a:p>
            <a:pPr marL="0" indent="0">
              <a:buNone/>
            </a:pPr>
            <a:endParaRPr lang="en-US" sz="4800" b="1" dirty="0">
              <a:solidFill>
                <a:srgbClr val="FFFFFF"/>
              </a:solidFill>
              <a:latin typeface="Segoe UI Light" panose="020B0502040204020203" pitchFamily="34" charset="0"/>
              <a:cs typeface="Segoe UI Light" panose="020B0502040204020203" pitchFamily="34" charset="0"/>
            </a:endParaRPr>
          </a:p>
          <a:p>
            <a:pPr marL="0" indent="0">
              <a:buNone/>
            </a:pPr>
            <a:endParaRPr lang="en-US" sz="4705" dirty="0">
              <a:solidFill>
                <a:srgbClr val="FFFFFF"/>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220" y="3171456"/>
            <a:ext cx="3804245" cy="219492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131" y="5572125"/>
            <a:ext cx="4162425" cy="1285875"/>
          </a:xfrm>
          <a:prstGeom prst="rect">
            <a:avLst/>
          </a:prstGeom>
        </p:spPr>
      </p:pic>
    </p:spTree>
    <p:extLst>
      <p:ext uri="{BB962C8B-B14F-4D97-AF65-F5344CB8AC3E}">
        <p14:creationId xmlns:p14="http://schemas.microsoft.com/office/powerpoint/2010/main" val="37206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15896" y="2241122"/>
            <a:ext cx="7288177" cy="646331"/>
          </a:xfrm>
          <a:prstGeom prst="rect">
            <a:avLst/>
          </a:prstGeom>
        </p:spPr>
        <p:txBody>
          <a:bodyPr wrap="square">
            <a:spAutoFit/>
          </a:bodyPr>
          <a:lstStyle/>
          <a:p>
            <a:pPr defTabSz="914102" fontAlgn="base">
              <a:lnSpc>
                <a:spcPct val="90000"/>
              </a:lnSpc>
              <a:spcBef>
                <a:spcPct val="0"/>
              </a:spcBef>
              <a:spcAft>
                <a:spcPct val="0"/>
              </a:spcAft>
            </a:pPr>
            <a:r>
              <a:rPr lang="en-US" sz="4000" dirty="0" smtClean="0">
                <a:latin typeface="+mj-lt"/>
              </a:rPr>
              <a:t>.NET Core</a:t>
            </a:r>
            <a:r>
              <a:rPr lang="en-US" sz="4000" dirty="0">
                <a:latin typeface="+mj-lt"/>
              </a:rPr>
              <a:t> </a:t>
            </a:r>
            <a:r>
              <a:rPr lang="en-US" sz="4000" dirty="0" smtClean="0">
                <a:latin typeface="+mj-lt"/>
              </a:rPr>
              <a:t>[ </a:t>
            </a:r>
            <a:r>
              <a:rPr lang="en-US" sz="4000" dirty="0" err="1" smtClean="0">
                <a:latin typeface="+mj-lt"/>
              </a:rPr>
              <a:t>CoreCLR</a:t>
            </a:r>
            <a:r>
              <a:rPr lang="tr-TR" sz="4000" dirty="0" smtClean="0">
                <a:latin typeface="+mj-lt"/>
              </a:rPr>
              <a:t> ve CoreFx</a:t>
            </a:r>
            <a:r>
              <a:rPr lang="en-US" sz="4000" dirty="0" smtClean="0">
                <a:latin typeface="+mj-lt"/>
              </a:rPr>
              <a:t> ]</a:t>
            </a:r>
            <a:endParaRPr lang="en-US" sz="4000" dirty="0">
              <a:latin typeface="+mj-lt"/>
            </a:endParaRPr>
          </a:p>
        </p:txBody>
      </p:sp>
      <p:sp>
        <p:nvSpPr>
          <p:cNvPr id="7" name="Rectangle 6"/>
          <p:cNvSpPr/>
          <p:nvPr/>
        </p:nvSpPr>
        <p:spPr>
          <a:xfrm>
            <a:off x="2015896" y="3593071"/>
            <a:ext cx="8865795" cy="1200329"/>
          </a:xfrm>
          <a:prstGeom prst="rect">
            <a:avLst/>
          </a:prstGeom>
        </p:spPr>
        <p:txBody>
          <a:bodyPr wrap="square">
            <a:spAutoFit/>
          </a:bodyPr>
          <a:lstStyle/>
          <a:p>
            <a:pPr defTabSz="914102" fontAlgn="base">
              <a:lnSpc>
                <a:spcPct val="90000"/>
              </a:lnSpc>
              <a:spcBef>
                <a:spcPct val="0"/>
              </a:spcBef>
              <a:spcAft>
                <a:spcPct val="0"/>
              </a:spcAft>
            </a:pPr>
            <a:r>
              <a:rPr lang="en-US" sz="4000" dirty="0">
                <a:latin typeface="+mj-lt"/>
              </a:rPr>
              <a:t>.NET Core Ara</a:t>
            </a:r>
            <a:r>
              <a:rPr lang="tr-TR" sz="4000" dirty="0" smtClean="0">
                <a:latin typeface="+mj-lt"/>
              </a:rPr>
              <a:t>çları; Dotnet cli, DNX, DNVM, DNU</a:t>
            </a:r>
            <a:endParaRPr lang="en-US" sz="4000" dirty="0">
              <a:latin typeface="+mj-lt"/>
            </a:endParaRPr>
          </a:p>
        </p:txBody>
      </p:sp>
      <p:sp>
        <p:nvSpPr>
          <p:cNvPr id="13" name="Rectangle 12"/>
          <p:cNvSpPr/>
          <p:nvPr/>
        </p:nvSpPr>
        <p:spPr>
          <a:xfrm>
            <a:off x="2015896" y="889174"/>
            <a:ext cx="7288177" cy="646331"/>
          </a:xfrm>
          <a:prstGeom prst="rect">
            <a:avLst/>
          </a:prstGeom>
        </p:spPr>
        <p:txBody>
          <a:bodyPr wrap="square">
            <a:spAutoFit/>
          </a:bodyPr>
          <a:lstStyle/>
          <a:p>
            <a:pPr defTabSz="914102" fontAlgn="base">
              <a:lnSpc>
                <a:spcPct val="90000"/>
              </a:lnSpc>
              <a:spcBef>
                <a:spcPct val="0"/>
              </a:spcBef>
              <a:spcAft>
                <a:spcPct val="0"/>
              </a:spcAft>
            </a:pPr>
            <a:r>
              <a:rPr lang="en-US" sz="4000" dirty="0">
                <a:latin typeface="+mj-lt"/>
              </a:rPr>
              <a:t>.</a:t>
            </a:r>
            <a:r>
              <a:rPr lang="en-US" sz="4000" dirty="0" smtClean="0">
                <a:latin typeface="+mj-lt"/>
              </a:rPr>
              <a:t>NET</a:t>
            </a:r>
            <a:r>
              <a:rPr lang="tr-TR" sz="4000" dirty="0" smtClean="0">
                <a:latin typeface="+mj-lt"/>
              </a:rPr>
              <a:t> Ekosistemine Genel Bakış</a:t>
            </a:r>
            <a:endParaRPr lang="en-US" sz="4000" dirty="0">
              <a:latin typeface="+mj-lt"/>
            </a:endParaRPr>
          </a:p>
        </p:txBody>
      </p:sp>
      <p:pic>
        <p:nvPicPr>
          <p:cNvPr id="4" name="Picture 3"/>
          <p:cNvPicPr>
            <a:picLocks noChangeAspect="1"/>
          </p:cNvPicPr>
          <p:nvPr/>
        </p:nvPicPr>
        <p:blipFill>
          <a:blip r:embed="rId3"/>
          <a:stretch>
            <a:fillRect/>
          </a:stretch>
        </p:blipFill>
        <p:spPr>
          <a:xfrm>
            <a:off x="452893" y="478302"/>
            <a:ext cx="1133252" cy="1057203"/>
          </a:xfrm>
          <a:prstGeom prst="rect">
            <a:avLst/>
          </a:prstGeom>
        </p:spPr>
      </p:pic>
      <p:pic>
        <p:nvPicPr>
          <p:cNvPr id="5" name="Picture 4"/>
          <p:cNvPicPr>
            <a:picLocks noChangeAspect="1"/>
          </p:cNvPicPr>
          <p:nvPr/>
        </p:nvPicPr>
        <p:blipFill>
          <a:blip r:embed="rId4"/>
          <a:stretch>
            <a:fillRect/>
          </a:stretch>
        </p:blipFill>
        <p:spPr>
          <a:xfrm>
            <a:off x="429920" y="1927662"/>
            <a:ext cx="1196069" cy="1053317"/>
          </a:xfrm>
          <a:prstGeom prst="rect">
            <a:avLst/>
          </a:prstGeom>
        </p:spPr>
      </p:pic>
      <p:pic>
        <p:nvPicPr>
          <p:cNvPr id="8" name="Picture 7"/>
          <p:cNvPicPr>
            <a:picLocks noChangeAspect="1"/>
          </p:cNvPicPr>
          <p:nvPr/>
        </p:nvPicPr>
        <p:blipFill>
          <a:blip r:embed="rId5"/>
          <a:stretch>
            <a:fillRect/>
          </a:stretch>
        </p:blipFill>
        <p:spPr>
          <a:xfrm>
            <a:off x="361480" y="3373136"/>
            <a:ext cx="1332952" cy="1086203"/>
          </a:xfrm>
          <a:prstGeom prst="rect">
            <a:avLst/>
          </a:prstGeom>
        </p:spPr>
      </p:pic>
      <p:pic>
        <p:nvPicPr>
          <p:cNvPr id="9" name="Picture 8"/>
          <p:cNvPicPr>
            <a:picLocks noChangeAspect="1"/>
          </p:cNvPicPr>
          <p:nvPr/>
        </p:nvPicPr>
        <p:blipFill>
          <a:blip r:embed="rId6"/>
          <a:stretch>
            <a:fillRect/>
          </a:stretch>
        </p:blipFill>
        <p:spPr>
          <a:xfrm>
            <a:off x="310646" y="4961224"/>
            <a:ext cx="1379531" cy="1056935"/>
          </a:xfrm>
          <a:prstGeom prst="rect">
            <a:avLst/>
          </a:prstGeom>
        </p:spPr>
      </p:pic>
      <p:sp>
        <p:nvSpPr>
          <p:cNvPr id="14" name="Rectangle 13"/>
          <p:cNvSpPr/>
          <p:nvPr/>
        </p:nvSpPr>
        <p:spPr>
          <a:xfrm>
            <a:off x="2015895" y="5166525"/>
            <a:ext cx="8865795" cy="646331"/>
          </a:xfrm>
          <a:prstGeom prst="rect">
            <a:avLst/>
          </a:prstGeom>
        </p:spPr>
        <p:txBody>
          <a:bodyPr wrap="square">
            <a:spAutoFit/>
          </a:bodyPr>
          <a:lstStyle/>
          <a:p>
            <a:pPr defTabSz="914102" fontAlgn="base">
              <a:lnSpc>
                <a:spcPct val="90000"/>
              </a:lnSpc>
              <a:spcBef>
                <a:spcPct val="0"/>
              </a:spcBef>
              <a:spcAft>
                <a:spcPct val="0"/>
              </a:spcAft>
            </a:pPr>
            <a:r>
              <a:rPr lang="tr-TR" sz="4000" dirty="0" smtClean="0">
                <a:latin typeface="+mj-lt"/>
              </a:rPr>
              <a:t>Örnek Uygulamalar</a:t>
            </a:r>
            <a:endParaRPr lang="en-US" sz="4000" dirty="0">
              <a:latin typeface="+mj-lt"/>
            </a:endParaRPr>
          </a:p>
        </p:txBody>
      </p:sp>
    </p:spTree>
    <p:extLst>
      <p:ext uri="{BB962C8B-B14F-4D97-AF65-F5344CB8AC3E}">
        <p14:creationId xmlns:p14="http://schemas.microsoft.com/office/powerpoint/2010/main" val="37318735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5"/>
            <a:ext cx="11889564" cy="917575"/>
          </a:xfrm>
        </p:spPr>
        <p:txBody>
          <a:bodyPr/>
          <a:lstStyle/>
          <a:p>
            <a:r>
              <a:rPr lang="en-US" dirty="0" smtClean="0">
                <a:solidFill>
                  <a:schemeClr val="bg1"/>
                </a:solidFill>
              </a:rPr>
              <a:t>ASP.NET </a:t>
            </a:r>
            <a:r>
              <a:rPr lang="tr-TR" dirty="0" smtClean="0">
                <a:solidFill>
                  <a:schemeClr val="bg1"/>
                </a:solidFill>
              </a:rPr>
              <a:t>ve</a:t>
            </a:r>
            <a:r>
              <a:rPr lang="en-US" dirty="0" smtClean="0">
                <a:solidFill>
                  <a:schemeClr val="bg1"/>
                </a:solidFill>
              </a:rPr>
              <a:t> Modern Web</a:t>
            </a:r>
            <a:endParaRPr lang="en-US" dirty="0">
              <a:solidFill>
                <a:schemeClr val="bg1"/>
              </a:solidFill>
            </a:endParaRPr>
          </a:p>
        </p:txBody>
      </p:sp>
      <p:sp>
        <p:nvSpPr>
          <p:cNvPr id="4" name="Rectangle 3"/>
          <p:cNvSpPr/>
          <p:nvPr/>
        </p:nvSpPr>
        <p:spPr>
          <a:xfrm>
            <a:off x="7816525" y="3202627"/>
            <a:ext cx="4651245" cy="954107"/>
          </a:xfrm>
          <a:prstGeom prst="rect">
            <a:avLst/>
          </a:prstGeom>
        </p:spPr>
        <p:txBody>
          <a:bodyPr wrap="square">
            <a:spAutoFit/>
          </a:bodyPr>
          <a:lstStyle/>
          <a:p>
            <a:r>
              <a:rPr lang="tr-TR" sz="2800" dirty="0" smtClean="0">
                <a:solidFill>
                  <a:srgbClr val="FFFFFF"/>
                </a:solidFill>
              </a:rPr>
              <a:t>Kendi Editör ve araçlarını</a:t>
            </a:r>
          </a:p>
          <a:p>
            <a:r>
              <a:rPr lang="tr-TR" sz="2800" dirty="0" smtClean="0">
                <a:solidFill>
                  <a:srgbClr val="FFFFFF"/>
                </a:solidFill>
              </a:rPr>
              <a:t>kullan</a:t>
            </a:r>
            <a:endParaRPr lang="en-US" sz="2800" dirty="0" smtClean="0">
              <a:solidFill>
                <a:srgbClr val="FFFFFF"/>
              </a:solidFill>
            </a:endParaRPr>
          </a:p>
        </p:txBody>
      </p:sp>
      <p:sp>
        <p:nvSpPr>
          <p:cNvPr id="5" name="Rectangle 4"/>
          <p:cNvSpPr/>
          <p:nvPr/>
        </p:nvSpPr>
        <p:spPr>
          <a:xfrm>
            <a:off x="1961121" y="4509344"/>
            <a:ext cx="3304174" cy="954107"/>
          </a:xfrm>
          <a:prstGeom prst="rect">
            <a:avLst/>
          </a:prstGeom>
        </p:spPr>
        <p:txBody>
          <a:bodyPr wrap="none">
            <a:spAutoFit/>
          </a:bodyPr>
          <a:lstStyle/>
          <a:p>
            <a:r>
              <a:rPr lang="tr-TR" sz="2800" dirty="0" smtClean="0">
                <a:solidFill>
                  <a:srgbClr val="FFFFFF"/>
                </a:solidFill>
              </a:rPr>
              <a:t>Açık Kaynak ve</a:t>
            </a:r>
          </a:p>
          <a:p>
            <a:r>
              <a:rPr lang="tr-TR" sz="2800" dirty="0" smtClean="0">
                <a:solidFill>
                  <a:srgbClr val="FFFFFF"/>
                </a:solidFill>
              </a:rPr>
              <a:t>Katılabilinir Süreçler</a:t>
            </a:r>
            <a:endParaRPr lang="en-US" sz="2800" dirty="0" smtClean="0">
              <a:solidFill>
                <a:srgbClr val="FFFFFF"/>
              </a:solidFill>
            </a:endParaRPr>
          </a:p>
        </p:txBody>
      </p:sp>
      <p:sp>
        <p:nvSpPr>
          <p:cNvPr id="6" name="Rectangle 5"/>
          <p:cNvSpPr/>
          <p:nvPr/>
        </p:nvSpPr>
        <p:spPr>
          <a:xfrm>
            <a:off x="7754278" y="4758813"/>
            <a:ext cx="3026085" cy="523220"/>
          </a:xfrm>
          <a:prstGeom prst="rect">
            <a:avLst/>
          </a:prstGeom>
        </p:spPr>
        <p:txBody>
          <a:bodyPr wrap="none">
            <a:spAutoFit/>
          </a:bodyPr>
          <a:lstStyle/>
          <a:p>
            <a:r>
              <a:rPr lang="tr-TR" sz="2800" dirty="0" smtClean="0">
                <a:solidFill>
                  <a:srgbClr val="FFFFFF"/>
                </a:solidFill>
              </a:rPr>
              <a:t>Platform Bağımsız</a:t>
            </a:r>
            <a:endParaRPr lang="en-US" sz="2800" dirty="0" smtClean="0">
              <a:solidFill>
                <a:srgbClr val="FFFFFF"/>
              </a:solidFill>
            </a:endParaRPr>
          </a:p>
        </p:txBody>
      </p:sp>
      <p:grpSp>
        <p:nvGrpSpPr>
          <p:cNvPr id="7" name="Group 6"/>
          <p:cNvGrpSpPr/>
          <p:nvPr/>
        </p:nvGrpSpPr>
        <p:grpSpPr>
          <a:xfrm>
            <a:off x="6785010" y="4569022"/>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14" name="Group 13"/>
          <p:cNvGrpSpPr/>
          <p:nvPr/>
        </p:nvGrpSpPr>
        <p:grpSpPr>
          <a:xfrm>
            <a:off x="6794824" y="3178099"/>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17" name="Group 16"/>
          <p:cNvGrpSpPr/>
          <p:nvPr/>
        </p:nvGrpSpPr>
        <p:grpSpPr>
          <a:xfrm>
            <a:off x="940880" y="4557479"/>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0" name="Rectangle 19"/>
          <p:cNvSpPr/>
          <p:nvPr/>
        </p:nvSpPr>
        <p:spPr>
          <a:xfrm>
            <a:off x="1897478" y="3345103"/>
            <a:ext cx="4336444" cy="523220"/>
          </a:xfrm>
          <a:prstGeom prst="rect">
            <a:avLst/>
          </a:prstGeom>
        </p:spPr>
        <p:txBody>
          <a:bodyPr wrap="none">
            <a:spAutoFit/>
          </a:bodyPr>
          <a:lstStyle/>
          <a:p>
            <a:r>
              <a:rPr lang="en-US" sz="2800" dirty="0" err="1" smtClean="0">
                <a:solidFill>
                  <a:srgbClr val="FFFFFF"/>
                </a:solidFill>
              </a:rPr>
              <a:t>Bulut</a:t>
            </a:r>
            <a:r>
              <a:rPr lang="en-US" sz="2800" dirty="0" smtClean="0">
                <a:solidFill>
                  <a:srgbClr val="FFFFFF"/>
                </a:solidFill>
              </a:rPr>
              <a:t> </a:t>
            </a:r>
            <a:r>
              <a:rPr lang="tr-TR" sz="2800" dirty="0" smtClean="0">
                <a:solidFill>
                  <a:srgbClr val="FFFFFF"/>
                </a:solidFill>
              </a:rPr>
              <a:t>için optimize edilmiş</a:t>
            </a:r>
          </a:p>
        </p:txBody>
      </p:sp>
      <p:sp>
        <p:nvSpPr>
          <p:cNvPr id="21"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22" name="Rectangle 21"/>
          <p:cNvSpPr/>
          <p:nvPr/>
        </p:nvSpPr>
        <p:spPr>
          <a:xfrm>
            <a:off x="7754278" y="2130071"/>
            <a:ext cx="3600024" cy="523220"/>
          </a:xfrm>
          <a:prstGeom prst="rect">
            <a:avLst/>
          </a:prstGeom>
        </p:spPr>
        <p:txBody>
          <a:bodyPr wrap="none">
            <a:spAutoFit/>
          </a:bodyPr>
          <a:lstStyle/>
          <a:p>
            <a:r>
              <a:rPr lang="tr-TR" sz="2800" dirty="0" smtClean="0">
                <a:solidFill>
                  <a:srgbClr val="FFFFFF"/>
                </a:solidFill>
              </a:rPr>
              <a:t>Hızlı Geliştirme Süreci</a:t>
            </a:r>
            <a:endParaRPr lang="en-US" sz="2800" dirty="0" smtClean="0">
              <a:solidFill>
                <a:srgbClr val="FFFFFF"/>
              </a:solidFill>
            </a:endParaRPr>
          </a:p>
        </p:txBody>
      </p:sp>
      <p:sp>
        <p:nvSpPr>
          <p:cNvPr id="23" name="Rectangle 22"/>
          <p:cNvSpPr/>
          <p:nvPr/>
        </p:nvSpPr>
        <p:spPr>
          <a:xfrm>
            <a:off x="1897478" y="2117205"/>
            <a:ext cx="3296543" cy="523220"/>
          </a:xfrm>
          <a:prstGeom prst="rect">
            <a:avLst/>
          </a:prstGeom>
        </p:spPr>
        <p:txBody>
          <a:bodyPr wrap="none">
            <a:spAutoFit/>
          </a:bodyPr>
          <a:lstStyle/>
          <a:p>
            <a:r>
              <a:rPr lang="tr-TR" sz="2800" dirty="0" smtClean="0">
                <a:solidFill>
                  <a:srgbClr val="FFFFFF"/>
                </a:solidFill>
              </a:rPr>
              <a:t>Tamamiyle Modüler</a:t>
            </a:r>
            <a:endParaRPr lang="en-US" sz="2800" dirty="0" smtClean="0">
              <a:solidFill>
                <a:srgbClr val="FFFFFF"/>
              </a:solidFill>
            </a:endParaRPr>
          </a:p>
        </p:txBody>
      </p:sp>
      <p:grpSp>
        <p:nvGrpSpPr>
          <p:cNvPr id="24" name="Group 23"/>
          <p:cNvGrpSpPr/>
          <p:nvPr/>
        </p:nvGrpSpPr>
        <p:grpSpPr>
          <a:xfrm>
            <a:off x="6795969" y="1948286"/>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951466" y="1961252"/>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chemeClr val="bg1"/>
                </a:soli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chemeClr val="bg1"/>
                </a:solidFill>
              </a:endParaRPr>
            </a:p>
          </p:txBody>
        </p:sp>
      </p:grpSp>
      <p:sp>
        <p:nvSpPr>
          <p:cNvPr id="30"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2" name="Rectangle 31"/>
          <p:cNvSpPr/>
          <p:nvPr/>
        </p:nvSpPr>
        <p:spPr>
          <a:xfrm>
            <a:off x="5765191" y="5850772"/>
            <a:ext cx="1249060" cy="769441"/>
          </a:xfrm>
          <a:prstGeom prst="rect">
            <a:avLst/>
          </a:prstGeom>
        </p:spPr>
        <p:txBody>
          <a:bodyPr wrap="none">
            <a:spAutoFit/>
          </a:bodyPr>
          <a:lstStyle/>
          <a:p>
            <a:r>
              <a:rPr lang="tr-TR" sz="4400" dirty="0" smtClean="0">
                <a:solidFill>
                  <a:srgbClr val="FFFFFF"/>
                </a:solidFill>
              </a:rPr>
              <a:t>Hızlı</a:t>
            </a:r>
            <a:endParaRPr lang="en-US" sz="4400" dirty="0" smtClean="0">
              <a:solidFill>
                <a:srgbClr val="FFFFFF"/>
              </a:solidFill>
            </a:endParaRPr>
          </a:p>
        </p:txBody>
      </p:sp>
    </p:spTree>
    <p:extLst>
      <p:ext uri="{BB962C8B-B14F-4D97-AF65-F5344CB8AC3E}">
        <p14:creationId xmlns:p14="http://schemas.microsoft.com/office/powerpoint/2010/main" val="8233149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49386" y="1867398"/>
            <a:ext cx="3217663" cy="99539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66372">
                      <a:srgbClr val="141414"/>
                    </a:gs>
                    <a:gs pos="90000">
                      <a:srgbClr val="141414"/>
                    </a:gs>
                  </a:gsLst>
                  <a:lin ang="5400000" scaled="0"/>
                </a:gradFill>
                <a:ea typeface="Roboto" panose="02000000000000000000" pitchFamily="2" charset="0"/>
              </a:rPr>
              <a:t>ASP.NET 4.6</a:t>
            </a:r>
          </a:p>
        </p:txBody>
      </p:sp>
      <p:sp>
        <p:nvSpPr>
          <p:cNvPr id="9" name="Title 1"/>
          <p:cNvSpPr>
            <a:spLocks noGrp="1"/>
          </p:cNvSpPr>
          <p:nvPr>
            <p:ph type="title"/>
          </p:nvPr>
        </p:nvSpPr>
        <p:spPr>
          <a:xfrm>
            <a:off x="573064" y="557386"/>
            <a:ext cx="9379687" cy="899409"/>
          </a:xfrm>
        </p:spPr>
        <p:txBody>
          <a:bodyPr>
            <a:normAutofit fontScale="90000"/>
          </a:bodyPr>
          <a:lstStyle/>
          <a:p>
            <a:r>
              <a:rPr lang="en-US" dirty="0">
                <a:ea typeface="Roboto" panose="02000000000000000000" pitchFamily="2" charset="0"/>
              </a:rPr>
              <a:t>ASP.NET 4.6 and ASP.NET Core 1.0</a:t>
            </a:r>
          </a:p>
        </p:txBody>
      </p:sp>
      <p:sp>
        <p:nvSpPr>
          <p:cNvPr id="24" name="Rectangle 23"/>
          <p:cNvSpPr/>
          <p:nvPr/>
        </p:nvSpPr>
        <p:spPr bwMode="auto">
          <a:xfrm>
            <a:off x="3717726" y="1873034"/>
            <a:ext cx="8293776" cy="99539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66372">
                      <a:srgbClr val="141414"/>
                    </a:gs>
                    <a:gs pos="90000">
                      <a:srgbClr val="141414"/>
                    </a:gs>
                  </a:gsLst>
                  <a:lin ang="5400000" scaled="0"/>
                </a:gradFill>
                <a:ea typeface="Roboto" panose="02000000000000000000" pitchFamily="2" charset="0"/>
              </a:rPr>
              <a:t>ASP.NET Core 1.0</a:t>
            </a:r>
          </a:p>
        </p:txBody>
      </p:sp>
      <p:sp>
        <p:nvSpPr>
          <p:cNvPr id="14" name="Rectangle 13"/>
          <p:cNvSpPr/>
          <p:nvPr/>
        </p:nvSpPr>
        <p:spPr bwMode="auto">
          <a:xfrm>
            <a:off x="449391" y="2923568"/>
            <a:ext cx="5755718" cy="9953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0">
                      <a:srgbClr val="FFFFFF"/>
                    </a:gs>
                    <a:gs pos="100000">
                      <a:srgbClr val="FFFFFF"/>
                    </a:gs>
                  </a:gsLst>
                  <a:lin ang="5400000" scaled="0"/>
                </a:gradFill>
                <a:ea typeface="Roboto" panose="02000000000000000000" pitchFamily="2" charset="0"/>
              </a:rPr>
              <a:t>.NET Framework 4.6</a:t>
            </a:r>
          </a:p>
        </p:txBody>
      </p:sp>
      <p:sp>
        <p:nvSpPr>
          <p:cNvPr id="15" name="Rectangle 14"/>
          <p:cNvSpPr/>
          <p:nvPr/>
        </p:nvSpPr>
        <p:spPr bwMode="auto">
          <a:xfrm>
            <a:off x="449391" y="3979741"/>
            <a:ext cx="5755718" cy="99539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0">
                      <a:srgbClr val="FFFFFF"/>
                    </a:gs>
                    <a:gs pos="100000">
                      <a:srgbClr val="FFFFFF"/>
                    </a:gs>
                  </a:gsLst>
                  <a:lin ang="5400000" scaled="0"/>
                </a:gradFill>
                <a:ea typeface="Roboto" panose="02000000000000000000" pitchFamily="2" charset="0"/>
              </a:rPr>
              <a:t>.NET framework libraries</a:t>
            </a:r>
          </a:p>
        </p:txBody>
      </p:sp>
      <p:sp>
        <p:nvSpPr>
          <p:cNvPr id="16" name="Rectangle 15"/>
          <p:cNvSpPr/>
          <p:nvPr/>
        </p:nvSpPr>
        <p:spPr bwMode="auto">
          <a:xfrm>
            <a:off x="449390" y="5032844"/>
            <a:ext cx="11561473" cy="995390"/>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687"/>
            <a:r>
              <a:rPr lang="en-US" sz="2800" dirty="0">
                <a:gradFill>
                  <a:gsLst>
                    <a:gs pos="0">
                      <a:srgbClr val="FFFFFF"/>
                    </a:gs>
                    <a:gs pos="100000">
                      <a:srgbClr val="FFFFFF"/>
                    </a:gs>
                  </a:gsLst>
                  <a:lin ang="5400000" scaled="0"/>
                </a:gradFill>
                <a:ea typeface="Roboto" panose="02000000000000000000" pitchFamily="2" charset="0"/>
                <a:cs typeface="Segoe UI" pitchFamily="34" charset="0"/>
              </a:rPr>
              <a:t>Compilers and runtime components </a:t>
            </a:r>
            <a:br>
              <a:rPr lang="en-US" sz="2800" dirty="0">
                <a:gradFill>
                  <a:gsLst>
                    <a:gs pos="0">
                      <a:srgbClr val="FFFFFF"/>
                    </a:gs>
                    <a:gs pos="100000">
                      <a:srgbClr val="FFFFFF"/>
                    </a:gs>
                  </a:gsLst>
                  <a:lin ang="5400000" scaled="0"/>
                </a:gradFill>
                <a:ea typeface="Roboto" panose="02000000000000000000" pitchFamily="2" charset="0"/>
                <a:cs typeface="Segoe UI" pitchFamily="34" charset="0"/>
              </a:rPr>
            </a:br>
            <a:r>
              <a:rPr lang="en-US" sz="2000" dirty="0">
                <a:gradFill>
                  <a:gsLst>
                    <a:gs pos="0">
                      <a:srgbClr val="FFFFFF"/>
                    </a:gs>
                    <a:gs pos="100000">
                      <a:srgbClr val="FFFFFF"/>
                    </a:gs>
                  </a:gsLst>
                  <a:lin ang="5400000" scaled="0"/>
                </a:gradFill>
                <a:ea typeface="Roboto" panose="02000000000000000000" pitchFamily="2" charset="0"/>
                <a:cs typeface="Segoe UI" pitchFamily="34" charset="0"/>
              </a:rPr>
              <a:t>(.NET Compiler Platform: Roslyn, C#, VB, F# Languages, </a:t>
            </a:r>
            <a:r>
              <a:rPr lang="en-US" sz="2000" dirty="0" err="1">
                <a:gradFill>
                  <a:gsLst>
                    <a:gs pos="0">
                      <a:srgbClr val="FFFFFF"/>
                    </a:gs>
                    <a:gs pos="100000">
                      <a:srgbClr val="FFFFFF"/>
                    </a:gs>
                  </a:gsLst>
                  <a:lin ang="5400000" scaled="0"/>
                </a:gradFill>
                <a:ea typeface="Roboto" panose="02000000000000000000" pitchFamily="2" charset="0"/>
                <a:cs typeface="Segoe UI" pitchFamily="34" charset="0"/>
              </a:rPr>
              <a:t>RyuJIT</a:t>
            </a:r>
            <a:r>
              <a:rPr lang="en-US" sz="2000" dirty="0">
                <a:gradFill>
                  <a:gsLst>
                    <a:gs pos="0">
                      <a:srgbClr val="FFFFFF"/>
                    </a:gs>
                    <a:gs pos="100000">
                      <a:srgbClr val="FFFFFF"/>
                    </a:gs>
                  </a:gsLst>
                  <a:lin ang="5400000" scaled="0"/>
                </a:gradFill>
                <a:ea typeface="Roboto" panose="02000000000000000000" pitchFamily="2" charset="0"/>
                <a:cs typeface="Segoe UI" pitchFamily="34" charset="0"/>
              </a:rPr>
              <a:t>, SIMD)</a:t>
            </a:r>
          </a:p>
        </p:txBody>
      </p:sp>
      <p:sp>
        <p:nvSpPr>
          <p:cNvPr id="21" name="Rectangle 20"/>
          <p:cNvSpPr/>
          <p:nvPr/>
        </p:nvSpPr>
        <p:spPr bwMode="auto">
          <a:xfrm>
            <a:off x="6255781" y="2926386"/>
            <a:ext cx="5755718" cy="9953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0">
                      <a:srgbClr val="FFFFFF"/>
                    </a:gs>
                    <a:gs pos="100000">
                      <a:srgbClr val="FFFFFF"/>
                    </a:gs>
                  </a:gsLst>
                  <a:lin ang="5400000" scaled="0"/>
                </a:gradFill>
                <a:ea typeface="Roboto" panose="02000000000000000000" pitchFamily="2" charset="0"/>
              </a:rPr>
              <a:t>.NET Core 1.0</a:t>
            </a:r>
          </a:p>
        </p:txBody>
      </p:sp>
      <p:sp>
        <p:nvSpPr>
          <p:cNvPr id="22" name="Rectangle 21"/>
          <p:cNvSpPr/>
          <p:nvPr/>
        </p:nvSpPr>
        <p:spPr bwMode="auto">
          <a:xfrm>
            <a:off x="6255781" y="3979741"/>
            <a:ext cx="5755718" cy="99539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43387" rIns="179234" bIns="143387" numCol="1" rtlCol="0" anchor="ctr" anchorCtr="0" compatLnSpc="1">
            <a:prstTxWarp prst="textNoShape">
              <a:avLst/>
            </a:prstTxWarp>
          </a:bodyPr>
          <a:lstStyle/>
          <a:p>
            <a:pPr defTabSz="913751"/>
            <a:r>
              <a:rPr lang="en-US" sz="2800" dirty="0">
                <a:gradFill>
                  <a:gsLst>
                    <a:gs pos="0">
                      <a:srgbClr val="FFFFFF"/>
                    </a:gs>
                    <a:gs pos="100000">
                      <a:srgbClr val="FFFFFF"/>
                    </a:gs>
                  </a:gsLst>
                  <a:lin ang="5400000" scaled="0"/>
                </a:gradFill>
                <a:ea typeface="Roboto" panose="02000000000000000000" pitchFamily="2" charset="0"/>
              </a:rPr>
              <a:t>.NET core libraries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668" y="3207578"/>
            <a:ext cx="323322" cy="433503"/>
          </a:xfrm>
          <a:prstGeom prst="rect">
            <a:avLst/>
          </a:prstGeom>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5457752" y="3291217"/>
            <a:ext cx="365527" cy="42391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11374041" y="3217171"/>
            <a:ext cx="365527" cy="42391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0192032" y="3193147"/>
            <a:ext cx="333184" cy="447935"/>
          </a:xfrm>
          <a:prstGeom prst="rect">
            <a:avLst/>
          </a:prstGeom>
        </p:spPr>
      </p:pic>
    </p:spTree>
    <p:extLst>
      <p:ext uri="{BB962C8B-B14F-4D97-AF65-F5344CB8AC3E}">
        <p14:creationId xmlns:p14="http://schemas.microsoft.com/office/powerpoint/2010/main" val="4279689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42749" y="508434"/>
            <a:ext cx="10906502" cy="5841133"/>
            <a:chOff x="1215577" y="1567373"/>
            <a:chExt cx="9912040" cy="4815260"/>
          </a:xfrm>
        </p:grpSpPr>
        <p:sp>
          <p:nvSpPr>
            <p:cNvPr id="4" name="Rectangle 3"/>
            <p:cNvSpPr/>
            <p:nvPr/>
          </p:nvSpPr>
          <p:spPr bwMode="auto">
            <a:xfrm>
              <a:off x="6509214" y="4510602"/>
              <a:ext cx="4611560" cy="1872031"/>
            </a:xfrm>
            <a:prstGeom prst="rect">
              <a:avLst/>
            </a:prstGeom>
            <a:solidFill>
              <a:srgbClr val="3C454F"/>
            </a:solidFill>
            <a:ln w="25400" cap="flat" cmpd="sng" algn="ctr">
              <a:noFill/>
              <a:prstDash val="solid"/>
              <a:headEnd type="none" w="med" len="med"/>
              <a:tailEnd type="none" w="med" len="med"/>
            </a:ln>
            <a:effectLst/>
          </p:spPr>
          <p:txBody>
            <a:bodyPr vert="horz" wrap="square" lIns="716734" tIns="268775" rIns="87827" bIns="87831" numCol="1" rtlCol="0" anchor="t" anchorCtr="0" compatLnSpc="1">
              <a:prstTxWarp prst="textNoShape">
                <a:avLst/>
              </a:prstTxWarp>
            </a:bodyPr>
            <a:lstStyle/>
            <a:p>
              <a:pPr defTabSz="895516">
                <a:defRPr/>
              </a:pPr>
              <a:endParaRPr lang="en-US" sz="2745" kern="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5577" y="3972115"/>
              <a:ext cx="5238521" cy="2410516"/>
            </a:xfrm>
            <a:prstGeom prst="rect">
              <a:avLst/>
            </a:prstGeom>
            <a:solidFill>
              <a:srgbClr val="3C454F"/>
            </a:solidFill>
            <a:ln w="25400" cap="flat" cmpd="sng" algn="ctr">
              <a:noFill/>
              <a:prstDash val="solid"/>
              <a:headEnd type="none" w="med" len="med"/>
              <a:tailEnd type="none" w="med" len="med"/>
            </a:ln>
            <a:effectLst/>
          </p:spPr>
          <p:txBody>
            <a:bodyPr vert="horz" wrap="square" lIns="716734" tIns="268775" rIns="87827" bIns="87831" numCol="1" rtlCol="0" anchor="t" anchorCtr="0" compatLnSpc="1">
              <a:prstTxWarp prst="textNoShape">
                <a:avLst/>
              </a:prstTxWarp>
            </a:bodyPr>
            <a:lstStyle/>
            <a:p>
              <a:pPr defTabSz="895516">
                <a:defRPr/>
              </a:pPr>
              <a:r>
                <a:rPr lang="en-US" sz="2745" kern="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1304" y="4502125"/>
              <a:ext cx="5172792" cy="424350"/>
            </a:xfrm>
            <a:prstGeom prst="rect">
              <a:avLst/>
            </a:prstGeom>
            <a:solidFill>
              <a:srgbClr val="3C454F"/>
            </a:solidFill>
          </p:spPr>
          <p:txBody>
            <a:bodyPr wrap="square" rtlCol="0">
              <a:spAutoFit/>
            </a:bodyPr>
            <a:lstStyle/>
            <a:p>
              <a:pPr algn="ctr" defTabSz="895812">
                <a:defRPr/>
              </a:pPr>
              <a:r>
                <a:rPr lang="en-US" sz="2745" b="1" kern="0"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01" y="4513799"/>
              <a:ext cx="4423880" cy="424350"/>
            </a:xfrm>
            <a:prstGeom prst="rect">
              <a:avLst/>
            </a:prstGeom>
            <a:solidFill>
              <a:srgbClr val="3C454F"/>
            </a:solidFill>
          </p:spPr>
          <p:txBody>
            <a:bodyPr wrap="square" rtlCol="0">
              <a:spAutoFit/>
            </a:bodyPr>
            <a:lstStyle/>
            <a:p>
              <a:pPr algn="ctr" defTabSz="895812">
                <a:defRPr/>
              </a:pPr>
              <a:r>
                <a:rPr lang="en-US" sz="2745" b="1" kern="0">
                  <a:solidFill>
                    <a:srgbClr val="FFFFFF"/>
                  </a:solidFill>
                  <a:latin typeface="Segoe UI Semibold" panose="020B0702040204020203" pitchFamily="34" charset="0"/>
                  <a:cs typeface="Segoe UI Semibold" panose="020B0702040204020203" pitchFamily="34" charset="0"/>
                </a:rPr>
                <a:t>.NET Core 1.0 </a:t>
              </a:r>
              <a:endParaRPr lang="en-US" sz="2745" b="1" kern="0"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8784" y="5676890"/>
              <a:ext cx="382103" cy="449867"/>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606" y="5673300"/>
              <a:ext cx="510084" cy="500776"/>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3926" y="5633163"/>
              <a:ext cx="545967" cy="554488"/>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846" y="5633163"/>
              <a:ext cx="545967" cy="554488"/>
            </a:xfrm>
            <a:prstGeom prst="rect">
              <a:avLst/>
            </a:prstGeom>
            <a:solidFill>
              <a:srgbClr val="3C454F"/>
            </a:solidFill>
            <a:extLst/>
          </p:spPr>
        </p:pic>
        <p:sp>
          <p:nvSpPr>
            <p:cNvPr id="12" name="Rectangle 11"/>
            <p:cNvSpPr/>
            <p:nvPr/>
          </p:nvSpPr>
          <p:spPr>
            <a:xfrm>
              <a:off x="1603315" y="5010239"/>
              <a:ext cx="4816927" cy="465791"/>
            </a:xfrm>
            <a:prstGeom prst="rect">
              <a:avLst/>
            </a:prstGeom>
            <a:solidFill>
              <a:srgbClr val="3C454F"/>
            </a:solidFill>
          </p:spPr>
          <p:txBody>
            <a:bodyPr wrap="square">
              <a:spAutoFit/>
            </a:bodyPr>
            <a:lstStyle/>
            <a:p>
              <a:pPr algn="ctr" defTabSz="895563">
                <a:defRPr/>
              </a:pPr>
              <a:r>
                <a:rPr lang="en-US" sz="1536" i="1" kern="0" dirty="0">
                  <a:solidFill>
                    <a:srgbClr val="FFFFFF"/>
                  </a:solidFill>
                </a:rPr>
                <a:t>Full .NET Framework for any scenario and </a:t>
              </a:r>
            </a:p>
            <a:p>
              <a:pPr algn="ctr" defTabSz="895563">
                <a:defRPr/>
              </a:pPr>
              <a:r>
                <a:rPr lang="en-US" sz="1536" i="1" kern="0" dirty="0">
                  <a:solidFill>
                    <a:srgbClr val="FFFFFF"/>
                  </a:solidFill>
                </a:rPr>
                <a:t>library support on Windows</a:t>
              </a:r>
            </a:p>
          </p:txBody>
        </p:sp>
        <p:sp>
          <p:nvSpPr>
            <p:cNvPr id="13" name="Rectangle 12"/>
            <p:cNvSpPr/>
            <p:nvPr/>
          </p:nvSpPr>
          <p:spPr>
            <a:xfrm>
              <a:off x="6672910" y="4959034"/>
              <a:ext cx="4275506" cy="465791"/>
            </a:xfrm>
            <a:prstGeom prst="rect">
              <a:avLst/>
            </a:prstGeom>
            <a:solidFill>
              <a:srgbClr val="3C454F"/>
            </a:solidFill>
          </p:spPr>
          <p:txBody>
            <a:bodyPr wrap="square">
              <a:spAutoFit/>
            </a:bodyPr>
            <a:lstStyle/>
            <a:p>
              <a:pPr algn="ctr" defTabSz="895563">
                <a:defRPr/>
              </a:pPr>
              <a:r>
                <a:rPr lang="en-US" sz="1536" i="1" kern="0" dirty="0">
                  <a:solidFill>
                    <a:srgbClr val="FFFFFF"/>
                  </a:solidFill>
                </a:rPr>
                <a:t>Modular libraries &amp; runtime optimized for server and cloud workloads</a:t>
              </a:r>
            </a:p>
          </p:txBody>
        </p:sp>
        <p:sp>
          <p:nvSpPr>
            <p:cNvPr id="14" name="Rectangle 13"/>
            <p:cNvSpPr/>
            <p:nvPr/>
          </p:nvSpPr>
          <p:spPr bwMode="auto">
            <a:xfrm>
              <a:off x="1215577" y="3411310"/>
              <a:ext cx="3966170" cy="514718"/>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4.6 / </a:t>
              </a:r>
              <a:r>
                <a:rPr lang="en-US" sz="1921" kern="0" dirty="0" err="1">
                  <a:gradFill>
                    <a:gsLst>
                      <a:gs pos="0">
                        <a:srgbClr val="FFFFFF"/>
                      </a:gs>
                      <a:gs pos="100000">
                        <a:srgbClr val="FFFFFF"/>
                      </a:gs>
                    </a:gsLst>
                    <a:lin ang="5400000" scaled="0"/>
                  </a:gradFill>
                  <a:ea typeface="Segoe UI" pitchFamily="34" charset="0"/>
                  <a:cs typeface="Segoe UI" pitchFamily="34" charset="0"/>
                </a:rPr>
                <a:t>System.Web</a:t>
              </a:r>
              <a:endParaRPr lang="en-US" sz="1921" kern="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2425" y="2582876"/>
              <a:ext cx="1117423"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252857" y="2573014"/>
              <a:ext cx="5867916" cy="77274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Core 1.0 app features:</a:t>
              </a:r>
            </a:p>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MVC, API, etc.</a:t>
              </a:r>
            </a:p>
          </p:txBody>
        </p:sp>
        <p:sp>
          <p:nvSpPr>
            <p:cNvPr id="17" name="Rectangle 16"/>
            <p:cNvSpPr/>
            <p:nvPr/>
          </p:nvSpPr>
          <p:spPr bwMode="auto">
            <a:xfrm>
              <a:off x="6509211" y="3972115"/>
              <a:ext cx="2321641" cy="494311"/>
            </a:xfrm>
            <a:prstGeom prst="rect">
              <a:avLst/>
            </a:prstGeom>
            <a:solidFill>
              <a:srgbClr val="3C454F"/>
            </a:solidFill>
            <a:ln w="25400" cap="flat" cmpd="sng" algn="ctr">
              <a:noFill/>
              <a:prstDash val="solid"/>
              <a:headEnd type="none" w="med" len="med"/>
              <a:tailEnd type="none" w="med" len="med"/>
            </a:ln>
            <a:effectLst/>
          </p:spPr>
          <p:txBody>
            <a:bodyPr vert="horz" wrap="square" lIns="716632" tIns="43886" rIns="87767" bIns="70213" numCol="1" rtlCol="0" anchor="t" anchorCtr="0" compatLnSpc="1">
              <a:prstTxWarp prst="textNoShape">
                <a:avLst/>
              </a:prstTxWarp>
            </a:bodyPr>
            <a:lstStyle/>
            <a:p>
              <a:pPr defTabSz="895343">
                <a:defRPr/>
              </a:pPr>
              <a:r>
                <a:rPr lang="en-US" sz="1921" kern="0" dirty="0">
                  <a:gradFill>
                    <a:gsLst>
                      <a:gs pos="14679">
                        <a:srgbClr val="FFFFFF"/>
                      </a:gs>
                      <a:gs pos="38000">
                        <a:srgbClr val="FFFFFF"/>
                      </a:gs>
                    </a:gsLst>
                    <a:lin ang="5400000" scaled="1"/>
                  </a:gradFill>
                </a:rPr>
                <a:t>Core CLR</a:t>
              </a:r>
            </a:p>
          </p:txBody>
        </p:sp>
        <p:sp>
          <p:nvSpPr>
            <p:cNvPr id="18" name="Rectangle 17"/>
            <p:cNvSpPr/>
            <p:nvPr/>
          </p:nvSpPr>
          <p:spPr bwMode="auto">
            <a:xfrm>
              <a:off x="8881243" y="3981726"/>
              <a:ext cx="2239530" cy="484700"/>
            </a:xfrm>
            <a:prstGeom prst="rect">
              <a:avLst/>
            </a:prstGeom>
            <a:solidFill>
              <a:srgbClr val="3C454F"/>
            </a:solidFill>
            <a:ln w="25400" cap="flat" cmpd="sng" algn="ctr">
              <a:noFill/>
              <a:prstDash val="solid"/>
              <a:headEnd type="none" w="med" len="med"/>
              <a:tailEnd type="none" w="med" len="med"/>
            </a:ln>
            <a:effectLst/>
          </p:spPr>
          <p:txBody>
            <a:bodyPr vert="horz" wrap="square" lIns="716632" tIns="43886" rIns="87767" bIns="70213" numCol="1" rtlCol="0" anchor="t" anchorCtr="0" compatLnSpc="1">
              <a:prstTxWarp prst="textNoShape">
                <a:avLst/>
              </a:prstTxWarp>
            </a:bodyPr>
            <a:lstStyle/>
            <a:p>
              <a:pPr defTabSz="895343">
                <a:defRPr/>
              </a:pPr>
              <a:r>
                <a:rPr lang="en-US" sz="1921" kern="0"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4691" y="4043873"/>
              <a:ext cx="345404" cy="350795"/>
            </a:xfrm>
            <a:prstGeom prst="rect">
              <a:avLst/>
            </a:prstGeom>
            <a:solidFill>
              <a:srgbClr val="3C454F"/>
            </a:solidFill>
            <a:extLst/>
          </p:spPr>
        </p:pic>
        <p:sp>
          <p:nvSpPr>
            <p:cNvPr id="20" name="Rectangle 19"/>
            <p:cNvSpPr/>
            <p:nvPr/>
          </p:nvSpPr>
          <p:spPr bwMode="auto">
            <a:xfrm>
              <a:off x="5252857" y="3411310"/>
              <a:ext cx="5867916" cy="504866"/>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ASP.NET Core 1.0</a:t>
              </a:r>
            </a:p>
          </p:txBody>
        </p:sp>
        <p:sp>
          <p:nvSpPr>
            <p:cNvPr id="21" name="Rectangle 20"/>
            <p:cNvSpPr/>
            <p:nvPr/>
          </p:nvSpPr>
          <p:spPr bwMode="auto">
            <a:xfrm>
              <a:off x="3901769" y="2573732"/>
              <a:ext cx="1279979"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35895" y="2582876"/>
              <a:ext cx="1304608" cy="7628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Web</a:t>
              </a:r>
            </a:p>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48210" y="1567373"/>
              <a:ext cx="3945853" cy="4528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Visual Basic</a:t>
              </a:r>
            </a:p>
          </p:txBody>
        </p:sp>
        <p:sp>
          <p:nvSpPr>
            <p:cNvPr id="24" name="Rectangle 23"/>
            <p:cNvSpPr/>
            <p:nvPr/>
          </p:nvSpPr>
          <p:spPr bwMode="auto">
            <a:xfrm>
              <a:off x="1248208" y="2074138"/>
              <a:ext cx="9879409" cy="44113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252857" y="1567373"/>
              <a:ext cx="5867916" cy="452809"/>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r>
                <a:rPr lang="en-US" sz="1921" kern="0" dirty="0">
                  <a:gradFill>
                    <a:gsLst>
                      <a:gs pos="0">
                        <a:srgbClr val="FFFFFF"/>
                      </a:gs>
                      <a:gs pos="100000">
                        <a:srgbClr val="FFFFFF"/>
                      </a:gs>
                    </a:gsLst>
                    <a:lin ang="5400000" scaled="0"/>
                  </a:gradFill>
                  <a:ea typeface="Segoe UI" pitchFamily="34" charset="0"/>
                  <a:cs typeface="Segoe UI" pitchFamily="34" charset="0"/>
                </a:rPr>
                <a:t>Visual Basic (coming soon)</a:t>
              </a:r>
            </a:p>
          </p:txBody>
        </p:sp>
      </p:grpSp>
    </p:spTree>
    <p:extLst>
      <p:ext uri="{BB962C8B-B14F-4D97-AF65-F5344CB8AC3E}">
        <p14:creationId xmlns:p14="http://schemas.microsoft.com/office/powerpoint/2010/main" val="1637422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0082" y="704059"/>
            <a:ext cx="7288177" cy="646331"/>
          </a:xfrm>
          <a:prstGeom prst="rect">
            <a:avLst/>
          </a:prstGeom>
        </p:spPr>
        <p:txBody>
          <a:bodyPr wrap="square">
            <a:spAutoFit/>
          </a:bodyPr>
          <a:lstStyle/>
          <a:p>
            <a:pPr defTabSz="914102" fontAlgn="base">
              <a:lnSpc>
                <a:spcPct val="90000"/>
              </a:lnSpc>
              <a:spcBef>
                <a:spcPct val="0"/>
              </a:spcBef>
              <a:spcAft>
                <a:spcPct val="0"/>
              </a:spcAft>
            </a:pPr>
            <a:r>
              <a:rPr lang="en-US" sz="4000" dirty="0" smtClean="0">
                <a:latin typeface="+mj-lt"/>
              </a:rPr>
              <a:t>.NET Runtimes</a:t>
            </a:r>
            <a:endParaRPr lang="en-US" sz="4000" dirty="0">
              <a:latin typeface="+mj-lt"/>
            </a:endParaRPr>
          </a:p>
        </p:txBody>
      </p:sp>
      <p:pic>
        <p:nvPicPr>
          <p:cNvPr id="5" name="Picture 4"/>
          <p:cNvPicPr>
            <a:picLocks noChangeAspect="1"/>
          </p:cNvPicPr>
          <p:nvPr/>
        </p:nvPicPr>
        <p:blipFill>
          <a:blip r:embed="rId2"/>
          <a:stretch>
            <a:fillRect/>
          </a:stretch>
        </p:blipFill>
        <p:spPr>
          <a:xfrm>
            <a:off x="564407" y="426409"/>
            <a:ext cx="983040" cy="923981"/>
          </a:xfrm>
          <a:prstGeom prst="rect">
            <a:avLst/>
          </a:prstGeom>
        </p:spPr>
      </p:pic>
      <p:sp>
        <p:nvSpPr>
          <p:cNvPr id="7" name="Rectangle 6"/>
          <p:cNvSpPr/>
          <p:nvPr/>
        </p:nvSpPr>
        <p:spPr>
          <a:xfrm>
            <a:off x="564406" y="1646485"/>
            <a:ext cx="11421268" cy="1255728"/>
          </a:xfrm>
          <a:prstGeom prst="rect">
            <a:avLst/>
          </a:prstGeom>
        </p:spPr>
        <p:txBody>
          <a:bodyPr wrap="square">
            <a:spAutoFit/>
          </a:bodyPr>
          <a:lstStyle/>
          <a:p>
            <a:pPr defTabSz="914102" fontAlgn="base">
              <a:lnSpc>
                <a:spcPct val="90000"/>
              </a:lnSpc>
              <a:spcBef>
                <a:spcPct val="0"/>
              </a:spcBef>
              <a:spcAft>
                <a:spcPct val="0"/>
              </a:spcAft>
            </a:pPr>
            <a:r>
              <a:rPr lang="en-US" sz="3600" dirty="0" smtClean="0">
                <a:latin typeface="+mj-lt"/>
              </a:rPr>
              <a:t>.NET Framework 4.6</a:t>
            </a:r>
            <a:endParaRPr lang="en-US" sz="4000" dirty="0" smtClean="0">
              <a:latin typeface="+mj-lt"/>
            </a:endParaRPr>
          </a:p>
          <a:p>
            <a:pPr algn="just" defTabSz="914102" fontAlgn="base">
              <a:lnSpc>
                <a:spcPct val="90000"/>
              </a:lnSpc>
              <a:spcBef>
                <a:spcPct val="0"/>
              </a:spcBef>
              <a:spcAft>
                <a:spcPct val="0"/>
              </a:spcAft>
            </a:pPr>
            <a:r>
              <a:rPr lang="tr-TR" sz="2400" dirty="0" smtClean="0">
                <a:latin typeface="+mj-lt"/>
              </a:rPr>
              <a:t>Bu zamana kadar aktif olarak kullanılan, web ve masaüstü uygulamaları geliştirmek için bir çok genel amaçlı kütüphaneyi barındıran .NET framework un ta kendisi!</a:t>
            </a:r>
            <a:endParaRPr lang="tr-TR" sz="2400" dirty="0">
              <a:latin typeface="+mj-lt"/>
            </a:endParaRPr>
          </a:p>
        </p:txBody>
      </p:sp>
      <p:sp>
        <p:nvSpPr>
          <p:cNvPr id="8" name="Rectangle 7"/>
          <p:cNvSpPr/>
          <p:nvPr/>
        </p:nvSpPr>
        <p:spPr>
          <a:xfrm>
            <a:off x="564406" y="3198308"/>
            <a:ext cx="11421268" cy="1588127"/>
          </a:xfrm>
          <a:prstGeom prst="rect">
            <a:avLst/>
          </a:prstGeom>
        </p:spPr>
        <p:txBody>
          <a:bodyPr wrap="square">
            <a:spAutoFit/>
          </a:bodyPr>
          <a:lstStyle/>
          <a:p>
            <a:pPr defTabSz="914102" fontAlgn="base">
              <a:lnSpc>
                <a:spcPct val="90000"/>
              </a:lnSpc>
              <a:spcBef>
                <a:spcPct val="0"/>
              </a:spcBef>
              <a:spcAft>
                <a:spcPct val="0"/>
              </a:spcAft>
            </a:pPr>
            <a:r>
              <a:rPr lang="tr-TR" sz="3600" dirty="0" smtClean="0">
                <a:latin typeface="+mj-lt"/>
              </a:rPr>
              <a:t>.NET Core</a:t>
            </a:r>
            <a:endParaRPr lang="tr-TR" sz="4000" dirty="0" smtClean="0">
              <a:latin typeface="+mj-lt"/>
            </a:endParaRPr>
          </a:p>
          <a:p>
            <a:pPr algn="just" defTabSz="914102" fontAlgn="base">
              <a:lnSpc>
                <a:spcPct val="90000"/>
              </a:lnSpc>
              <a:spcBef>
                <a:spcPct val="0"/>
              </a:spcBef>
              <a:spcAft>
                <a:spcPct val="0"/>
              </a:spcAft>
            </a:pPr>
            <a:r>
              <a:rPr lang="tr-TR" sz="2400" dirty="0" smtClean="0">
                <a:latin typeface="+mj-lt"/>
              </a:rPr>
              <a:t>.NET Framework ün</a:t>
            </a:r>
            <a:r>
              <a:rPr lang="en-US" sz="2400" dirty="0" smtClean="0">
                <a:latin typeface="+mj-lt"/>
              </a:rPr>
              <a:t> </a:t>
            </a:r>
            <a:r>
              <a:rPr lang="tr-TR" sz="2400" dirty="0">
                <a:latin typeface="+mj-lt"/>
              </a:rPr>
              <a:t>bulut teknolojileri için optimize </a:t>
            </a:r>
            <a:r>
              <a:rPr lang="tr-TR" sz="2400" dirty="0" smtClean="0">
                <a:latin typeface="+mj-lt"/>
              </a:rPr>
              <a:t>edilmiş ve cross-platform çalışabilen alt kümesi - kuzeni olarak nitelendirilmektedir. Windows, Mac OSX ve Linux (Ubuntu, Debian) işletim sistemlerinde çalışabilen modüler</a:t>
            </a:r>
            <a:r>
              <a:rPr lang="en-US" sz="2400" dirty="0" smtClean="0">
                <a:latin typeface="+mj-lt"/>
              </a:rPr>
              <a:t> </a:t>
            </a:r>
            <a:r>
              <a:rPr lang="tr-TR" sz="2400" dirty="0" smtClean="0">
                <a:latin typeface="+mj-lt"/>
              </a:rPr>
              <a:t>bır yapıya sahiptir</a:t>
            </a:r>
            <a:endParaRPr lang="tr-TR" sz="2400" dirty="0">
              <a:latin typeface="+mj-lt"/>
            </a:endParaRPr>
          </a:p>
        </p:txBody>
      </p:sp>
      <p:sp>
        <p:nvSpPr>
          <p:cNvPr id="9" name="Rectangle 8"/>
          <p:cNvSpPr/>
          <p:nvPr/>
        </p:nvSpPr>
        <p:spPr>
          <a:xfrm>
            <a:off x="564406" y="5082530"/>
            <a:ext cx="11421268" cy="1588127"/>
          </a:xfrm>
          <a:prstGeom prst="rect">
            <a:avLst/>
          </a:prstGeom>
        </p:spPr>
        <p:txBody>
          <a:bodyPr wrap="square">
            <a:spAutoFit/>
          </a:bodyPr>
          <a:lstStyle/>
          <a:p>
            <a:pPr defTabSz="914102" fontAlgn="base">
              <a:lnSpc>
                <a:spcPct val="90000"/>
              </a:lnSpc>
              <a:spcBef>
                <a:spcPct val="0"/>
              </a:spcBef>
              <a:spcAft>
                <a:spcPct val="0"/>
              </a:spcAft>
            </a:pPr>
            <a:r>
              <a:rPr lang="tr-TR" sz="3600" dirty="0" smtClean="0">
                <a:latin typeface="+mj-lt"/>
              </a:rPr>
              <a:t>.NET Native</a:t>
            </a:r>
            <a:endParaRPr lang="tr-TR" sz="4000" dirty="0" smtClean="0">
              <a:latin typeface="+mj-lt"/>
            </a:endParaRPr>
          </a:p>
          <a:p>
            <a:pPr algn="just" defTabSz="914102" fontAlgn="base">
              <a:lnSpc>
                <a:spcPct val="90000"/>
              </a:lnSpc>
              <a:spcBef>
                <a:spcPct val="0"/>
              </a:spcBef>
              <a:spcAft>
                <a:spcPct val="0"/>
              </a:spcAft>
            </a:pPr>
            <a:r>
              <a:rPr lang="tr-TR" sz="2400" dirty="0" smtClean="0">
                <a:latin typeface="+mj-lt"/>
              </a:rPr>
              <a:t>Yeni nesil mobil, tablet ve yüksek performans gerektiren uygulamaların normal .NET JIT-ing IL (</a:t>
            </a:r>
            <a:r>
              <a:rPr lang="tr-TR" sz="2400" dirty="0" smtClean="0">
                <a:latin typeface="+mj-lt"/>
                <a:hlinkClick r:id="rId3"/>
              </a:rPr>
              <a:t>Intermediate Language</a:t>
            </a:r>
            <a:r>
              <a:rPr lang="tr-TR" sz="2400" dirty="0" smtClean="0">
                <a:latin typeface="+mj-lt"/>
              </a:rPr>
              <a:t>) kodu ile çalışmak yerine .NET Native IL Code un native koda derlenerek - dönüştürülerek çalıştırılabilmesi amacıyla kullanılmaktadır.</a:t>
            </a:r>
            <a:endParaRPr lang="tr-TR" sz="2400" dirty="0">
              <a:latin typeface="+mj-lt"/>
            </a:endParaRPr>
          </a:p>
        </p:txBody>
      </p:sp>
    </p:spTree>
    <p:extLst>
      <p:ext uri="{BB962C8B-B14F-4D97-AF65-F5344CB8AC3E}">
        <p14:creationId xmlns:p14="http://schemas.microsoft.com/office/powerpoint/2010/main" val="13045093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0703" y="424063"/>
            <a:ext cx="8865795" cy="1200329"/>
          </a:xfrm>
          <a:prstGeom prst="rect">
            <a:avLst/>
          </a:prstGeom>
        </p:spPr>
        <p:txBody>
          <a:bodyPr wrap="square">
            <a:spAutoFit/>
          </a:bodyPr>
          <a:lstStyle/>
          <a:p>
            <a:pPr defTabSz="914102" fontAlgn="base">
              <a:lnSpc>
                <a:spcPct val="90000"/>
              </a:lnSpc>
              <a:spcBef>
                <a:spcPct val="0"/>
              </a:spcBef>
              <a:spcAft>
                <a:spcPct val="0"/>
              </a:spcAft>
            </a:pPr>
            <a:r>
              <a:rPr lang="en-US" sz="4000" dirty="0">
                <a:latin typeface="+mj-lt"/>
              </a:rPr>
              <a:t>.NET Core Ara</a:t>
            </a:r>
            <a:r>
              <a:rPr lang="tr-TR" sz="4000" dirty="0" smtClean="0">
                <a:latin typeface="+mj-lt"/>
              </a:rPr>
              <a:t>çları;</a:t>
            </a:r>
            <a:r>
              <a:rPr lang="en-US" sz="4000" dirty="0" smtClean="0">
                <a:latin typeface="+mj-lt"/>
              </a:rPr>
              <a:t> </a:t>
            </a:r>
            <a:r>
              <a:rPr lang="en-US" sz="4000" dirty="0" err="1" smtClean="0">
                <a:latin typeface="+mj-lt"/>
              </a:rPr>
              <a:t>Dotnet</a:t>
            </a:r>
            <a:r>
              <a:rPr lang="en-US" sz="4000" dirty="0" smtClean="0">
                <a:latin typeface="+mj-lt"/>
              </a:rPr>
              <a:t> cli,</a:t>
            </a:r>
            <a:r>
              <a:rPr lang="tr-TR" sz="4000" dirty="0" smtClean="0">
                <a:latin typeface="+mj-lt"/>
              </a:rPr>
              <a:t> DNX, DNVM, DNU</a:t>
            </a:r>
            <a:endParaRPr lang="en-US" sz="4000" dirty="0">
              <a:latin typeface="+mj-lt"/>
            </a:endParaRPr>
          </a:p>
        </p:txBody>
      </p:sp>
      <p:pic>
        <p:nvPicPr>
          <p:cNvPr id="4" name="Picture 3"/>
          <p:cNvPicPr>
            <a:picLocks noChangeAspect="1"/>
          </p:cNvPicPr>
          <p:nvPr/>
        </p:nvPicPr>
        <p:blipFill>
          <a:blip r:embed="rId2"/>
          <a:stretch>
            <a:fillRect/>
          </a:stretch>
        </p:blipFill>
        <p:spPr>
          <a:xfrm>
            <a:off x="417751" y="362649"/>
            <a:ext cx="1332952" cy="1086203"/>
          </a:xfrm>
          <a:prstGeom prst="rect">
            <a:avLst/>
          </a:prstGeom>
        </p:spPr>
      </p:pic>
      <p:sp>
        <p:nvSpPr>
          <p:cNvPr id="5" name="Rectangle 4"/>
          <p:cNvSpPr/>
          <p:nvPr/>
        </p:nvSpPr>
        <p:spPr>
          <a:xfrm>
            <a:off x="417747" y="3278557"/>
            <a:ext cx="10991147" cy="535531"/>
          </a:xfrm>
          <a:prstGeom prst="rect">
            <a:avLst/>
          </a:prstGeom>
        </p:spPr>
        <p:txBody>
          <a:bodyPr wrap="square">
            <a:spAutoFit/>
          </a:bodyPr>
          <a:lstStyle/>
          <a:p>
            <a:pPr defTabSz="914102" fontAlgn="base">
              <a:lnSpc>
                <a:spcPct val="90000"/>
              </a:lnSpc>
              <a:spcBef>
                <a:spcPct val="0"/>
              </a:spcBef>
              <a:spcAft>
                <a:spcPct val="0"/>
              </a:spcAft>
            </a:pPr>
            <a:r>
              <a:rPr lang="tr-TR" sz="3200" dirty="0" smtClean="0">
                <a:latin typeface="+mj-lt"/>
              </a:rPr>
              <a:t>DNX</a:t>
            </a:r>
            <a:r>
              <a:rPr lang="en-US" sz="3200" dirty="0" smtClean="0">
                <a:latin typeface="+mj-lt"/>
              </a:rPr>
              <a:t> ( .NET Execution Environments SDKs ) [ Build and Run </a:t>
            </a:r>
            <a:r>
              <a:rPr lang="en-US" sz="3200" dirty="0">
                <a:latin typeface="+mj-lt"/>
              </a:rPr>
              <a:t>]</a:t>
            </a:r>
          </a:p>
        </p:txBody>
      </p:sp>
      <p:sp>
        <p:nvSpPr>
          <p:cNvPr id="6" name="Rectangle 5"/>
          <p:cNvSpPr/>
          <p:nvPr/>
        </p:nvSpPr>
        <p:spPr>
          <a:xfrm>
            <a:off x="417747" y="4165170"/>
            <a:ext cx="10991147" cy="535531"/>
          </a:xfrm>
          <a:prstGeom prst="rect">
            <a:avLst/>
          </a:prstGeom>
        </p:spPr>
        <p:txBody>
          <a:bodyPr wrap="square">
            <a:spAutoFit/>
          </a:bodyPr>
          <a:lstStyle/>
          <a:p>
            <a:pPr defTabSz="914102" fontAlgn="base">
              <a:lnSpc>
                <a:spcPct val="90000"/>
              </a:lnSpc>
              <a:spcBef>
                <a:spcPct val="0"/>
              </a:spcBef>
              <a:spcAft>
                <a:spcPct val="0"/>
              </a:spcAft>
            </a:pPr>
            <a:r>
              <a:rPr lang="en-US" sz="3200" dirty="0" smtClean="0">
                <a:latin typeface="+mj-lt"/>
              </a:rPr>
              <a:t>DNVM ( .NET Version Manager )</a:t>
            </a:r>
            <a:endParaRPr lang="en-US" sz="3200" dirty="0">
              <a:latin typeface="+mj-lt"/>
            </a:endParaRPr>
          </a:p>
        </p:txBody>
      </p:sp>
      <p:sp>
        <p:nvSpPr>
          <p:cNvPr id="7" name="Rectangle 6"/>
          <p:cNvSpPr/>
          <p:nvPr/>
        </p:nvSpPr>
        <p:spPr>
          <a:xfrm>
            <a:off x="417747" y="5051783"/>
            <a:ext cx="10991147" cy="535531"/>
          </a:xfrm>
          <a:prstGeom prst="rect">
            <a:avLst/>
          </a:prstGeom>
        </p:spPr>
        <p:txBody>
          <a:bodyPr wrap="square">
            <a:spAutoFit/>
          </a:bodyPr>
          <a:lstStyle/>
          <a:p>
            <a:pPr defTabSz="914102" fontAlgn="base">
              <a:lnSpc>
                <a:spcPct val="90000"/>
              </a:lnSpc>
              <a:spcBef>
                <a:spcPct val="0"/>
              </a:spcBef>
              <a:spcAft>
                <a:spcPct val="0"/>
              </a:spcAft>
            </a:pPr>
            <a:r>
              <a:rPr lang="en-US" sz="3200" dirty="0">
                <a:latin typeface="+mj-lt"/>
              </a:rPr>
              <a:t>DNU </a:t>
            </a:r>
            <a:r>
              <a:rPr lang="en-US" sz="3200" dirty="0" smtClean="0">
                <a:latin typeface="+mj-lt"/>
              </a:rPr>
              <a:t>( .</a:t>
            </a:r>
            <a:r>
              <a:rPr lang="en-US" sz="3200" dirty="0">
                <a:latin typeface="+mj-lt"/>
              </a:rPr>
              <a:t>NET Development </a:t>
            </a:r>
            <a:r>
              <a:rPr lang="en-US" sz="3200" dirty="0" smtClean="0">
                <a:latin typeface="+mj-lt"/>
              </a:rPr>
              <a:t>Utility )</a:t>
            </a:r>
            <a:endParaRPr lang="en-US" sz="3200" dirty="0">
              <a:latin typeface="+mj-lt"/>
            </a:endParaRPr>
          </a:p>
        </p:txBody>
      </p:sp>
      <p:sp>
        <p:nvSpPr>
          <p:cNvPr id="8" name="Rectangle 7"/>
          <p:cNvSpPr/>
          <p:nvPr/>
        </p:nvSpPr>
        <p:spPr>
          <a:xfrm>
            <a:off x="417748" y="2391945"/>
            <a:ext cx="10991147" cy="535531"/>
          </a:xfrm>
          <a:prstGeom prst="rect">
            <a:avLst/>
          </a:prstGeom>
        </p:spPr>
        <p:txBody>
          <a:bodyPr wrap="square">
            <a:spAutoFit/>
          </a:bodyPr>
          <a:lstStyle/>
          <a:p>
            <a:pPr defTabSz="914102" fontAlgn="base">
              <a:lnSpc>
                <a:spcPct val="90000"/>
              </a:lnSpc>
              <a:spcBef>
                <a:spcPct val="0"/>
              </a:spcBef>
              <a:spcAft>
                <a:spcPct val="0"/>
              </a:spcAft>
            </a:pPr>
            <a:r>
              <a:rPr lang="en-US" sz="3200" dirty="0" err="1" smtClean="0">
                <a:latin typeface="+mj-lt"/>
              </a:rPr>
              <a:t>Dotnet</a:t>
            </a:r>
            <a:r>
              <a:rPr lang="en-US" sz="3200" dirty="0" smtClean="0">
                <a:latin typeface="+mj-lt"/>
              </a:rPr>
              <a:t> </a:t>
            </a:r>
            <a:r>
              <a:rPr lang="en-US" sz="3200" dirty="0" err="1" smtClean="0">
                <a:latin typeface="+mj-lt"/>
              </a:rPr>
              <a:t>Cli</a:t>
            </a:r>
            <a:r>
              <a:rPr lang="en-US" sz="3200" dirty="0" smtClean="0">
                <a:latin typeface="+mj-lt"/>
              </a:rPr>
              <a:t>( .NET Command Line Interface) [ Build Publish Run ]</a:t>
            </a:r>
            <a:endParaRPr lang="en-US" sz="3200" dirty="0">
              <a:latin typeface="+mj-lt"/>
            </a:endParaRPr>
          </a:p>
        </p:txBody>
      </p:sp>
    </p:spTree>
    <p:extLst>
      <p:ext uri="{BB962C8B-B14F-4D97-AF65-F5344CB8AC3E}">
        <p14:creationId xmlns:p14="http://schemas.microsoft.com/office/powerpoint/2010/main" val="42837037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6"/>
            <a:ext cx="11653523" cy="4589215"/>
          </a:xfrm>
        </p:spPr>
        <p:txBody>
          <a:bodyPr/>
          <a:lstStyle/>
          <a:p>
            <a:r>
              <a:rPr lang="en-US" dirty="0" smtClean="0"/>
              <a:t>1996 – Active Server Pages (ASP)</a:t>
            </a:r>
          </a:p>
          <a:p>
            <a:r>
              <a:rPr lang="en-US" dirty="0" smtClean="0"/>
              <a:t>2002 – ASP.NET</a:t>
            </a:r>
          </a:p>
          <a:p>
            <a:r>
              <a:rPr lang="en-US" dirty="0" smtClean="0"/>
              <a:t>2008 – ASP.NET MVC</a:t>
            </a:r>
          </a:p>
          <a:p>
            <a:r>
              <a:rPr lang="en-US" dirty="0" smtClean="0"/>
              <a:t>2010 – ASP.NET Web Pages</a:t>
            </a:r>
          </a:p>
          <a:p>
            <a:r>
              <a:rPr lang="en-US" dirty="0" smtClean="0"/>
              <a:t>2012 – ASP.NET Web API, SignalR</a:t>
            </a:r>
          </a:p>
          <a:p>
            <a:r>
              <a:rPr lang="en-US" dirty="0" smtClean="0"/>
              <a:t>2014 – ASP.NET Core 1.0 ( </a:t>
            </a:r>
            <a:r>
              <a:rPr lang="tr-TR" dirty="0" smtClean="0"/>
              <a:t>ilk çıkışı</a:t>
            </a:r>
            <a:r>
              <a:rPr lang="en-US" dirty="0" smtClean="0"/>
              <a:t> ASP.NET 5 </a:t>
            </a:r>
            <a:r>
              <a:rPr lang="en-US" dirty="0" err="1" smtClean="0"/>
              <a:t>Ocak</a:t>
            </a:r>
            <a:r>
              <a:rPr lang="en-US" dirty="0" smtClean="0"/>
              <a:t> 2016 da </a:t>
            </a:r>
            <a:r>
              <a:rPr lang="en-US" dirty="0" err="1" smtClean="0"/>
              <a:t>isim</a:t>
            </a:r>
            <a:r>
              <a:rPr lang="en-US" dirty="0" smtClean="0"/>
              <a:t> de</a:t>
            </a:r>
            <a:r>
              <a:rPr lang="tr-TR" dirty="0" smtClean="0"/>
              <a:t>ğiştirildi </a:t>
            </a:r>
            <a:r>
              <a:rPr lang="en-US" dirty="0" smtClean="0"/>
              <a:t>)</a:t>
            </a:r>
            <a:endParaRPr lang="en-US" dirty="0"/>
          </a:p>
        </p:txBody>
      </p:sp>
      <p:sp>
        <p:nvSpPr>
          <p:cNvPr id="4" name="Title 3"/>
          <p:cNvSpPr>
            <a:spLocks noGrp="1"/>
          </p:cNvSpPr>
          <p:nvPr>
            <p:ph type="title"/>
          </p:nvPr>
        </p:nvSpPr>
        <p:spPr/>
        <p:txBody>
          <a:bodyPr/>
          <a:lstStyle/>
          <a:p>
            <a:r>
              <a:rPr lang="en-US" dirty="0" smtClean="0"/>
              <a:t>ASP </a:t>
            </a:r>
            <a:r>
              <a:rPr lang="tr-TR" dirty="0" smtClean="0"/>
              <a:t>Tarihi </a:t>
            </a:r>
            <a:r>
              <a:rPr lang="en-US" dirty="0" smtClean="0"/>
              <a:t>(&gt;18</a:t>
            </a:r>
            <a:r>
              <a:rPr lang="tr-TR" dirty="0" smtClean="0"/>
              <a:t> yıl</a:t>
            </a:r>
            <a:r>
              <a:rPr lang="en-US" dirty="0" smtClean="0"/>
              <a:t>)</a:t>
            </a:r>
            <a:endParaRPr lang="en-US" dirty="0"/>
          </a:p>
        </p:txBody>
      </p:sp>
    </p:spTree>
    <p:extLst>
      <p:ext uri="{BB962C8B-B14F-4D97-AF65-F5344CB8AC3E}">
        <p14:creationId xmlns:p14="http://schemas.microsoft.com/office/powerpoint/2010/main" val="5983091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1493" y="229054"/>
            <a:ext cx="11147432" cy="553920"/>
          </a:xfrm>
        </p:spPr>
        <p:txBody>
          <a:bodyPr>
            <a:normAutofit fontScale="90000"/>
          </a:bodyPr>
          <a:lstStyle/>
          <a:p>
            <a:r>
              <a:rPr lang="en-US" sz="4000" dirty="0"/>
              <a:t>ASP.NET Core 1.0 </a:t>
            </a:r>
            <a:r>
              <a:rPr lang="tr-TR" sz="4000" dirty="0" smtClean="0"/>
              <a:t>Yol Haritası</a:t>
            </a:r>
            <a:endParaRPr lang="en-US" sz="4000" dirty="0"/>
          </a:p>
        </p:txBody>
      </p:sp>
      <p:sp>
        <p:nvSpPr>
          <p:cNvPr id="5" name="Text Placeholder 4"/>
          <p:cNvSpPr>
            <a:spLocks noGrp="1"/>
          </p:cNvSpPr>
          <p:nvPr>
            <p:ph type="body" sz="quarter" idx="10"/>
          </p:nvPr>
        </p:nvSpPr>
        <p:spPr>
          <a:xfrm>
            <a:off x="521492" y="4868776"/>
            <a:ext cx="11354614" cy="1324200"/>
          </a:xfrm>
        </p:spPr>
        <p:txBody>
          <a:bodyPr>
            <a:normAutofit/>
          </a:bodyPr>
          <a:lstStyle/>
          <a:p>
            <a:pPr>
              <a:spcBef>
                <a:spcPts val="1200"/>
              </a:spcBef>
              <a:spcAft>
                <a:spcPts val="0"/>
              </a:spcAft>
            </a:pPr>
            <a:r>
              <a:rPr lang="en-US" sz="3921" dirty="0" smtClean="0">
                <a:solidFill>
                  <a:schemeClr val="tx1"/>
                </a:solidFill>
              </a:rPr>
              <a:t>Not: </a:t>
            </a:r>
            <a:r>
              <a:rPr lang="tr-TR" sz="3921" dirty="0" smtClean="0">
                <a:solidFill>
                  <a:schemeClr val="tx1"/>
                </a:solidFill>
              </a:rPr>
              <a:t>Biz</a:t>
            </a:r>
            <a:r>
              <a:rPr lang="en-US" sz="3921" dirty="0" smtClean="0">
                <a:solidFill>
                  <a:schemeClr val="tx1"/>
                </a:solidFill>
              </a:rPr>
              <a:t> </a:t>
            </a:r>
            <a:r>
              <a:rPr lang="en-US" sz="3921" dirty="0">
                <a:solidFill>
                  <a:schemeClr val="tx1"/>
                </a:solidFill>
              </a:rPr>
              <a:t>RC1 </a:t>
            </a:r>
            <a:r>
              <a:rPr lang="tr-TR" sz="3921" dirty="0" smtClean="0">
                <a:solidFill>
                  <a:schemeClr val="tx1"/>
                </a:solidFill>
              </a:rPr>
              <a:t>versiyonu kullanıyor olacağız</a:t>
            </a:r>
            <a:endParaRPr lang="en-US" sz="3921" dirty="0">
              <a:solidFill>
                <a:schemeClr val="tx1"/>
              </a:solidFill>
            </a:endParaRPr>
          </a:p>
        </p:txBody>
      </p:sp>
      <p:graphicFrame>
        <p:nvGraphicFramePr>
          <p:cNvPr id="2" name="Table 1"/>
          <p:cNvGraphicFramePr>
            <a:graphicFrameLocks noGrp="1"/>
          </p:cNvGraphicFramePr>
          <p:nvPr>
            <p:extLst/>
          </p:nvPr>
        </p:nvGraphicFramePr>
        <p:xfrm>
          <a:off x="521491" y="1225901"/>
          <a:ext cx="11079180" cy="3200302"/>
        </p:xfrm>
        <a:graphic>
          <a:graphicData uri="http://schemas.openxmlformats.org/drawingml/2006/table">
            <a:tbl>
              <a:tblPr firstRow="1">
                <a:tableStyleId>{793D81CF-94F2-401A-BA57-92F5A7B2D0C5}</a:tableStyleId>
              </a:tblPr>
              <a:tblGrid>
                <a:gridCol w="5539590">
                  <a:extLst>
                    <a:ext uri="{9D8B030D-6E8A-4147-A177-3AD203B41FA5}">
                      <a16:colId xmlns="" xmlns:a16="http://schemas.microsoft.com/office/drawing/2014/main" val="2948230355"/>
                    </a:ext>
                  </a:extLst>
                </a:gridCol>
                <a:gridCol w="5539590">
                  <a:extLst>
                    <a:ext uri="{9D8B030D-6E8A-4147-A177-3AD203B41FA5}">
                      <a16:colId xmlns="" xmlns:a16="http://schemas.microsoft.com/office/drawing/2014/main" val="3635519811"/>
                    </a:ext>
                  </a:extLst>
                </a:gridCol>
              </a:tblGrid>
              <a:tr h="457135">
                <a:tc>
                  <a:txBody>
                    <a:bodyPr/>
                    <a:lstStyle/>
                    <a:p>
                      <a:r>
                        <a:rPr lang="en-US" sz="2400" dirty="0"/>
                        <a:t>Milestone</a:t>
                      </a:r>
                    </a:p>
                  </a:txBody>
                  <a:tcPr marL="91427" marR="91427" marT="45713" marB="45713" anchor="ctr"/>
                </a:tc>
                <a:tc>
                  <a:txBody>
                    <a:bodyPr/>
                    <a:lstStyle/>
                    <a:p>
                      <a:r>
                        <a:rPr lang="en-US" sz="2400" dirty="0"/>
                        <a:t>Release week</a:t>
                      </a:r>
                    </a:p>
                  </a:txBody>
                  <a:tcPr marL="91427" marR="91427" marT="45713" marB="45713" anchor="ctr"/>
                </a:tc>
                <a:extLst>
                  <a:ext uri="{0D108BD9-81ED-4DB2-BD59-A6C34878D82A}">
                    <a16:rowId xmlns="" xmlns:a16="http://schemas.microsoft.com/office/drawing/2014/main" val="4087770261"/>
                  </a:ext>
                </a:extLst>
              </a:tr>
              <a:tr h="457135">
                <a:tc>
                  <a:txBody>
                    <a:bodyPr/>
                    <a:lstStyle/>
                    <a:p>
                      <a:r>
                        <a:rPr lang="en-US" sz="2400">
                          <a:solidFill>
                            <a:schemeClr val="tx1"/>
                          </a:solidFill>
                        </a:rPr>
                        <a:t>Beta6</a:t>
                      </a:r>
                    </a:p>
                  </a:txBody>
                  <a:tcPr marL="91427" marR="91427" marT="45713" marB="45713" anchor="ctr">
                    <a:noFill/>
                  </a:tcPr>
                </a:tc>
                <a:tc>
                  <a:txBody>
                    <a:bodyPr/>
                    <a:lstStyle/>
                    <a:p>
                      <a:r>
                        <a:rPr lang="en-US" sz="2400">
                          <a:solidFill>
                            <a:schemeClr val="tx1"/>
                          </a:solidFill>
                        </a:rPr>
                        <a:t>27 Jul 2015</a:t>
                      </a:r>
                    </a:p>
                  </a:txBody>
                  <a:tcPr marL="91427" marR="91427" marT="45713" marB="45713" anchor="ctr">
                    <a:noFill/>
                  </a:tcPr>
                </a:tc>
                <a:extLst>
                  <a:ext uri="{0D108BD9-81ED-4DB2-BD59-A6C34878D82A}">
                    <a16:rowId xmlns="" xmlns:a16="http://schemas.microsoft.com/office/drawing/2014/main" val="453867450"/>
                  </a:ext>
                </a:extLst>
              </a:tr>
              <a:tr h="457135">
                <a:tc>
                  <a:txBody>
                    <a:bodyPr/>
                    <a:lstStyle/>
                    <a:p>
                      <a:r>
                        <a:rPr lang="en-US" sz="2400">
                          <a:solidFill>
                            <a:schemeClr val="tx1"/>
                          </a:solidFill>
                        </a:rPr>
                        <a:t>Beta7</a:t>
                      </a:r>
                    </a:p>
                  </a:txBody>
                  <a:tcPr marL="91427" marR="91427" marT="45713" marB="45713" anchor="ctr">
                    <a:noFill/>
                  </a:tcPr>
                </a:tc>
                <a:tc>
                  <a:txBody>
                    <a:bodyPr/>
                    <a:lstStyle/>
                    <a:p>
                      <a:r>
                        <a:rPr lang="en-US" sz="2400">
                          <a:solidFill>
                            <a:schemeClr val="tx1"/>
                          </a:solidFill>
                        </a:rPr>
                        <a:t>2 Sep 2015</a:t>
                      </a:r>
                    </a:p>
                  </a:txBody>
                  <a:tcPr marL="91427" marR="91427" marT="45713" marB="45713" anchor="ctr">
                    <a:noFill/>
                  </a:tcPr>
                </a:tc>
                <a:extLst>
                  <a:ext uri="{0D108BD9-81ED-4DB2-BD59-A6C34878D82A}">
                    <a16:rowId xmlns="" xmlns:a16="http://schemas.microsoft.com/office/drawing/2014/main" val="1552771928"/>
                  </a:ext>
                </a:extLst>
              </a:tr>
              <a:tr h="457135">
                <a:tc>
                  <a:txBody>
                    <a:bodyPr/>
                    <a:lstStyle/>
                    <a:p>
                      <a:r>
                        <a:rPr lang="en-US" sz="2400">
                          <a:solidFill>
                            <a:schemeClr val="tx1"/>
                          </a:solidFill>
                        </a:rPr>
                        <a:t>Beta8</a:t>
                      </a:r>
                    </a:p>
                  </a:txBody>
                  <a:tcPr marL="91427" marR="91427" marT="45713" marB="45713" anchor="ctr">
                    <a:noFill/>
                  </a:tcPr>
                </a:tc>
                <a:tc>
                  <a:txBody>
                    <a:bodyPr/>
                    <a:lstStyle/>
                    <a:p>
                      <a:r>
                        <a:rPr lang="en-US" sz="2400" dirty="0">
                          <a:solidFill>
                            <a:schemeClr val="tx1"/>
                          </a:solidFill>
                        </a:rPr>
                        <a:t>15 Oct 2015</a:t>
                      </a:r>
                    </a:p>
                  </a:txBody>
                  <a:tcPr marL="91427" marR="91427" marT="45713" marB="45713" anchor="ctr">
                    <a:noFill/>
                  </a:tcPr>
                </a:tc>
                <a:extLst>
                  <a:ext uri="{0D108BD9-81ED-4DB2-BD59-A6C34878D82A}">
                    <a16:rowId xmlns="" xmlns:a16="http://schemas.microsoft.com/office/drawing/2014/main" val="3770373508"/>
                  </a:ext>
                </a:extLst>
              </a:tr>
              <a:tr h="457135">
                <a:tc>
                  <a:txBody>
                    <a:bodyPr/>
                    <a:lstStyle/>
                    <a:p>
                      <a:r>
                        <a:rPr lang="en-US" sz="2400" dirty="0">
                          <a:solidFill>
                            <a:schemeClr val="tx1"/>
                          </a:solidFill>
                        </a:rPr>
                        <a:t>RC1</a:t>
                      </a:r>
                    </a:p>
                  </a:txBody>
                  <a:tcPr marL="91427" marR="91427" marT="45713" marB="45713" anchor="ctr">
                    <a:noFill/>
                  </a:tcPr>
                </a:tc>
                <a:tc>
                  <a:txBody>
                    <a:bodyPr/>
                    <a:lstStyle/>
                    <a:p>
                      <a:r>
                        <a:rPr lang="en-US" sz="2400" dirty="0">
                          <a:solidFill>
                            <a:schemeClr val="tx1"/>
                          </a:solidFill>
                        </a:rPr>
                        <a:t>Nov 2015</a:t>
                      </a:r>
                    </a:p>
                  </a:txBody>
                  <a:tcPr marL="91427" marR="91427" marT="45713" marB="45713" anchor="ctr">
                    <a:noFill/>
                  </a:tcPr>
                </a:tc>
                <a:extLst>
                  <a:ext uri="{0D108BD9-81ED-4DB2-BD59-A6C34878D82A}">
                    <a16:rowId xmlns="" xmlns:a16="http://schemas.microsoft.com/office/drawing/2014/main" val="3131028834"/>
                  </a:ext>
                </a:extLst>
              </a:tr>
              <a:tr h="457135">
                <a:tc>
                  <a:txBody>
                    <a:bodyPr/>
                    <a:lstStyle/>
                    <a:p>
                      <a:r>
                        <a:rPr lang="en-US" sz="2400">
                          <a:solidFill>
                            <a:schemeClr val="tx1"/>
                          </a:solidFill>
                        </a:rPr>
                        <a:t>RC2</a:t>
                      </a:r>
                    </a:p>
                  </a:txBody>
                  <a:tcPr marL="91427" marR="91427" marT="45713" marB="45713" anchor="ctr">
                    <a:noFill/>
                  </a:tcPr>
                </a:tc>
                <a:tc>
                  <a:txBody>
                    <a:bodyPr/>
                    <a:lstStyle/>
                    <a:p>
                      <a:r>
                        <a:rPr lang="en-US" sz="2400" dirty="0">
                          <a:solidFill>
                            <a:schemeClr val="tx1"/>
                          </a:solidFill>
                        </a:rPr>
                        <a:t>TBD</a:t>
                      </a:r>
                    </a:p>
                  </a:txBody>
                  <a:tcPr marL="91427" marR="91427" marT="45713" marB="45713" anchor="ctr">
                    <a:noFill/>
                  </a:tcPr>
                </a:tc>
                <a:extLst>
                  <a:ext uri="{0D108BD9-81ED-4DB2-BD59-A6C34878D82A}">
                    <a16:rowId xmlns="" xmlns:a16="http://schemas.microsoft.com/office/drawing/2014/main" val="1852487829"/>
                  </a:ext>
                </a:extLst>
              </a:tr>
              <a:tr h="457135">
                <a:tc>
                  <a:txBody>
                    <a:bodyPr/>
                    <a:lstStyle/>
                    <a:p>
                      <a:r>
                        <a:rPr lang="en-US" sz="2400" dirty="0">
                          <a:solidFill>
                            <a:schemeClr val="tx1"/>
                          </a:solidFill>
                        </a:rPr>
                        <a:t>1.0.0</a:t>
                      </a:r>
                    </a:p>
                  </a:txBody>
                  <a:tcPr marL="91427" marR="91427" marT="45713" marB="45713" anchor="ctr">
                    <a:noFill/>
                  </a:tcPr>
                </a:tc>
                <a:tc>
                  <a:txBody>
                    <a:bodyPr/>
                    <a:lstStyle/>
                    <a:p>
                      <a:r>
                        <a:rPr lang="en-US" sz="2400" dirty="0">
                          <a:solidFill>
                            <a:schemeClr val="tx1"/>
                          </a:solidFill>
                        </a:rPr>
                        <a:t>TBD 2016</a:t>
                      </a:r>
                    </a:p>
                  </a:txBody>
                  <a:tcPr marL="91427" marR="91427" marT="45713" marB="45713" anchor="ctr">
                    <a:noFill/>
                  </a:tcPr>
                </a:tc>
                <a:extLst>
                  <a:ext uri="{0D108BD9-81ED-4DB2-BD59-A6C34878D82A}">
                    <a16:rowId xmlns="" xmlns:a16="http://schemas.microsoft.com/office/drawing/2014/main" val="468468415"/>
                  </a:ext>
                </a:extLst>
              </a:tr>
            </a:tbl>
          </a:graphicData>
        </a:graphic>
      </p:graphicFrame>
    </p:spTree>
    <p:extLst>
      <p:ext uri="{BB962C8B-B14F-4D97-AF65-F5344CB8AC3E}">
        <p14:creationId xmlns:p14="http://schemas.microsoft.com/office/powerpoint/2010/main" val="35018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2_Soma Content">
  <a:themeElements>
    <a:clrScheme name="Custom 4">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7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8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RRECT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50329A67-D722-42A7-ABAD-B24DDAFC4226}" vid="{57C3183F-B44C-472E-B786-F89CEB8B2F91}"/>
    </a:ext>
  </a:extLst>
</a:theme>
</file>

<file path=ppt/theme/theme8.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9.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docProps/app.xml><?xml version="1.0" encoding="utf-8"?>
<Properties xmlns="http://schemas.openxmlformats.org/officeDocument/2006/extended-properties" xmlns:vt="http://schemas.openxmlformats.org/officeDocument/2006/docPropsVTypes">
  <TotalTime>824</TotalTime>
  <Words>1107</Words>
  <Application>Microsoft Office PowerPoint</Application>
  <PresentationFormat>Widescreen</PresentationFormat>
  <Paragraphs>152</Paragraphs>
  <Slides>17</Slides>
  <Notes>8</Notes>
  <HiddenSlides>0</HiddenSlides>
  <MMClips>0</MMClips>
  <ScaleCrop>false</ScaleCrop>
  <HeadingPairs>
    <vt:vector size="6" baseType="variant">
      <vt:variant>
        <vt:lpstr>Fonts Used</vt:lpstr>
      </vt:variant>
      <vt:variant>
        <vt:i4>14</vt:i4>
      </vt:variant>
      <vt:variant>
        <vt:lpstr>Theme</vt:lpstr>
      </vt:variant>
      <vt:variant>
        <vt:i4>10</vt:i4>
      </vt:variant>
      <vt:variant>
        <vt:lpstr>Slide Titles</vt:lpstr>
      </vt:variant>
      <vt:variant>
        <vt:i4>17</vt:i4>
      </vt:variant>
    </vt:vector>
  </HeadingPairs>
  <TitlesOfParts>
    <vt:vector size="41" baseType="lpstr">
      <vt:lpstr>ＭＳ Ｐゴシック</vt:lpstr>
      <vt:lpstr>Arial</vt:lpstr>
      <vt:lpstr>Avenir LT Pro 45 Book</vt:lpstr>
      <vt:lpstr>Calibri</vt:lpstr>
      <vt:lpstr>Consolas</vt:lpstr>
      <vt:lpstr>Lucida Grande</vt:lpstr>
      <vt:lpstr>Roboto</vt:lpstr>
      <vt:lpstr>Segoe</vt:lpstr>
      <vt:lpstr>Segoe Pro Light</vt:lpstr>
      <vt:lpstr>Segoe UI</vt:lpstr>
      <vt:lpstr>Segoe UI Light</vt:lpstr>
      <vt:lpstr>Segoe ui light (Headings)</vt:lpstr>
      <vt:lpstr>Segoe UI Semibold</vt:lpstr>
      <vt:lpstr>Wingdings</vt:lpstr>
      <vt:lpstr>MSVID_White_16x9_2012-08-18</vt:lpstr>
      <vt:lpstr>1_Titles &amp; Breakers</vt:lpstr>
      <vt:lpstr>Titles &amp; Breakers</vt:lpstr>
      <vt:lpstr>3_Titles &amp; Breakers</vt:lpstr>
      <vt:lpstr>7_Titles &amp; Breakers</vt:lpstr>
      <vt:lpstr>8_Titles &amp; Breakers</vt:lpstr>
      <vt:lpstr>CORRECT_MSVID_White_16x9_2012-08-18</vt:lpstr>
      <vt:lpstr>5-30629_Build_Template_WHITE</vt:lpstr>
      <vt:lpstr>1_5-30629_Build_Template_WHITE</vt:lpstr>
      <vt:lpstr>2_Soma Content</vt:lpstr>
      <vt:lpstr>PowerPoint Presentation</vt:lpstr>
      <vt:lpstr>PowerPoint Presentation</vt:lpstr>
      <vt:lpstr>ASP.NET ve Modern Web</vt:lpstr>
      <vt:lpstr>ASP.NET 4.6 and ASP.NET Core 1.0</vt:lpstr>
      <vt:lpstr>PowerPoint Presentation</vt:lpstr>
      <vt:lpstr>PowerPoint Presentation</vt:lpstr>
      <vt:lpstr>PowerPoint Presentation</vt:lpstr>
      <vt:lpstr>ASP Tarihi (&gt;18 yıl)</vt:lpstr>
      <vt:lpstr>ASP.NET Core 1.0 Yol Haritası</vt:lpstr>
      <vt:lpstr>PowerPoint Presentation</vt:lpstr>
      <vt:lpstr>MVC 6: MVC, Web API, Web Pages</vt:lpstr>
      <vt:lpstr>PowerPoint Presentation</vt:lpstr>
      <vt:lpstr>PowerPoint Presentation</vt:lpstr>
      <vt:lpstr>Uygulama Servislerinin Sağladığı kolaylıklar</vt:lpstr>
      <vt:lpstr>ASP.NET MVC 6 İle Örnek Uygulama</vt:lpstr>
      <vt:lpstr>.NET Core ve ASP.NET Kaynaklar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 2015</dc:title>
  <dc:creator>Randy Pagels</dc:creator>
  <cp:lastModifiedBy>Gencebay Demir</cp:lastModifiedBy>
  <cp:revision>260</cp:revision>
  <dcterms:created xsi:type="dcterms:W3CDTF">2015-05-14T01:18:44Z</dcterms:created>
  <dcterms:modified xsi:type="dcterms:W3CDTF">2016-04-17T11:41:43Z</dcterms:modified>
</cp:coreProperties>
</file>