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7765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Montserrat ExtraLight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MontserratExtraLight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Light-italic.fntdata"/><Relationship Id="rId25" Type="http://schemas.openxmlformats.org/officeDocument/2006/relationships/font" Target="fonts/MontserratExtraLight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Montserrat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font" Target="fonts/Roboto-bold.fntdata"/><Relationship Id="rId35" Type="http://schemas.openxmlformats.org/officeDocument/2006/relationships/font" Target="fonts/OpenSans-boldItalic.fntdata"/><Relationship Id="rId12" Type="http://schemas.openxmlformats.org/officeDocument/2006/relationships/font" Target="fonts/Roboto-regular.fntdata"/><Relationship Id="rId34" Type="http://schemas.openxmlformats.org/officeDocument/2006/relationships/font" Target="fonts/OpenSans-italic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688975" y="1143000"/>
            <a:ext cx="5475288" cy="308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400550"/>
            <a:ext cx="5481638" cy="3595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8:notes"/>
          <p:cNvSpPr/>
          <p:nvPr>
            <p:ph idx="2" type="sldImg"/>
          </p:nvPr>
        </p:nvSpPr>
        <p:spPr>
          <a:xfrm>
            <a:off x="687388" y="1143000"/>
            <a:ext cx="5481637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8:notes"/>
          <p:cNvSpPr txBox="1"/>
          <p:nvPr>
            <p:ph idx="1" type="body"/>
          </p:nvPr>
        </p:nvSpPr>
        <p:spPr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8143e65e_2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g548143e65e_2_35:notes"/>
          <p:cNvSpPr/>
          <p:nvPr>
            <p:ph idx="2" type="sldImg"/>
          </p:nvPr>
        </p:nvSpPr>
        <p:spPr>
          <a:xfrm>
            <a:off x="687388" y="1143000"/>
            <a:ext cx="54816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g548143e65e_2_35:notes"/>
          <p:cNvSpPr txBox="1"/>
          <p:nvPr>
            <p:ph idx="1" type="body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8143e65e_2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548143e65e_2_50:notes"/>
          <p:cNvSpPr/>
          <p:nvPr>
            <p:ph idx="2" type="sldImg"/>
          </p:nvPr>
        </p:nvSpPr>
        <p:spPr>
          <a:xfrm>
            <a:off x="687388" y="1143000"/>
            <a:ext cx="54816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g548143e65e_2_50:notes"/>
          <p:cNvSpPr txBox="1"/>
          <p:nvPr>
            <p:ph idx="1" type="body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8143e65e_2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548143e65e_2_69:notes"/>
          <p:cNvSpPr/>
          <p:nvPr>
            <p:ph idx="2" type="sldImg"/>
          </p:nvPr>
        </p:nvSpPr>
        <p:spPr>
          <a:xfrm>
            <a:off x="687388" y="1143000"/>
            <a:ext cx="54816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548143e65e_2_69:notes"/>
          <p:cNvSpPr txBox="1"/>
          <p:nvPr>
            <p:ph idx="1" type="body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8143e65e_4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548143e65e_4_5:notes"/>
          <p:cNvSpPr/>
          <p:nvPr>
            <p:ph idx="2" type="sldImg"/>
          </p:nvPr>
        </p:nvSpPr>
        <p:spPr>
          <a:xfrm>
            <a:off x="687388" y="1143000"/>
            <a:ext cx="54816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548143e65e_4_5:notes"/>
          <p:cNvSpPr txBox="1"/>
          <p:nvPr>
            <p:ph idx="1" type="body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">
  <p:cSld name="Defaul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ig Background with image">
  <p:cSld name="3_Big Background with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>
            <p:ph idx="2" type="pic"/>
          </p:nvPr>
        </p:nvSpPr>
        <p:spPr>
          <a:xfrm>
            <a:off x="2" y="0"/>
            <a:ext cx="13297422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IG PICTURE 1">
  <p:cSld name="1_BIG PICTUR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>
            <p:ph idx="2" type="pic"/>
          </p:nvPr>
        </p:nvSpPr>
        <p:spPr>
          <a:xfrm>
            <a:off x="9907290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/>
          <p:nvPr>
            <p:ph idx="3" type="pic"/>
          </p:nvPr>
        </p:nvSpPr>
        <p:spPr>
          <a:xfrm>
            <a:off x="12447855" y="6171188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/>
          <p:nvPr>
            <p:ph idx="4" type="pic"/>
          </p:nvPr>
        </p:nvSpPr>
        <p:spPr>
          <a:xfrm>
            <a:off x="18184038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0" i="0" sz="6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0" y="0"/>
            <a:ext cx="24377700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6" name="Google Shape;26;p6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8941787" y="6711516"/>
            <a:ext cx="653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TRACKER</a:t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5535436" y="4505334"/>
            <a:ext cx="133518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Objectives &amp; key results</a:t>
            </a:r>
            <a:endParaRPr b="1" i="0" sz="1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8919287" y="12311041"/>
            <a:ext cx="653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HRISTIYAN GENCHEV</a:t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2020</a:t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7797507" y="743713"/>
            <a:ext cx="8792792" cy="121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СЪДЪРЖАНИЕ</a:t>
            </a:r>
            <a:endParaRPr b="1" sz="6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5386827" y="4935325"/>
            <a:ext cx="50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13505711" y="3814088"/>
            <a:ext cx="1027846" cy="203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Autofit/>
          </a:bodyPr>
          <a:lstStyle/>
          <a:p>
            <a:pPr indent="0" lvl="0" marL="0" marR="0" rtl="0" algn="ctr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</a:t>
            </a:r>
            <a:endParaRPr sz="11500"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3586029" y="10032000"/>
            <a:ext cx="41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СТАТИСТИКА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3662225" y="5082525"/>
            <a:ext cx="310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ПРОБЛЕМЪТ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3662213" y="7558437"/>
            <a:ext cx="43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РЕШЕНИЕТО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968137" y="6416087"/>
            <a:ext cx="1042273" cy="20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Autofit/>
          </a:bodyPr>
          <a:lstStyle/>
          <a:p>
            <a:pPr indent="0" lvl="0" marL="0" marR="0" rtl="0" algn="ctr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</a:t>
            </a:r>
            <a:endParaRPr sz="11500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Autofit/>
          </a:bodyPr>
          <a:lstStyle/>
          <a:p>
            <a:pPr indent="0" lvl="0" marL="0" marR="0" rtl="0" algn="ctr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  <a:endParaRPr sz="115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2123629" y="3814088"/>
            <a:ext cx="731289" cy="20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Autofit/>
          </a:bodyPr>
          <a:lstStyle/>
          <a:p>
            <a:pPr indent="0" lvl="0" marL="0" marR="0" rtl="0" algn="ctr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</a:t>
            </a:r>
            <a:endParaRPr sz="11500">
              <a:solidFill>
                <a:schemeClr val="accen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5344979" y="7634625"/>
            <a:ext cx="55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БЪДЕЩО РАЗВИТИЕ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13658111" y="6568487"/>
            <a:ext cx="1027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Autofit/>
          </a:bodyPr>
          <a:lstStyle/>
          <a:p>
            <a:pPr indent="0" lvl="0" marL="0" marR="0" rtl="0" algn="ctr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</a:t>
            </a:r>
            <a:endParaRPr sz="11500">
              <a:solidFill>
                <a:schemeClr val="accent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7982" l="0" r="0" t="7990"/>
          <a:stretch/>
        </p:blipFill>
        <p:spPr>
          <a:xfrm>
            <a:off x="-56925" y="0"/>
            <a:ext cx="24491500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-132175" y="0"/>
            <a:ext cx="246420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8505765" y="5986319"/>
            <a:ext cx="73662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ПРОБЛЕМЪТ</a:t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8654115" y="7206481"/>
            <a:ext cx="70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7C7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Добре дефинирана посока</a:t>
            </a:r>
            <a:endParaRPr sz="2800">
              <a:solidFill>
                <a:srgbClr val="C7C7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-56925" y="0"/>
            <a:ext cx="244915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-85325" y="0"/>
            <a:ext cx="245484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6241498" y="5986325"/>
            <a:ext cx="118947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РЕШЕНИЕТО</a:t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8654115" y="7206481"/>
            <a:ext cx="70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7C7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Мотивация, менажиране, резултати</a:t>
            </a:r>
            <a:endParaRPr sz="2800">
              <a:solidFill>
                <a:srgbClr val="C7C7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 b="0" l="12675" r="12847" t="0"/>
          <a:stretch/>
        </p:blipFill>
        <p:spPr>
          <a:xfrm>
            <a:off x="0" y="0"/>
            <a:ext cx="24320775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/>
          <p:nvPr/>
        </p:nvSpPr>
        <p:spPr>
          <a:xfrm>
            <a:off x="-50" y="0"/>
            <a:ext cx="243777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6241500" y="1185725"/>
            <a:ext cx="118947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СТАТИСТИКА</a:t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487" y="3347300"/>
            <a:ext cx="6932751" cy="861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8211" y="3347300"/>
            <a:ext cx="14279012" cy="86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12664" l="0" r="0" t="12664"/>
          <a:stretch/>
        </p:blipFill>
        <p:spPr>
          <a:xfrm>
            <a:off x="-56925" y="0"/>
            <a:ext cx="244915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-113825" y="0"/>
            <a:ext cx="245484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241498" y="5986325"/>
            <a:ext cx="118947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</a:t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8654115" y="7206481"/>
            <a:ext cx="70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7C7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-56925" y="0"/>
            <a:ext cx="24491501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/>
          <p:nvPr/>
        </p:nvSpPr>
        <p:spPr>
          <a:xfrm>
            <a:off x="-113825" y="0"/>
            <a:ext cx="24548400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026575" y="4261150"/>
            <a:ext cx="183246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БЪДЕЩО РАЗВИТИЕ</a:t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8654115" y="7206481"/>
            <a:ext cx="70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7C7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Бляновете</a:t>
            </a:r>
            <a:endParaRPr sz="2800">
              <a:solidFill>
                <a:srgbClr val="C7C7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