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HinyJN4RfWoSS1/MiKmLsqoMo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sz="4800"/>
              <a:t>Introduction to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 sz="4800"/>
              <a:t>Deep Learning Frameworks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실습조교: 조성</a:t>
            </a:r>
            <a:r>
              <a:rPr lang="ko"/>
              <a:t>우, 하현민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서울대학교 컴퓨터공학부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Software Platform Lab, Seoul National University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974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/>
              <a:t>Getting Started on Colab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ko" sz="2200">
                <a:solidFill>
                  <a:srgbClr val="000000"/>
                </a:solidFill>
              </a:rPr>
              <a:t>Download and unzip </a:t>
            </a:r>
            <a:r>
              <a:rPr b="1" lang="ko" sz="2200">
                <a:solidFill>
                  <a:schemeClr val="dk1"/>
                </a:solidFill>
                <a:highlight>
                  <a:srgbClr val="FFF2CC"/>
                </a:highlight>
              </a:rPr>
              <a:t>IAB_211112.zip</a:t>
            </a:r>
            <a:endParaRPr sz="1500">
              <a:solidFill>
                <a:schemeClr val="dk1"/>
              </a:solidFill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ko" sz="2100">
                <a:solidFill>
                  <a:schemeClr val="dk1"/>
                </a:solidFill>
              </a:rPr>
              <a:t>It contains:</a:t>
            </a:r>
            <a:endParaRPr sz="21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ko" sz="1600">
                <a:solidFill>
                  <a:schemeClr val="dk1"/>
                </a:solidFill>
              </a:rPr>
              <a:t>TF_basic.ipynb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ko" sz="1600">
                <a:solidFill>
                  <a:schemeClr val="dk1"/>
                </a:solidFill>
              </a:rPr>
              <a:t>TF_high_level_apis.ipynb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ko" sz="1600">
                <a:solidFill>
                  <a:schemeClr val="dk1"/>
                </a:solidFill>
              </a:rPr>
              <a:t>PyTorch_basic.ipynb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ko" sz="1600">
                <a:solidFill>
                  <a:schemeClr val="dk1"/>
                </a:solidFill>
              </a:rPr>
              <a:t>PyTorch_high_level_apis.ipynb</a:t>
            </a:r>
            <a:endParaRPr sz="1600">
              <a:solidFill>
                <a:schemeClr val="dk1"/>
              </a:solidFill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b="0" i="0" lang="ko" sz="2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</a:t>
            </a:r>
            <a:r>
              <a:rPr b="0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log in to Google and upload the file via </a:t>
            </a:r>
            <a:r>
              <a:rPr lang="ko" sz="2200">
                <a:solidFill>
                  <a:schemeClr val="dk1"/>
                </a:solidFill>
              </a:rPr>
              <a:t>‘</a:t>
            </a:r>
            <a:r>
              <a:rPr b="0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→ Upload notebook</a:t>
            </a:r>
            <a:r>
              <a:rPr lang="ko" sz="2200">
                <a:solidFill>
                  <a:schemeClr val="dk1"/>
                </a:solidFill>
              </a:rPr>
              <a:t>’</a:t>
            </a:r>
            <a:r>
              <a:rPr b="0" i="0" lang="ko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