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ABFEC-FA1F-41B8-967F-76358D488DF9}" v="3" dt="2024-09-03T21:38:09.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e Li" userId="990d076d-0888-4326-8603-b3b2693912fb" providerId="ADAL" clId="{9EEABFEC-FA1F-41B8-967F-76358D488DF9}"/>
    <pc:docChg chg="custSel addSld modSld sldOrd">
      <pc:chgData name="Gene Li" userId="990d076d-0888-4326-8603-b3b2693912fb" providerId="ADAL" clId="{9EEABFEC-FA1F-41B8-967F-76358D488DF9}" dt="2024-09-06T17:24:40.872" v="356" actId="20577"/>
      <pc:docMkLst>
        <pc:docMk/>
      </pc:docMkLst>
      <pc:sldChg chg="new">
        <pc:chgData name="Gene Li" userId="990d076d-0888-4326-8603-b3b2693912fb" providerId="ADAL" clId="{9EEABFEC-FA1F-41B8-967F-76358D488DF9}" dt="2024-08-30T20:52:26.933" v="0" actId="680"/>
        <pc:sldMkLst>
          <pc:docMk/>
          <pc:sldMk cId="3841009763" sldId="256"/>
        </pc:sldMkLst>
      </pc:sldChg>
      <pc:sldChg chg="delSp modSp new mod">
        <pc:chgData name="Gene Li" userId="990d076d-0888-4326-8603-b3b2693912fb" providerId="ADAL" clId="{9EEABFEC-FA1F-41B8-967F-76358D488DF9}" dt="2024-08-30T20:56:28.051" v="49" actId="20577"/>
        <pc:sldMkLst>
          <pc:docMk/>
          <pc:sldMk cId="3585059511" sldId="257"/>
        </pc:sldMkLst>
        <pc:spChg chg="mod">
          <ac:chgData name="Gene Li" userId="990d076d-0888-4326-8603-b3b2693912fb" providerId="ADAL" clId="{9EEABFEC-FA1F-41B8-967F-76358D488DF9}" dt="2024-08-30T20:56:28.051" v="49" actId="20577"/>
          <ac:spMkLst>
            <pc:docMk/>
            <pc:sldMk cId="3585059511" sldId="257"/>
            <ac:spMk id="2" creationId="{A2A610CF-3313-FB6A-A55E-2758C511E620}"/>
          </ac:spMkLst>
        </pc:spChg>
        <pc:spChg chg="mod">
          <ac:chgData name="Gene Li" userId="990d076d-0888-4326-8603-b3b2693912fb" providerId="ADAL" clId="{9EEABFEC-FA1F-41B8-967F-76358D488DF9}" dt="2024-08-30T20:56:03.827" v="48" actId="255"/>
          <ac:spMkLst>
            <pc:docMk/>
            <pc:sldMk cId="3585059511" sldId="257"/>
            <ac:spMk id="3" creationId="{ABD814F8-F62D-8EB6-DBA5-D23F1FDCB622}"/>
          </ac:spMkLst>
        </pc:spChg>
        <pc:spChg chg="del mod">
          <ac:chgData name="Gene Li" userId="990d076d-0888-4326-8603-b3b2693912fb" providerId="ADAL" clId="{9EEABFEC-FA1F-41B8-967F-76358D488DF9}" dt="2024-08-30T20:53:54.032" v="29" actId="478"/>
          <ac:spMkLst>
            <pc:docMk/>
            <pc:sldMk cId="3585059511" sldId="257"/>
            <ac:spMk id="4" creationId="{5CACA639-EBB5-8F35-6CD5-4FAF83B1B4EE}"/>
          </ac:spMkLst>
        </pc:spChg>
      </pc:sldChg>
      <pc:sldChg chg="modSp new mod ord">
        <pc:chgData name="Gene Li" userId="990d076d-0888-4326-8603-b3b2693912fb" providerId="ADAL" clId="{9EEABFEC-FA1F-41B8-967F-76358D488DF9}" dt="2024-08-30T20:55:57.613" v="47" actId="255"/>
        <pc:sldMkLst>
          <pc:docMk/>
          <pc:sldMk cId="3509789341" sldId="258"/>
        </pc:sldMkLst>
        <pc:spChg chg="mod">
          <ac:chgData name="Gene Li" userId="990d076d-0888-4326-8603-b3b2693912fb" providerId="ADAL" clId="{9EEABFEC-FA1F-41B8-967F-76358D488DF9}" dt="2024-08-30T20:55:57.613" v="47" actId="255"/>
          <ac:spMkLst>
            <pc:docMk/>
            <pc:sldMk cId="3509789341" sldId="258"/>
            <ac:spMk id="3" creationId="{4C3559A7-3382-B871-7F1F-8C885349B3CC}"/>
          </ac:spMkLst>
        </pc:spChg>
      </pc:sldChg>
      <pc:sldChg chg="delSp modSp new mod">
        <pc:chgData name="Gene Li" userId="990d076d-0888-4326-8603-b3b2693912fb" providerId="ADAL" clId="{9EEABFEC-FA1F-41B8-967F-76358D488DF9}" dt="2024-08-30T20:57:19.661" v="58" actId="2710"/>
        <pc:sldMkLst>
          <pc:docMk/>
          <pc:sldMk cId="2025929075" sldId="259"/>
        </pc:sldMkLst>
        <pc:spChg chg="mod">
          <ac:chgData name="Gene Li" userId="990d076d-0888-4326-8603-b3b2693912fb" providerId="ADAL" clId="{9EEABFEC-FA1F-41B8-967F-76358D488DF9}" dt="2024-08-30T20:57:19.661" v="58" actId="2710"/>
          <ac:spMkLst>
            <pc:docMk/>
            <pc:sldMk cId="2025929075" sldId="259"/>
            <ac:spMk id="3" creationId="{9A8067E4-C5D9-EE36-143A-027A8149D699}"/>
          </ac:spMkLst>
        </pc:spChg>
        <pc:spChg chg="del mod">
          <ac:chgData name="Gene Li" userId="990d076d-0888-4326-8603-b3b2693912fb" providerId="ADAL" clId="{9EEABFEC-FA1F-41B8-967F-76358D488DF9}" dt="2024-08-30T20:57:09.133" v="54" actId="478"/>
          <ac:spMkLst>
            <pc:docMk/>
            <pc:sldMk cId="2025929075" sldId="259"/>
            <ac:spMk id="4" creationId="{B50AA319-10AE-76D6-13AA-428A62485C56}"/>
          </ac:spMkLst>
        </pc:spChg>
      </pc:sldChg>
      <pc:sldChg chg="addSp delSp modSp new mod">
        <pc:chgData name="Gene Li" userId="990d076d-0888-4326-8603-b3b2693912fb" providerId="ADAL" clId="{9EEABFEC-FA1F-41B8-967F-76358D488DF9}" dt="2024-09-03T21:38:07.827" v="287" actId="21"/>
        <pc:sldMkLst>
          <pc:docMk/>
          <pc:sldMk cId="1757208649" sldId="260"/>
        </pc:sldMkLst>
        <pc:spChg chg="mod">
          <ac:chgData name="Gene Li" userId="990d076d-0888-4326-8603-b3b2693912fb" providerId="ADAL" clId="{9EEABFEC-FA1F-41B8-967F-76358D488DF9}" dt="2024-08-30T20:58:52.907" v="75" actId="20577"/>
          <ac:spMkLst>
            <pc:docMk/>
            <pc:sldMk cId="1757208649" sldId="260"/>
            <ac:spMk id="2" creationId="{B862189A-ACFF-E1D9-CA11-5DEC0B1F3F37}"/>
          </ac:spMkLst>
        </pc:spChg>
        <pc:spChg chg="mod">
          <ac:chgData name="Gene Li" userId="990d076d-0888-4326-8603-b3b2693912fb" providerId="ADAL" clId="{9EEABFEC-FA1F-41B8-967F-76358D488DF9}" dt="2024-08-31T00:31:26.640" v="259" actId="20577"/>
          <ac:spMkLst>
            <pc:docMk/>
            <pc:sldMk cId="1757208649" sldId="260"/>
            <ac:spMk id="3" creationId="{D6FCD3E3-21C0-442D-9E44-ADD1A4B06708}"/>
          </ac:spMkLst>
        </pc:spChg>
        <pc:spChg chg="del">
          <ac:chgData name="Gene Li" userId="990d076d-0888-4326-8603-b3b2693912fb" providerId="ADAL" clId="{9EEABFEC-FA1F-41B8-967F-76358D488DF9}" dt="2024-08-30T20:57:30.029" v="60" actId="478"/>
          <ac:spMkLst>
            <pc:docMk/>
            <pc:sldMk cId="1757208649" sldId="260"/>
            <ac:spMk id="4" creationId="{9C49D3B4-6C9F-6978-D98E-309BDF4BCED0}"/>
          </ac:spMkLst>
        </pc:spChg>
        <pc:spChg chg="add mod">
          <ac:chgData name="Gene Li" userId="990d076d-0888-4326-8603-b3b2693912fb" providerId="ADAL" clId="{9EEABFEC-FA1F-41B8-967F-76358D488DF9}" dt="2024-08-31T00:36:14.288" v="272" actId="1076"/>
          <ac:spMkLst>
            <pc:docMk/>
            <pc:sldMk cId="1757208649" sldId="260"/>
            <ac:spMk id="7" creationId="{A6715A26-3048-4B58-389B-DB6C09E11A97}"/>
          </ac:spMkLst>
        </pc:spChg>
        <pc:spChg chg="add mod">
          <ac:chgData name="Gene Li" userId="990d076d-0888-4326-8603-b3b2693912fb" providerId="ADAL" clId="{9EEABFEC-FA1F-41B8-967F-76358D488DF9}" dt="2024-08-31T00:36:41.199" v="282" actId="20577"/>
          <ac:spMkLst>
            <pc:docMk/>
            <pc:sldMk cId="1757208649" sldId="260"/>
            <ac:spMk id="13" creationId="{5BA80F76-52B0-AC22-D0FA-02A6224C30E0}"/>
          </ac:spMkLst>
        </pc:spChg>
        <pc:picChg chg="add mod">
          <ac:chgData name="Gene Li" userId="990d076d-0888-4326-8603-b3b2693912fb" providerId="ADAL" clId="{9EEABFEC-FA1F-41B8-967F-76358D488DF9}" dt="2024-08-31T00:30:33.254" v="129" actId="1076"/>
          <ac:picMkLst>
            <pc:docMk/>
            <pc:sldMk cId="1757208649" sldId="260"/>
            <ac:picMk id="6" creationId="{C9B5DED4-8AB8-FC6A-3874-F16528482ACD}"/>
          </ac:picMkLst>
        </pc:picChg>
        <pc:picChg chg="add del mod">
          <ac:chgData name="Gene Li" userId="990d076d-0888-4326-8603-b3b2693912fb" providerId="ADAL" clId="{9EEABFEC-FA1F-41B8-967F-76358D488DF9}" dt="2024-09-03T21:38:07.827" v="287" actId="21"/>
          <ac:picMkLst>
            <pc:docMk/>
            <pc:sldMk cId="1757208649" sldId="260"/>
            <ac:picMk id="16" creationId="{6B7B8F13-1ED2-3048-30F0-005E8D5FF8B0}"/>
          </ac:picMkLst>
        </pc:picChg>
        <pc:cxnChg chg="add mod">
          <ac:chgData name="Gene Li" userId="990d076d-0888-4326-8603-b3b2693912fb" providerId="ADAL" clId="{9EEABFEC-FA1F-41B8-967F-76358D488DF9}" dt="2024-08-31T00:36:26.623" v="276" actId="208"/>
          <ac:cxnSpMkLst>
            <pc:docMk/>
            <pc:sldMk cId="1757208649" sldId="260"/>
            <ac:cxnSpMk id="9" creationId="{37B3FF79-C768-2342-5E44-F21CBEDE9C33}"/>
          </ac:cxnSpMkLst>
        </pc:cxnChg>
        <pc:cxnChg chg="add mod">
          <ac:chgData name="Gene Li" userId="990d076d-0888-4326-8603-b3b2693912fb" providerId="ADAL" clId="{9EEABFEC-FA1F-41B8-967F-76358D488DF9}" dt="2024-08-31T00:36:39.304" v="278" actId="1076"/>
          <ac:cxnSpMkLst>
            <pc:docMk/>
            <pc:sldMk cId="1757208649" sldId="260"/>
            <ac:cxnSpMk id="14" creationId="{E2B72CAC-6694-6E74-49D3-9C24473C87A4}"/>
          </ac:cxnSpMkLst>
        </pc:cxnChg>
      </pc:sldChg>
      <pc:sldChg chg="addSp delSp modSp new mod">
        <pc:chgData name="Gene Li" userId="990d076d-0888-4326-8603-b3b2693912fb" providerId="ADAL" clId="{9EEABFEC-FA1F-41B8-967F-76358D488DF9}" dt="2024-09-03T21:38:47.519" v="311" actId="313"/>
        <pc:sldMkLst>
          <pc:docMk/>
          <pc:sldMk cId="1328938644" sldId="261"/>
        </pc:sldMkLst>
        <pc:spChg chg="mod">
          <ac:chgData name="Gene Li" userId="990d076d-0888-4326-8603-b3b2693912fb" providerId="ADAL" clId="{9EEABFEC-FA1F-41B8-967F-76358D488DF9}" dt="2024-09-03T21:38:26.123" v="306" actId="20577"/>
          <ac:spMkLst>
            <pc:docMk/>
            <pc:sldMk cId="1328938644" sldId="261"/>
            <ac:spMk id="2" creationId="{0CA773F1-1BB9-FBF8-6016-CE41A5251FA3}"/>
          </ac:spMkLst>
        </pc:spChg>
        <pc:spChg chg="mod">
          <ac:chgData name="Gene Li" userId="990d076d-0888-4326-8603-b3b2693912fb" providerId="ADAL" clId="{9EEABFEC-FA1F-41B8-967F-76358D488DF9}" dt="2024-09-03T21:38:47.519" v="311" actId="313"/>
          <ac:spMkLst>
            <pc:docMk/>
            <pc:sldMk cId="1328938644" sldId="261"/>
            <ac:spMk id="3" creationId="{97C19EBA-C699-5304-2794-E425DAA75233}"/>
          </ac:spMkLst>
        </pc:spChg>
        <pc:spChg chg="del">
          <ac:chgData name="Gene Li" userId="990d076d-0888-4326-8603-b3b2693912fb" providerId="ADAL" clId="{9EEABFEC-FA1F-41B8-967F-76358D488DF9}" dt="2024-09-03T21:38:15.350" v="290" actId="478"/>
          <ac:spMkLst>
            <pc:docMk/>
            <pc:sldMk cId="1328938644" sldId="261"/>
            <ac:spMk id="4" creationId="{6CD3198A-E1FD-EA91-1B10-9F1FA2FD277E}"/>
          </ac:spMkLst>
        </pc:spChg>
        <pc:picChg chg="add mod">
          <ac:chgData name="Gene Li" userId="990d076d-0888-4326-8603-b3b2693912fb" providerId="ADAL" clId="{9EEABFEC-FA1F-41B8-967F-76358D488DF9}" dt="2024-09-03T21:38:18.922" v="291" actId="14100"/>
          <ac:picMkLst>
            <pc:docMk/>
            <pc:sldMk cId="1328938644" sldId="261"/>
            <ac:picMk id="16" creationId="{6B7B8F13-1ED2-3048-30F0-005E8D5FF8B0}"/>
          </ac:picMkLst>
        </pc:picChg>
      </pc:sldChg>
      <pc:sldChg chg="modSp new mod">
        <pc:chgData name="Gene Li" userId="990d076d-0888-4326-8603-b3b2693912fb" providerId="ADAL" clId="{9EEABFEC-FA1F-41B8-967F-76358D488DF9}" dt="2024-09-06T17:24:40.872" v="356" actId="20577"/>
        <pc:sldMkLst>
          <pc:docMk/>
          <pc:sldMk cId="1590481124" sldId="262"/>
        </pc:sldMkLst>
        <pc:spChg chg="mod">
          <ac:chgData name="Gene Li" userId="990d076d-0888-4326-8603-b3b2693912fb" providerId="ADAL" clId="{9EEABFEC-FA1F-41B8-967F-76358D488DF9}" dt="2024-09-06T17:24:18.162" v="318" actId="20577"/>
          <ac:spMkLst>
            <pc:docMk/>
            <pc:sldMk cId="1590481124" sldId="262"/>
            <ac:spMk id="2" creationId="{2972D1F7-34E2-19FA-D1E7-A918337D895B}"/>
          </ac:spMkLst>
        </pc:spChg>
        <pc:spChg chg="mod">
          <ac:chgData name="Gene Li" userId="990d076d-0888-4326-8603-b3b2693912fb" providerId="ADAL" clId="{9EEABFEC-FA1F-41B8-967F-76358D488DF9}" dt="2024-09-06T17:24:40.872" v="356" actId="20577"/>
          <ac:spMkLst>
            <pc:docMk/>
            <pc:sldMk cId="1590481124" sldId="262"/>
            <ac:spMk id="3" creationId="{5A69857C-70FF-BEBC-DBEE-39C9E2BAEE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A222-A9F3-05E9-2A95-BA06B473F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5A7EE3-D6B2-C813-D0A3-9646F5221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99DA22-1594-57B0-ABF3-83222C0C31A5}"/>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5" name="Footer Placeholder 4">
            <a:extLst>
              <a:ext uri="{FF2B5EF4-FFF2-40B4-BE49-F238E27FC236}">
                <a16:creationId xmlns:a16="http://schemas.microsoft.com/office/drawing/2014/main" id="{FF9F0738-94D9-0860-5F90-C9ECBDD61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0A016-A36C-CFA9-CEB3-FD3A9034E826}"/>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158569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E006-92FC-9E2C-531F-47B3F6615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E25E3-75FA-E96F-741C-A8215DE598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43A84-053D-2344-72F7-EA502A02B1DF}"/>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5" name="Footer Placeholder 4">
            <a:extLst>
              <a:ext uri="{FF2B5EF4-FFF2-40B4-BE49-F238E27FC236}">
                <a16:creationId xmlns:a16="http://schemas.microsoft.com/office/drawing/2014/main" id="{C3AE3BAE-2482-13AD-6706-487F340CB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8E5C5-A355-DC6B-8171-D2471E019B7C}"/>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71278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92D3D-5218-2F40-33A6-3A5DCF868F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DAA5F-10A0-AEC0-4CE7-74EDD0B9C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5B196-DFA0-C9A1-B41D-BCAE339B3022}"/>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5" name="Footer Placeholder 4">
            <a:extLst>
              <a:ext uri="{FF2B5EF4-FFF2-40B4-BE49-F238E27FC236}">
                <a16:creationId xmlns:a16="http://schemas.microsoft.com/office/drawing/2014/main" id="{895BAB18-403F-4833-3BA6-2937E2728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C689C-9AE4-1114-098A-2D60B3B24A62}"/>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250067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9B24-B0F6-887E-9397-B95E5ABF1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B74A8-5E8D-04E9-B808-252392D28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83896-51CC-79E7-7B7E-AC9B312D06E1}"/>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5" name="Footer Placeholder 4">
            <a:extLst>
              <a:ext uri="{FF2B5EF4-FFF2-40B4-BE49-F238E27FC236}">
                <a16:creationId xmlns:a16="http://schemas.microsoft.com/office/drawing/2014/main" id="{1EB3E88C-B1CC-4A07-F730-F632BDB8B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FB1AC-71E5-5802-A603-638004E04F84}"/>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281309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3CB8-AC65-C222-C80E-7A4696942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A6FCDC-491D-8A0A-B368-857246E7D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26681E-317F-0E5A-A7FA-91F6276595D4}"/>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5" name="Footer Placeholder 4">
            <a:extLst>
              <a:ext uri="{FF2B5EF4-FFF2-40B4-BE49-F238E27FC236}">
                <a16:creationId xmlns:a16="http://schemas.microsoft.com/office/drawing/2014/main" id="{17C1D146-6D8D-6B06-F9D7-EBE8C1449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92AED-53FB-2142-6C06-7ADA68AC1B6A}"/>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150528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E059-6C16-513E-58D0-19C6A7E38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A4A28-00E4-3876-8B0B-7999D827C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8850F2-71F3-FD79-D5A0-1ED818D6D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6B4331-5FB8-0D22-6EE5-B570EAC3E27D}"/>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6" name="Footer Placeholder 5">
            <a:extLst>
              <a:ext uri="{FF2B5EF4-FFF2-40B4-BE49-F238E27FC236}">
                <a16:creationId xmlns:a16="http://schemas.microsoft.com/office/drawing/2014/main" id="{9B4D44C4-BE46-E1FE-5EE1-5FA03EC21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28499-5E4A-5BD2-490A-F5EFCCB13251}"/>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231977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F2A-D98A-0E00-6352-C7CCD4C7F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F3768-3465-7874-3333-FA66DDC07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118C8-1286-EF78-A818-AD83C28B3D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BBA53-F2DD-CD51-B737-C4D1C8039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13D08-BB13-A3BD-688B-5EFA66A38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49D806-D5A3-4316-71B2-3E23D45EA4B9}"/>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8" name="Footer Placeholder 7">
            <a:extLst>
              <a:ext uri="{FF2B5EF4-FFF2-40B4-BE49-F238E27FC236}">
                <a16:creationId xmlns:a16="http://schemas.microsoft.com/office/drawing/2014/main" id="{38679A74-0420-D7A6-B244-F675058F77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D7D382-BE1C-57B0-DA0F-C17EEC4277A4}"/>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276216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D2D6-843F-7AC8-886F-A32C0B84AF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3218B3-1657-59D8-4FE4-5DBBC3D89C28}"/>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4" name="Footer Placeholder 3">
            <a:extLst>
              <a:ext uri="{FF2B5EF4-FFF2-40B4-BE49-F238E27FC236}">
                <a16:creationId xmlns:a16="http://schemas.microsoft.com/office/drawing/2014/main" id="{271CA66D-27A0-055F-E9EB-B1C0B6211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D80304-CC4B-A2B4-84AB-C3AB64441DFD}"/>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97563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142AE1-D3CB-883F-F9E5-CF3C89529E9C}"/>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3" name="Footer Placeholder 2">
            <a:extLst>
              <a:ext uri="{FF2B5EF4-FFF2-40B4-BE49-F238E27FC236}">
                <a16:creationId xmlns:a16="http://schemas.microsoft.com/office/drawing/2014/main" id="{021651EE-F2AD-4CA5-A903-E8E66F3C66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4BB9DE-D209-517D-C8DE-9F8B3690691E}"/>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132856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97BA-B569-C974-9F1A-B8AF6B972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68E87-4614-91C7-CAD3-AE454F7FB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005936-A39A-DA85-3624-29DCC75A6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8B810-42E3-F1B8-0C7F-CC8D0F65A9D3}"/>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6" name="Footer Placeholder 5">
            <a:extLst>
              <a:ext uri="{FF2B5EF4-FFF2-40B4-BE49-F238E27FC236}">
                <a16:creationId xmlns:a16="http://schemas.microsoft.com/office/drawing/2014/main" id="{41F84A88-9C8E-C2ED-B0F1-D8CD76DB2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5C00B-982C-7ABB-39C6-AFDC93F5607E}"/>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229015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024D-A6AE-6CC0-82FA-F9287B6CB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CED7EE-6FC5-BD1D-829E-254986521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2029A-7334-D211-32CE-035B5640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70F96-2E90-9D9D-F7BC-5CB77089975C}"/>
              </a:ext>
            </a:extLst>
          </p:cNvPr>
          <p:cNvSpPr>
            <a:spLocks noGrp="1"/>
          </p:cNvSpPr>
          <p:nvPr>
            <p:ph type="dt" sz="half" idx="10"/>
          </p:nvPr>
        </p:nvSpPr>
        <p:spPr/>
        <p:txBody>
          <a:bodyPr/>
          <a:lstStyle/>
          <a:p>
            <a:fld id="{A81CC363-E321-4C57-8685-E990D619E111}" type="datetimeFigureOut">
              <a:rPr lang="en-US" smtClean="0"/>
              <a:t>9/4/2024</a:t>
            </a:fld>
            <a:endParaRPr lang="en-US"/>
          </a:p>
        </p:txBody>
      </p:sp>
      <p:sp>
        <p:nvSpPr>
          <p:cNvPr id="6" name="Footer Placeholder 5">
            <a:extLst>
              <a:ext uri="{FF2B5EF4-FFF2-40B4-BE49-F238E27FC236}">
                <a16:creationId xmlns:a16="http://schemas.microsoft.com/office/drawing/2014/main" id="{7AA43896-C964-CF33-2EFB-BDEC50269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395A1-6AE0-BE83-1CE0-C028D381424E}"/>
              </a:ext>
            </a:extLst>
          </p:cNvPr>
          <p:cNvSpPr>
            <a:spLocks noGrp="1"/>
          </p:cNvSpPr>
          <p:nvPr>
            <p:ph type="sldNum" sz="quarter" idx="12"/>
          </p:nvPr>
        </p:nvSpPr>
        <p:spPr/>
        <p:txBody>
          <a:bodyPr/>
          <a:lstStyle/>
          <a:p>
            <a:fld id="{9F18768A-4B3F-4C33-993E-0C91DAC8552B}" type="slidenum">
              <a:rPr lang="en-US" smtClean="0"/>
              <a:t>‹#›</a:t>
            </a:fld>
            <a:endParaRPr lang="en-US"/>
          </a:p>
        </p:txBody>
      </p:sp>
    </p:spTree>
    <p:extLst>
      <p:ext uri="{BB962C8B-B14F-4D97-AF65-F5344CB8AC3E}">
        <p14:creationId xmlns:p14="http://schemas.microsoft.com/office/powerpoint/2010/main" val="34021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2AB31-2F79-F90A-053C-65AFBD6A09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2003EA-2FA6-8E6D-FE98-4719D7B4C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76200-E411-CC7E-03BA-3F61E92CA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CC363-E321-4C57-8685-E990D619E111}" type="datetimeFigureOut">
              <a:rPr lang="en-US" smtClean="0"/>
              <a:t>9/4/2024</a:t>
            </a:fld>
            <a:endParaRPr lang="en-US"/>
          </a:p>
        </p:txBody>
      </p:sp>
      <p:sp>
        <p:nvSpPr>
          <p:cNvPr id="5" name="Footer Placeholder 4">
            <a:extLst>
              <a:ext uri="{FF2B5EF4-FFF2-40B4-BE49-F238E27FC236}">
                <a16:creationId xmlns:a16="http://schemas.microsoft.com/office/drawing/2014/main" id="{42D400EB-4BEF-26A8-2493-C41B035E5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82DC5-2866-5DE7-366C-997FE53D0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8768A-4B3F-4C33-993E-0C91DAC8552B}" type="slidenum">
              <a:rPr lang="en-US" smtClean="0"/>
              <a:t>‹#›</a:t>
            </a:fld>
            <a:endParaRPr lang="en-US"/>
          </a:p>
        </p:txBody>
      </p:sp>
    </p:spTree>
    <p:extLst>
      <p:ext uri="{BB962C8B-B14F-4D97-AF65-F5344CB8AC3E}">
        <p14:creationId xmlns:p14="http://schemas.microsoft.com/office/powerpoint/2010/main" val="46387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1DA1-F7FE-30CF-2642-9CA5A41E1321}"/>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7B71E4A-F302-1A60-8BEE-38C7A96A1B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100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0560-B0ED-C45B-47A8-7E14B1A846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559A7-3382-B871-7F1F-8C885349B3CC}"/>
              </a:ext>
            </a:extLst>
          </p:cNvPr>
          <p:cNvSpPr>
            <a:spLocks noGrp="1"/>
          </p:cNvSpPr>
          <p:nvPr>
            <p:ph idx="1"/>
          </p:nvPr>
        </p:nvSpPr>
        <p:spPr/>
        <p:txBody>
          <a:bodyPr>
            <a:normAutofit/>
          </a:bodyPr>
          <a:lstStyle/>
          <a:p>
            <a:pPr>
              <a:lnSpc>
                <a:spcPct val="200000"/>
              </a:lnSpc>
            </a:pPr>
            <a:r>
              <a:rPr lang="en-US" sz="1800" b="0" i="0" dirty="0">
                <a:solidFill>
                  <a:srgbClr val="1D1C1D"/>
                </a:solidFill>
                <a:effectLst/>
                <a:latin typeface="Slack-Lato"/>
              </a:rPr>
              <a:t>“The chip select should be the driving force in the state machine.  An initial </a:t>
            </a:r>
            <a:r>
              <a:rPr lang="en-US" sz="1800" b="0" i="0" dirty="0" err="1">
                <a:solidFill>
                  <a:srgbClr val="1D1C1D"/>
                </a:solidFill>
                <a:effectLst/>
                <a:latin typeface="Slack-Lato"/>
              </a:rPr>
              <a:t>negedge</a:t>
            </a:r>
            <a:r>
              <a:rPr lang="en-US" sz="1800" b="0" i="0" dirty="0">
                <a:solidFill>
                  <a:srgbClr val="1D1C1D"/>
                </a:solidFill>
                <a:effectLst/>
                <a:latin typeface="Slack-Lato"/>
              </a:rPr>
              <a:t> should move us out of IDLE and the </a:t>
            </a:r>
            <a:r>
              <a:rPr lang="en-US" sz="1800" b="0" i="0" dirty="0" err="1">
                <a:solidFill>
                  <a:srgbClr val="1D1C1D"/>
                </a:solidFill>
                <a:effectLst/>
                <a:latin typeface="Slack-Lato"/>
              </a:rPr>
              <a:t>posedge</a:t>
            </a:r>
            <a:r>
              <a:rPr lang="en-US" sz="1800" b="0" i="0" dirty="0">
                <a:solidFill>
                  <a:srgbClr val="1D1C1D"/>
                </a:solidFill>
                <a:effectLst/>
                <a:latin typeface="Slack-Lato"/>
              </a:rPr>
              <a:t> should move us back to IDLE.  This way we can continuously clock out data while the CS line is low instead of us clocking out X bytes and then having to wait for a new </a:t>
            </a:r>
            <a:r>
              <a:rPr lang="en-US" sz="1800" b="0" i="0" dirty="0" err="1">
                <a:solidFill>
                  <a:srgbClr val="1D1C1D"/>
                </a:solidFill>
                <a:effectLst/>
                <a:latin typeface="Slack-Lato"/>
              </a:rPr>
              <a:t>negedge</a:t>
            </a:r>
            <a:r>
              <a:rPr lang="en-US" sz="1800" b="0" i="0" dirty="0">
                <a:solidFill>
                  <a:srgbClr val="1D1C1D"/>
                </a:solidFill>
                <a:effectLst/>
                <a:latin typeface="Slack-Lato"/>
              </a:rPr>
              <a:t>.  I imagine a typical read transaction to be the command/address byte followed by us clocking out the data incrementing the register access address internally when we've clocked out the full register value.</a:t>
            </a:r>
          </a:p>
          <a:p>
            <a:pPr>
              <a:lnSpc>
                <a:spcPct val="200000"/>
              </a:lnSpc>
            </a:pPr>
            <a:r>
              <a:rPr lang="en-US" sz="1800" b="0" i="0" dirty="0">
                <a:solidFill>
                  <a:srgbClr val="1D1C1D"/>
                </a:solidFill>
                <a:effectLst/>
                <a:latin typeface="Slack-Lato"/>
              </a:rPr>
              <a:t>The master would control the number of clock edges sent, and put us back to IDLE with a rising CS edge”</a:t>
            </a:r>
            <a:endParaRPr lang="en-US" sz="1800" dirty="0"/>
          </a:p>
        </p:txBody>
      </p:sp>
    </p:spTree>
    <p:extLst>
      <p:ext uri="{BB962C8B-B14F-4D97-AF65-F5344CB8AC3E}">
        <p14:creationId xmlns:p14="http://schemas.microsoft.com/office/powerpoint/2010/main" val="35097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10CF-3313-FB6A-A55E-2758C511E62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D814F8-F62D-8EB6-DBA5-D23F1FDCB622}"/>
              </a:ext>
            </a:extLst>
          </p:cNvPr>
          <p:cNvSpPr>
            <a:spLocks noGrp="1"/>
          </p:cNvSpPr>
          <p:nvPr>
            <p:ph sz="half" idx="1"/>
          </p:nvPr>
        </p:nvSpPr>
        <p:spPr>
          <a:xfrm>
            <a:off x="838199" y="1825625"/>
            <a:ext cx="10515599" cy="4351338"/>
          </a:xfrm>
        </p:spPr>
        <p:txBody>
          <a:bodyPr>
            <a:normAutofit/>
          </a:bodyPr>
          <a:lstStyle/>
          <a:p>
            <a:r>
              <a:rPr lang="en-US" dirty="0"/>
              <a:t>Notes: </a:t>
            </a:r>
          </a:p>
          <a:p>
            <a:pPr>
              <a:lnSpc>
                <a:spcPct val="200000"/>
              </a:lnSpc>
            </a:pPr>
            <a:r>
              <a:rPr lang="en-US" sz="1800" dirty="0"/>
              <a:t>“</a:t>
            </a:r>
            <a:r>
              <a:rPr lang="en-US" sz="1800" b="0" i="0" dirty="0">
                <a:solidFill>
                  <a:srgbClr val="1D1C1D"/>
                </a:solidFill>
                <a:effectLst/>
                <a:latin typeface="Slack-Lato"/>
              </a:rPr>
              <a:t>I also simplified the code a lot, instead of trying to implement a queue and writing to RAM I'm just making the data available in a data register.  The SPI slave module can read directly from the register and return data to the master, we don't even really have to worry about read/write bits.  We can just enter a state machine where we dump the memory contents if we receive a particular command byte from the master.”</a:t>
            </a:r>
          </a:p>
          <a:p>
            <a:pPr>
              <a:lnSpc>
                <a:spcPct val="200000"/>
              </a:lnSpc>
            </a:pPr>
            <a:endParaRPr lang="en-US" sz="1300" dirty="0">
              <a:solidFill>
                <a:srgbClr val="1D1C1D"/>
              </a:solidFill>
              <a:latin typeface="Slack-Lato"/>
            </a:endParaRPr>
          </a:p>
          <a:p>
            <a:pPr>
              <a:lnSpc>
                <a:spcPct val="200000"/>
              </a:lnSpc>
            </a:pPr>
            <a:endParaRPr lang="en-US" sz="1300" dirty="0"/>
          </a:p>
        </p:txBody>
      </p:sp>
    </p:spTree>
    <p:extLst>
      <p:ext uri="{BB962C8B-B14F-4D97-AF65-F5344CB8AC3E}">
        <p14:creationId xmlns:p14="http://schemas.microsoft.com/office/powerpoint/2010/main" val="35850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69D3-C19F-8370-3A75-E9B1231229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067E4-C5D9-EE36-143A-027A8149D699}"/>
              </a:ext>
            </a:extLst>
          </p:cNvPr>
          <p:cNvSpPr>
            <a:spLocks noGrp="1"/>
          </p:cNvSpPr>
          <p:nvPr>
            <p:ph sz="half" idx="1"/>
          </p:nvPr>
        </p:nvSpPr>
        <p:spPr>
          <a:xfrm>
            <a:off x="838199" y="1825625"/>
            <a:ext cx="10515599" cy="4351338"/>
          </a:xfrm>
        </p:spPr>
        <p:txBody>
          <a:bodyPr>
            <a:normAutofit/>
          </a:bodyPr>
          <a:lstStyle/>
          <a:p>
            <a:pPr algn="l">
              <a:lnSpc>
                <a:spcPct val="200000"/>
              </a:lnSpc>
            </a:pPr>
            <a:r>
              <a:rPr lang="en-US" sz="1800" b="0" i="0" dirty="0">
                <a:solidFill>
                  <a:srgbClr val="1D1C1D"/>
                </a:solidFill>
                <a:effectLst/>
                <a:latin typeface="Slack-Lato"/>
              </a:rPr>
              <a:t>Oh and one more thing to note, I have set the RAM up as 64 blocks of 32bits each.  I'll store each 24bit packed in 1 block, with the first 8 bits as 0's.  When reading out from RAM I think you have to make the </a:t>
            </a:r>
            <a:r>
              <a:rPr lang="en-US" sz="1800" b="0" i="0" dirty="0" err="1">
                <a:solidFill>
                  <a:srgbClr val="1D1C1D"/>
                </a:solidFill>
                <a:effectLst/>
                <a:latin typeface="Slack-Lato"/>
              </a:rPr>
              <a:t>ram_read_data</a:t>
            </a:r>
            <a:r>
              <a:rPr lang="en-US" sz="1800" b="0" i="0" dirty="0">
                <a:solidFill>
                  <a:srgbClr val="1D1C1D"/>
                </a:solidFill>
                <a:effectLst/>
                <a:latin typeface="Slack-Lato"/>
              </a:rPr>
              <a:t> bus 32 bits wide, and then discard/ignore the 8 MSB's.</a:t>
            </a:r>
          </a:p>
          <a:p>
            <a:br>
              <a:rPr lang="en-US" b="0" i="0" dirty="0">
                <a:solidFill>
                  <a:srgbClr val="1D1C1D"/>
                </a:solidFill>
                <a:effectLst/>
                <a:latin typeface="Slack-Lato"/>
              </a:rPr>
            </a:br>
            <a:endParaRPr lang="en-US" dirty="0"/>
          </a:p>
        </p:txBody>
      </p:sp>
    </p:spTree>
    <p:extLst>
      <p:ext uri="{BB962C8B-B14F-4D97-AF65-F5344CB8AC3E}">
        <p14:creationId xmlns:p14="http://schemas.microsoft.com/office/powerpoint/2010/main" val="202592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189A-ACFF-E1D9-CA11-5DEC0B1F3F37}"/>
              </a:ext>
            </a:extLst>
          </p:cNvPr>
          <p:cNvSpPr>
            <a:spLocks noGrp="1"/>
          </p:cNvSpPr>
          <p:nvPr>
            <p:ph type="title"/>
          </p:nvPr>
        </p:nvSpPr>
        <p:spPr/>
        <p:txBody>
          <a:bodyPr/>
          <a:lstStyle/>
          <a:p>
            <a:r>
              <a:rPr lang="en-US" dirty="0"/>
              <a:t>Aug 30</a:t>
            </a:r>
          </a:p>
        </p:txBody>
      </p:sp>
      <p:sp>
        <p:nvSpPr>
          <p:cNvPr id="3" name="Content Placeholder 2">
            <a:extLst>
              <a:ext uri="{FF2B5EF4-FFF2-40B4-BE49-F238E27FC236}">
                <a16:creationId xmlns:a16="http://schemas.microsoft.com/office/drawing/2014/main" id="{D6FCD3E3-21C0-442D-9E44-ADD1A4B06708}"/>
              </a:ext>
            </a:extLst>
          </p:cNvPr>
          <p:cNvSpPr>
            <a:spLocks noGrp="1"/>
          </p:cNvSpPr>
          <p:nvPr>
            <p:ph sz="half" idx="1"/>
          </p:nvPr>
        </p:nvSpPr>
        <p:spPr>
          <a:xfrm>
            <a:off x="838199" y="1825625"/>
            <a:ext cx="10515599" cy="4351338"/>
          </a:xfrm>
        </p:spPr>
        <p:txBody>
          <a:bodyPr>
            <a:normAutofit/>
          </a:bodyPr>
          <a:lstStyle/>
          <a:p>
            <a:pPr>
              <a:lnSpc>
                <a:spcPct val="150000"/>
              </a:lnSpc>
            </a:pPr>
            <a:r>
              <a:rPr lang="en-US" sz="1800" b="0" i="0" dirty="0">
                <a:solidFill>
                  <a:srgbClr val="1D1C1D"/>
                </a:solidFill>
                <a:effectLst/>
                <a:latin typeface="Slack-Lato"/>
              </a:rPr>
              <a:t>“FYI I found that the RAM requires two clock cycles to read from.  I included a picture of the timing below.  When you set an address to read from the data will be available on the second positive edge following the address change.  All changes in the RAM module happen on the positive clock edges, so you should change the read address and clock out the data on </a:t>
            </a:r>
            <a:r>
              <a:rPr lang="en-US" sz="1800" b="0" i="0" dirty="0" err="1">
                <a:solidFill>
                  <a:srgbClr val="1D1C1D"/>
                </a:solidFill>
                <a:effectLst/>
                <a:latin typeface="Slack-Lato"/>
              </a:rPr>
              <a:t>negedges</a:t>
            </a:r>
            <a:r>
              <a:rPr lang="en-US" sz="1800" b="0" i="0" dirty="0">
                <a:solidFill>
                  <a:srgbClr val="1D1C1D"/>
                </a:solidFill>
                <a:effectLst/>
                <a:latin typeface="Slack-Lato"/>
              </a:rPr>
              <a:t>”</a:t>
            </a:r>
          </a:p>
          <a:p>
            <a:pPr>
              <a:lnSpc>
                <a:spcPct val="150000"/>
              </a:lnSpc>
            </a:pPr>
            <a:r>
              <a:rPr lang="en-US" sz="1800" dirty="0">
                <a:solidFill>
                  <a:srgbClr val="1D1C1D"/>
                </a:solidFill>
                <a:latin typeface="Slack-Lato"/>
              </a:rPr>
              <a:t>6 logic input as a 6bit address from RAM</a:t>
            </a:r>
          </a:p>
          <a:p>
            <a:pPr>
              <a:lnSpc>
                <a:spcPct val="150000"/>
              </a:lnSpc>
            </a:pPr>
            <a:r>
              <a:rPr lang="en-US" sz="1800" dirty="0">
                <a:solidFill>
                  <a:srgbClr val="1D1C1D"/>
                </a:solidFill>
                <a:latin typeface="Slack-Lato"/>
              </a:rPr>
              <a:t>32 logic input as the 32bit data from RAM</a:t>
            </a:r>
          </a:p>
          <a:p>
            <a:pPr lvl="1">
              <a:lnSpc>
                <a:spcPct val="150000"/>
              </a:lnSpc>
            </a:pPr>
            <a:r>
              <a:rPr lang="en-US" sz="1400" dirty="0">
                <a:solidFill>
                  <a:srgbClr val="1D1C1D"/>
                </a:solidFill>
                <a:latin typeface="Slack-Lato"/>
              </a:rPr>
              <a:t>(MSB 8 bits are 0, 24bit are the data)</a:t>
            </a:r>
          </a:p>
          <a:p>
            <a:pPr>
              <a:lnSpc>
                <a:spcPct val="150000"/>
              </a:lnSpc>
            </a:pPr>
            <a:endParaRPr lang="en-US" sz="1800" dirty="0">
              <a:solidFill>
                <a:srgbClr val="1D1C1D"/>
              </a:solidFill>
              <a:latin typeface="Slack-Lato"/>
            </a:endParaRPr>
          </a:p>
        </p:txBody>
      </p:sp>
      <p:pic>
        <p:nvPicPr>
          <p:cNvPr id="6" name="Picture 5">
            <a:extLst>
              <a:ext uri="{FF2B5EF4-FFF2-40B4-BE49-F238E27FC236}">
                <a16:creationId xmlns:a16="http://schemas.microsoft.com/office/drawing/2014/main" id="{C9B5DED4-8AB8-FC6A-3874-F16528482ACD}"/>
              </a:ext>
            </a:extLst>
          </p:cNvPr>
          <p:cNvPicPr>
            <a:picLocks noChangeAspect="1"/>
          </p:cNvPicPr>
          <p:nvPr/>
        </p:nvPicPr>
        <p:blipFill>
          <a:blip r:embed="rId2"/>
          <a:stretch>
            <a:fillRect/>
          </a:stretch>
        </p:blipFill>
        <p:spPr>
          <a:xfrm>
            <a:off x="6295840" y="3587178"/>
            <a:ext cx="5353050" cy="2790825"/>
          </a:xfrm>
          <a:prstGeom prst="rect">
            <a:avLst/>
          </a:prstGeom>
        </p:spPr>
      </p:pic>
      <p:sp>
        <p:nvSpPr>
          <p:cNvPr id="7" name="TextBox 6">
            <a:extLst>
              <a:ext uri="{FF2B5EF4-FFF2-40B4-BE49-F238E27FC236}">
                <a16:creationId xmlns:a16="http://schemas.microsoft.com/office/drawing/2014/main" id="{A6715A26-3048-4B58-389B-DB6C09E11A97}"/>
              </a:ext>
            </a:extLst>
          </p:cNvPr>
          <p:cNvSpPr txBox="1"/>
          <p:nvPr/>
        </p:nvSpPr>
        <p:spPr>
          <a:xfrm>
            <a:off x="7572652" y="4181383"/>
            <a:ext cx="568171" cy="338554"/>
          </a:xfrm>
          <a:prstGeom prst="rect">
            <a:avLst/>
          </a:prstGeom>
          <a:noFill/>
        </p:spPr>
        <p:txBody>
          <a:bodyPr wrap="square" rtlCol="0">
            <a:spAutoFit/>
          </a:bodyPr>
          <a:lstStyle/>
          <a:p>
            <a:r>
              <a:rPr lang="en-US" sz="1600" dirty="0" err="1">
                <a:solidFill>
                  <a:srgbClr val="FF0000"/>
                </a:solidFill>
              </a:rPr>
              <a:t>addr</a:t>
            </a:r>
            <a:endParaRPr lang="en-US" sz="1600" dirty="0">
              <a:solidFill>
                <a:srgbClr val="FF0000"/>
              </a:solidFill>
            </a:endParaRPr>
          </a:p>
        </p:txBody>
      </p:sp>
      <p:cxnSp>
        <p:nvCxnSpPr>
          <p:cNvPr id="9" name="Straight Arrow Connector 8">
            <a:extLst>
              <a:ext uri="{FF2B5EF4-FFF2-40B4-BE49-F238E27FC236}">
                <a16:creationId xmlns:a16="http://schemas.microsoft.com/office/drawing/2014/main" id="{37B3FF79-C768-2342-5E44-F21CBEDE9C33}"/>
              </a:ext>
            </a:extLst>
          </p:cNvPr>
          <p:cNvCxnSpPr>
            <a:cxnSpLocks/>
          </p:cNvCxnSpPr>
          <p:nvPr/>
        </p:nvCxnSpPr>
        <p:spPr>
          <a:xfrm flipH="1">
            <a:off x="7430610" y="4447644"/>
            <a:ext cx="266330" cy="207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A80F76-52B0-AC22-D0FA-02A6224C30E0}"/>
              </a:ext>
            </a:extLst>
          </p:cNvPr>
          <p:cNvSpPr txBox="1"/>
          <p:nvPr/>
        </p:nvSpPr>
        <p:spPr>
          <a:xfrm>
            <a:off x="9498734" y="4278367"/>
            <a:ext cx="568171" cy="338554"/>
          </a:xfrm>
          <a:prstGeom prst="rect">
            <a:avLst/>
          </a:prstGeom>
          <a:noFill/>
        </p:spPr>
        <p:txBody>
          <a:bodyPr wrap="square" rtlCol="0">
            <a:spAutoFit/>
          </a:bodyPr>
          <a:lstStyle/>
          <a:p>
            <a:r>
              <a:rPr lang="en-US" sz="1600" dirty="0">
                <a:solidFill>
                  <a:srgbClr val="FF0000"/>
                </a:solidFill>
              </a:rPr>
              <a:t>data</a:t>
            </a:r>
          </a:p>
        </p:txBody>
      </p:sp>
      <p:cxnSp>
        <p:nvCxnSpPr>
          <p:cNvPr id="14" name="Straight Arrow Connector 13">
            <a:extLst>
              <a:ext uri="{FF2B5EF4-FFF2-40B4-BE49-F238E27FC236}">
                <a16:creationId xmlns:a16="http://schemas.microsoft.com/office/drawing/2014/main" id="{E2B72CAC-6694-6E74-49D3-9C24473C87A4}"/>
              </a:ext>
            </a:extLst>
          </p:cNvPr>
          <p:cNvCxnSpPr>
            <a:cxnSpLocks/>
          </p:cNvCxnSpPr>
          <p:nvPr/>
        </p:nvCxnSpPr>
        <p:spPr>
          <a:xfrm flipH="1">
            <a:off x="9356692" y="4544628"/>
            <a:ext cx="266330" cy="207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73F1-1BB9-FBF8-6016-CE41A5251FA3}"/>
              </a:ext>
            </a:extLst>
          </p:cNvPr>
          <p:cNvSpPr>
            <a:spLocks noGrp="1"/>
          </p:cNvSpPr>
          <p:nvPr>
            <p:ph type="title"/>
          </p:nvPr>
        </p:nvSpPr>
        <p:spPr/>
        <p:txBody>
          <a:bodyPr/>
          <a:lstStyle/>
          <a:p>
            <a:r>
              <a:rPr lang="en-US" dirty="0"/>
              <a:t>Sept 3</a:t>
            </a:r>
          </a:p>
        </p:txBody>
      </p:sp>
      <p:sp>
        <p:nvSpPr>
          <p:cNvPr id="3" name="Content Placeholder 2">
            <a:extLst>
              <a:ext uri="{FF2B5EF4-FFF2-40B4-BE49-F238E27FC236}">
                <a16:creationId xmlns:a16="http://schemas.microsoft.com/office/drawing/2014/main" id="{97C19EBA-C699-5304-2794-E425DAA75233}"/>
              </a:ext>
            </a:extLst>
          </p:cNvPr>
          <p:cNvSpPr>
            <a:spLocks noGrp="1"/>
          </p:cNvSpPr>
          <p:nvPr>
            <p:ph sz="half" idx="1"/>
          </p:nvPr>
        </p:nvSpPr>
        <p:spPr/>
        <p:txBody>
          <a:bodyPr/>
          <a:lstStyle/>
          <a:p>
            <a:r>
              <a:rPr lang="en-US" b="0" i="0" dirty="0">
                <a:solidFill>
                  <a:srgbClr val="1D1C1D"/>
                </a:solidFill>
                <a:effectLst/>
                <a:latin typeface="Slack-Lato"/>
              </a:rPr>
              <a:t>“you would have access to the read address, read clock and q output bus.  I'd control writing to it with the </a:t>
            </a:r>
            <a:r>
              <a:rPr lang="en-US" b="0" i="0">
                <a:solidFill>
                  <a:srgbClr val="1D1C1D"/>
                </a:solidFill>
                <a:effectLst/>
                <a:latin typeface="Slack-Lato"/>
              </a:rPr>
              <a:t>other lines”</a:t>
            </a:r>
            <a:endParaRPr lang="en-US" dirty="0"/>
          </a:p>
        </p:txBody>
      </p:sp>
      <p:pic>
        <p:nvPicPr>
          <p:cNvPr id="16" name="Picture 15">
            <a:extLst>
              <a:ext uri="{FF2B5EF4-FFF2-40B4-BE49-F238E27FC236}">
                <a16:creationId xmlns:a16="http://schemas.microsoft.com/office/drawing/2014/main" id="{6B7B8F13-1ED2-3048-30F0-005E8D5FF8B0}"/>
              </a:ext>
            </a:extLst>
          </p:cNvPr>
          <p:cNvPicPr>
            <a:picLocks noChangeAspect="1"/>
          </p:cNvPicPr>
          <p:nvPr/>
        </p:nvPicPr>
        <p:blipFill>
          <a:blip r:embed="rId2"/>
          <a:stretch>
            <a:fillRect/>
          </a:stretch>
        </p:blipFill>
        <p:spPr>
          <a:xfrm>
            <a:off x="6172199" y="1825624"/>
            <a:ext cx="5236859" cy="3705163"/>
          </a:xfrm>
          <a:prstGeom prst="rect">
            <a:avLst/>
          </a:prstGeom>
        </p:spPr>
      </p:pic>
    </p:spTree>
    <p:extLst>
      <p:ext uri="{BB962C8B-B14F-4D97-AF65-F5344CB8AC3E}">
        <p14:creationId xmlns:p14="http://schemas.microsoft.com/office/powerpoint/2010/main" val="132893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D1F7-34E2-19FA-D1E7-A918337D895B}"/>
              </a:ext>
            </a:extLst>
          </p:cNvPr>
          <p:cNvSpPr>
            <a:spLocks noGrp="1"/>
          </p:cNvSpPr>
          <p:nvPr>
            <p:ph type="title"/>
          </p:nvPr>
        </p:nvSpPr>
        <p:spPr/>
        <p:txBody>
          <a:bodyPr/>
          <a:lstStyle/>
          <a:p>
            <a:r>
              <a:rPr lang="en-US" dirty="0"/>
              <a:t>Sept 6</a:t>
            </a:r>
          </a:p>
        </p:txBody>
      </p:sp>
      <p:sp>
        <p:nvSpPr>
          <p:cNvPr id="3" name="Content Placeholder 2">
            <a:extLst>
              <a:ext uri="{FF2B5EF4-FFF2-40B4-BE49-F238E27FC236}">
                <a16:creationId xmlns:a16="http://schemas.microsoft.com/office/drawing/2014/main" id="{5A69857C-70FF-BEBC-DBEE-39C9E2BAEE2D}"/>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1F523518-823A-C4BE-82A9-0A9722DA594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90481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8652</TotalTime>
  <Words>419</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Slack-Lato</vt:lpstr>
      <vt:lpstr>Office Theme</vt:lpstr>
      <vt:lpstr>PowerPoint Presentation</vt:lpstr>
      <vt:lpstr>PowerPoint Presentation</vt:lpstr>
      <vt:lpstr>PowerPoint Presentation</vt:lpstr>
      <vt:lpstr>PowerPoint Presentation</vt:lpstr>
      <vt:lpstr>Aug 30</vt:lpstr>
      <vt:lpstr>Sept 3</vt:lpstr>
      <vt:lpstr>Sept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Gene Li</dc:creator>
  <cp:lastModifiedBy>Gene Li</cp:lastModifiedBy>
  <cp:revision>1</cp:revision>
  <dcterms:created xsi:type="dcterms:W3CDTF">2024-08-30T20:52:12Z</dcterms:created>
  <dcterms:modified xsi:type="dcterms:W3CDTF">2024-09-06T21:57:23Z</dcterms:modified>
</cp:coreProperties>
</file>