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5" r:id="rId5"/>
    <p:sldId id="263"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7D6D-4205-4583-9A70-648BB0DCC1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D42233-6D76-4265-B1A6-1FF5B7BD0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591459-C118-4519-A2F9-343ABC58B383}"/>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5" name="Footer Placeholder 4">
            <a:extLst>
              <a:ext uri="{FF2B5EF4-FFF2-40B4-BE49-F238E27FC236}">
                <a16:creationId xmlns:a16="http://schemas.microsoft.com/office/drawing/2014/main" id="{6F672009-4119-4F3B-BF35-0CFD51BD0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14CB3-E75B-42C6-9BA5-8A3462988E5E}"/>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419992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36EC-2FEB-4F95-B812-DEA7835788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AF985-7AB5-4131-B229-8459BD382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A4D28-45BC-4198-BE29-D6A4438941F1}"/>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5" name="Footer Placeholder 4">
            <a:extLst>
              <a:ext uri="{FF2B5EF4-FFF2-40B4-BE49-F238E27FC236}">
                <a16:creationId xmlns:a16="http://schemas.microsoft.com/office/drawing/2014/main" id="{DBC2525D-8712-4E4E-85FE-8B2322DFA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05FEF-995C-436A-BB60-A140AD68A430}"/>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206909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BA8D1-6222-4A81-8AE5-FD67B2EB8E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13C1B4-C01D-4A54-B706-9DF558E6E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583A8-3B37-422D-8E5D-4CFA83B37F7D}"/>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5" name="Footer Placeholder 4">
            <a:extLst>
              <a:ext uri="{FF2B5EF4-FFF2-40B4-BE49-F238E27FC236}">
                <a16:creationId xmlns:a16="http://schemas.microsoft.com/office/drawing/2014/main" id="{DD55731F-8F44-4BA8-90E1-CDA8DEF7D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1C4F0-2EEB-4BA6-8E9D-8F9CD64345A5}"/>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234641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F26B-EA15-4767-82B3-8ADA55047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AF390-F884-49FD-9271-BD4A0EB62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69D7A-1BCB-4501-94F3-2B70406D185F}"/>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5" name="Footer Placeholder 4">
            <a:extLst>
              <a:ext uri="{FF2B5EF4-FFF2-40B4-BE49-F238E27FC236}">
                <a16:creationId xmlns:a16="http://schemas.microsoft.com/office/drawing/2014/main" id="{AAEDEA50-7ABD-497A-B0FF-E0C203533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B3AB0-3F14-488E-B17E-32D77475DE1E}"/>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314969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0916-F958-42EC-89A8-BEAE2BBDE4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E0525D-2138-485E-A92B-E01F9C6DA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8D2D73-5E14-414E-9907-456EF9C73C54}"/>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5" name="Footer Placeholder 4">
            <a:extLst>
              <a:ext uri="{FF2B5EF4-FFF2-40B4-BE49-F238E27FC236}">
                <a16:creationId xmlns:a16="http://schemas.microsoft.com/office/drawing/2014/main" id="{E3927572-3D21-4E00-9586-1FE3400D9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BF5A3-354E-4EE6-9089-3685896A1A87}"/>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263123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F778-B859-43E1-86A3-9A1B67EAB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53596-7EB4-416B-AD50-979FB02796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F22814-1386-47DD-A802-AA3D1B933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86E81-E226-4D65-9675-079BBAE86249}"/>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6" name="Footer Placeholder 5">
            <a:extLst>
              <a:ext uri="{FF2B5EF4-FFF2-40B4-BE49-F238E27FC236}">
                <a16:creationId xmlns:a16="http://schemas.microsoft.com/office/drawing/2014/main" id="{2971F6B6-2F71-4DD3-B843-C744720BC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EC9CA-7982-4655-92BF-D55A3A9EC761}"/>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150129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8C63-E02E-4688-BBA6-B3F83FBAF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499046-110B-4EE4-93B9-8632C9B4D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6A62AF-599E-4DC5-BD84-260987CDA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3A7EF2-BD85-484B-9DB7-34F3C74BE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6782B-919C-4CA9-9431-7E440739E2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C6980-D417-4918-A45D-94874583E206}"/>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8" name="Footer Placeholder 7">
            <a:extLst>
              <a:ext uri="{FF2B5EF4-FFF2-40B4-BE49-F238E27FC236}">
                <a16:creationId xmlns:a16="http://schemas.microsoft.com/office/drawing/2014/main" id="{5BCCCFC0-2BD1-40D9-8426-F7DB002DC8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91E050-682C-4851-9C4D-A85060B9CFF3}"/>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281928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9C6B-F252-4F84-BA90-5559146E98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DA27A8-A2EE-45C9-BC50-4F22C8475023}"/>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4" name="Footer Placeholder 3">
            <a:extLst>
              <a:ext uri="{FF2B5EF4-FFF2-40B4-BE49-F238E27FC236}">
                <a16:creationId xmlns:a16="http://schemas.microsoft.com/office/drawing/2014/main" id="{A17EE6E4-083F-4544-8B89-3838DB257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997EA8-1CCF-4A41-8BB3-EBDEB4E11084}"/>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402702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664B72-C46E-4C52-B25E-7991A603231D}"/>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3" name="Footer Placeholder 2">
            <a:extLst>
              <a:ext uri="{FF2B5EF4-FFF2-40B4-BE49-F238E27FC236}">
                <a16:creationId xmlns:a16="http://schemas.microsoft.com/office/drawing/2014/main" id="{C39B5399-977A-44A6-A919-2DFD40B24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A9EB10-A7A8-4BD4-9949-3A1986BA2F7F}"/>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255662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787E-2149-4381-9D2B-E413BE92A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4D1612-4931-43FD-95E6-14AC3C92A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650C8-A980-4589-B29B-815572EF3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38CC1-1194-4DEE-B9AB-BE17B084D520}"/>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6" name="Footer Placeholder 5">
            <a:extLst>
              <a:ext uri="{FF2B5EF4-FFF2-40B4-BE49-F238E27FC236}">
                <a16:creationId xmlns:a16="http://schemas.microsoft.com/office/drawing/2014/main" id="{9EA9AFFD-232F-4D2C-9818-2B6BB2405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20A89-BD3F-4ACC-89FB-1A0D557760A0}"/>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113266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15BB-87C1-4187-A1CB-2BA7B7654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8A1289-EDBB-4CE4-B588-38F54840B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2B78D2-C187-4326-8DA9-CB1483C24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036CE-087C-4953-9C45-B507D9B5A738}"/>
              </a:ext>
            </a:extLst>
          </p:cNvPr>
          <p:cNvSpPr>
            <a:spLocks noGrp="1"/>
          </p:cNvSpPr>
          <p:nvPr>
            <p:ph type="dt" sz="half" idx="10"/>
          </p:nvPr>
        </p:nvSpPr>
        <p:spPr/>
        <p:txBody>
          <a:bodyPr/>
          <a:lstStyle/>
          <a:p>
            <a:fld id="{63B4D373-11C8-439F-9329-055EA40A1992}" type="datetimeFigureOut">
              <a:rPr lang="en-US" smtClean="0"/>
              <a:t>7/27/2020</a:t>
            </a:fld>
            <a:endParaRPr lang="en-US"/>
          </a:p>
        </p:txBody>
      </p:sp>
      <p:sp>
        <p:nvSpPr>
          <p:cNvPr id="6" name="Footer Placeholder 5">
            <a:extLst>
              <a:ext uri="{FF2B5EF4-FFF2-40B4-BE49-F238E27FC236}">
                <a16:creationId xmlns:a16="http://schemas.microsoft.com/office/drawing/2014/main" id="{81F27B90-9C14-4C8E-9DB7-902C764E3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7E216-6B6C-4DB2-AD3C-4DF0F5D88B50}"/>
              </a:ext>
            </a:extLst>
          </p:cNvPr>
          <p:cNvSpPr>
            <a:spLocks noGrp="1"/>
          </p:cNvSpPr>
          <p:nvPr>
            <p:ph type="sldNum" sz="quarter" idx="12"/>
          </p:nvPr>
        </p:nvSpPr>
        <p:spPr/>
        <p:txBody>
          <a:bodyPr/>
          <a:lstStyle/>
          <a:p>
            <a:fld id="{F9FBC32E-6B63-481B-AFEC-A5AB40A56738}" type="slidenum">
              <a:rPr lang="en-US" smtClean="0"/>
              <a:t>‹#›</a:t>
            </a:fld>
            <a:endParaRPr lang="en-US"/>
          </a:p>
        </p:txBody>
      </p:sp>
    </p:spTree>
    <p:extLst>
      <p:ext uri="{BB962C8B-B14F-4D97-AF65-F5344CB8AC3E}">
        <p14:creationId xmlns:p14="http://schemas.microsoft.com/office/powerpoint/2010/main" val="22694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72D6F-F08B-4EDA-81F2-BAE96E805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E6E21B-31C8-4EBE-89AC-2CE13615C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2CAD2-7B99-45FE-8009-F7CA63308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4D373-11C8-439F-9329-055EA40A1992}" type="datetimeFigureOut">
              <a:rPr lang="en-US" smtClean="0"/>
              <a:t>7/27/2020</a:t>
            </a:fld>
            <a:endParaRPr lang="en-US"/>
          </a:p>
        </p:txBody>
      </p:sp>
      <p:sp>
        <p:nvSpPr>
          <p:cNvPr id="5" name="Footer Placeholder 4">
            <a:extLst>
              <a:ext uri="{FF2B5EF4-FFF2-40B4-BE49-F238E27FC236}">
                <a16:creationId xmlns:a16="http://schemas.microsoft.com/office/drawing/2014/main" id="{FFDC283C-F48C-4410-8FFD-BEC3D2BEF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7775C6-8A5D-4B78-AF85-50642EFAA3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BC32E-6B63-481B-AFEC-A5AB40A56738}" type="slidenum">
              <a:rPr lang="en-US" smtClean="0"/>
              <a:t>‹#›</a:t>
            </a:fld>
            <a:endParaRPr lang="en-US"/>
          </a:p>
        </p:txBody>
      </p:sp>
    </p:spTree>
    <p:extLst>
      <p:ext uri="{BB962C8B-B14F-4D97-AF65-F5344CB8AC3E}">
        <p14:creationId xmlns:p14="http://schemas.microsoft.com/office/powerpoint/2010/main" val="3477002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toronto.ca/dataset/street-furniture-bicycle-park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734-6326-4FA8-8818-669434DCD82A}"/>
              </a:ext>
            </a:extLst>
          </p:cNvPr>
          <p:cNvSpPr>
            <a:spLocks noGrp="1"/>
          </p:cNvSpPr>
          <p:nvPr>
            <p:ph type="title"/>
          </p:nvPr>
        </p:nvSpPr>
        <p:spPr/>
        <p:txBody>
          <a:bodyPr/>
          <a:lstStyle/>
          <a:p>
            <a:r>
              <a:rPr lang="en-US" b="1" dirty="0"/>
              <a:t>Capstone Project Presentation </a:t>
            </a:r>
          </a:p>
        </p:txBody>
      </p:sp>
      <p:sp>
        <p:nvSpPr>
          <p:cNvPr id="3" name="Content Placeholder 2">
            <a:extLst>
              <a:ext uri="{FF2B5EF4-FFF2-40B4-BE49-F238E27FC236}">
                <a16:creationId xmlns:a16="http://schemas.microsoft.com/office/drawing/2014/main" id="{0A9133FE-66A2-4180-BF01-7F1124EF5E74}"/>
              </a:ext>
            </a:extLst>
          </p:cNvPr>
          <p:cNvSpPr>
            <a:spLocks noGrp="1"/>
          </p:cNvSpPr>
          <p:nvPr>
            <p:ph idx="1"/>
          </p:nvPr>
        </p:nvSpPr>
        <p:spPr/>
        <p:txBody>
          <a:bodyPr/>
          <a:lstStyle/>
          <a:p>
            <a:pPr marL="0"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purpose of this project is to help people to exploring better facilities around their neighborhood. It will help people to make smart and efficient decision on selecting the right or quick access to move around their neighborhood using mapped information on bike movement around Toronto city.</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 lot of people are migrating to Canada and there is a growing need for greener cities and Bicycle movement is one of the greener ways to move around the city.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Easy identification of mapped bike ways will a long way help and ease movement around the neighborhood.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Proper documentation of these path and other information will help a great deal.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City installs bicycle post-and-rings within the public right-of-way, typically on City of Toronto sidewalks and boulevards, wherever public bicycle parking facilities are needed.</a:t>
            </a:r>
          </a:p>
          <a:p>
            <a:endParaRPr lang="en-US" dirty="0"/>
          </a:p>
        </p:txBody>
      </p:sp>
    </p:spTree>
    <p:extLst>
      <p:ext uri="{BB962C8B-B14F-4D97-AF65-F5344CB8AC3E}">
        <p14:creationId xmlns:p14="http://schemas.microsoft.com/office/powerpoint/2010/main" val="380797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734-6326-4FA8-8818-669434DCD82A}"/>
              </a:ext>
            </a:extLst>
          </p:cNvPr>
          <p:cNvSpPr>
            <a:spLocks noGrp="1"/>
          </p:cNvSpPr>
          <p:nvPr>
            <p:ph type="title"/>
          </p:nvPr>
        </p:nvSpPr>
        <p:spPr/>
        <p:txBody>
          <a:bodyPr>
            <a:normAutofit/>
          </a:bodyPr>
          <a:lstStyle/>
          <a:p>
            <a:r>
              <a:rPr lang="en-US" b="1" dirty="0">
                <a:effectLst/>
                <a:latin typeface="Calibri Light" panose="020F0302020204030204" pitchFamily="34" charset="0"/>
                <a:ea typeface="Calibri" panose="020F0502020204030204" pitchFamily="34" charset="0"/>
                <a:cs typeface="Calibri Light" panose="020F0302020204030204" pitchFamily="34" charset="0"/>
              </a:rPr>
              <a:t>Problem we tried to Solve</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0A9133FE-66A2-4180-BF01-7F1124EF5E74}"/>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new migrant to move around the city, there are designated bicycle route and parks to make the ease of movement to Super Market, Cinema, School or nearest Sport Centre.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information at the tip of the finger will aid ease of movement. </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Problem we seek to solve:</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Sort a list of path and location in Neighborhood in Toronto</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Sort a list of bicycles post available around Neighborhood in Toronto.</a:t>
            </a:r>
          </a:p>
          <a:p>
            <a:r>
              <a:rPr lang="en-US" sz="1800" dirty="0">
                <a:latin typeface="Calibri" panose="020F0502020204030204" pitchFamily="34" charset="0"/>
                <a:cs typeface="Times New Roman" panose="02020603050405020304" pitchFamily="18" charset="0"/>
              </a:rPr>
              <a:t>Providing a Map of clusters of these bicycle spots within the neighborhood.</a:t>
            </a:r>
            <a:endParaRPr lang="en-US" dirty="0"/>
          </a:p>
        </p:txBody>
      </p:sp>
    </p:spTree>
    <p:extLst>
      <p:ext uri="{BB962C8B-B14F-4D97-AF65-F5344CB8AC3E}">
        <p14:creationId xmlns:p14="http://schemas.microsoft.com/office/powerpoint/2010/main" val="106663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163D57-1892-4994-9F23-67C53F62E533}"/>
              </a:ext>
            </a:extLst>
          </p:cNvPr>
          <p:cNvSpPr txBox="1"/>
          <p:nvPr/>
        </p:nvSpPr>
        <p:spPr>
          <a:xfrm>
            <a:off x="795131" y="1088508"/>
            <a:ext cx="10972800" cy="4950266"/>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Location on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Several areas are captured in this project but we part of the challenge we sort to resolve is to provide the various bicycles post and rings around the various neighborhood in Toronto.</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route covers a lot of places within the neighborhood.</a:t>
            </a:r>
          </a:p>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Using Open Data solution: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https://open.toronto.ca/dataset/street-furniture-bicycle-parking/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will use Toronto Open Data as a prime gathering source as it has a database for millions of places around the Toronto areas.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Work Flow: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credentials available from the Toronto open data sources, certain information has been mined and made available from the site. This will aid this research to determine the direction of data and amount of information that will be mined.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available are in the Xlsx, Json and CSV format respectively.</a:t>
            </a:r>
          </a:p>
        </p:txBody>
      </p:sp>
    </p:spTree>
    <p:extLst>
      <p:ext uri="{BB962C8B-B14F-4D97-AF65-F5344CB8AC3E}">
        <p14:creationId xmlns:p14="http://schemas.microsoft.com/office/powerpoint/2010/main" val="176941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822D-AB20-4B4D-9BFE-1467209AA61E}"/>
              </a:ext>
            </a:extLst>
          </p:cNvPr>
          <p:cNvSpPr>
            <a:spLocks noGrp="1"/>
          </p:cNvSpPr>
          <p:nvPr>
            <p:ph type="title"/>
          </p:nvPr>
        </p:nvSpPr>
        <p:spPr/>
        <p:txBody>
          <a:bodyPr/>
          <a:lstStyle/>
          <a:p>
            <a:r>
              <a:rPr lang="en-US" b="1" dirty="0"/>
              <a:t>Map of Neighborhood in Toronto</a:t>
            </a:r>
          </a:p>
        </p:txBody>
      </p:sp>
      <p:pic>
        <p:nvPicPr>
          <p:cNvPr id="4" name="Picture 3">
            <a:extLst>
              <a:ext uri="{FF2B5EF4-FFF2-40B4-BE49-F238E27FC236}">
                <a16:creationId xmlns:a16="http://schemas.microsoft.com/office/drawing/2014/main" id="{DD443C7E-D353-4803-8FD4-1DCAB030F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9727096" cy="5001660"/>
          </a:xfrm>
          <a:prstGeom prst="rect">
            <a:avLst/>
          </a:prstGeom>
        </p:spPr>
      </p:pic>
    </p:spTree>
    <p:extLst>
      <p:ext uri="{BB962C8B-B14F-4D97-AF65-F5344CB8AC3E}">
        <p14:creationId xmlns:p14="http://schemas.microsoft.com/office/powerpoint/2010/main" val="327951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2A46A-DD8E-4C6A-A7A6-931905CB155E}"/>
              </a:ext>
            </a:extLst>
          </p:cNvPr>
          <p:cNvSpPr txBox="1"/>
          <p:nvPr/>
        </p:nvSpPr>
        <p:spPr>
          <a:xfrm>
            <a:off x="510209" y="428402"/>
            <a:ext cx="11171582" cy="6001195"/>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Clustering Approach: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 of the information we are exploring involve a lot of clustering and we should be able to provide details of cluster information for the best location to find dedicated routes for bicycles with in the various neighborhoods in Toronto. Using K means clustering data, we should be able to establish where these unsupervised data lie within the Neighborhood and make good decisions at the end of the analysis.</a:t>
            </a:r>
          </a:p>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Libraries to use to develop the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Pandas: For creating and manipulating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dataframes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0" marR="0" algn="just">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Folium: Python visualization library would be used to visualize the neighborhoods cluster distribution of using interactive leaflet map.</a:t>
            </a:r>
            <a:endParaRPr lang="en-US" sz="2000" dirty="0">
              <a:effectLst/>
              <a:latin typeface="Times New Roman" panose="02020603050405020304" pitchFamily="18" charset="0"/>
              <a:ea typeface="Times New Roman" panose="02020603050405020304" pitchFamily="18" charset="0"/>
            </a:endParaRPr>
          </a:p>
          <a:p>
            <a:pPr marL="0" marR="0" algn="just">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Scikit Learn: For importing k-means clustering.</a:t>
            </a:r>
            <a:endParaRPr lang="en-US" sz="2000" dirty="0">
              <a:effectLst/>
              <a:latin typeface="Times New Roman" panose="02020603050405020304" pitchFamily="18" charset="0"/>
              <a:ea typeface="Times New Roman" panose="02020603050405020304" pitchFamily="18" charset="0"/>
            </a:endParaRPr>
          </a:p>
          <a:p>
            <a:pPr marL="0" marR="0" algn="just">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JSON: Library to handle JSON files.</a:t>
            </a:r>
            <a:endParaRPr lang="en-US" sz="2000" dirty="0">
              <a:effectLst/>
              <a:latin typeface="Times New Roman" panose="02020603050405020304" pitchFamily="18" charset="0"/>
              <a:ea typeface="Times New Roman" panose="02020603050405020304" pitchFamily="18" charset="0"/>
            </a:endParaRPr>
          </a:p>
          <a:p>
            <a:pPr marL="0" marR="0" algn="just">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XML: To separate data from presentation and XML stores data in plain text format.</a:t>
            </a:r>
            <a:endParaRPr lang="en-US" sz="2000" dirty="0">
              <a:effectLst/>
              <a:latin typeface="Times New Roman" panose="02020603050405020304" pitchFamily="18" charset="0"/>
              <a:ea typeface="Times New Roman" panose="02020603050405020304" pitchFamily="18" charset="0"/>
            </a:endParaRPr>
          </a:p>
          <a:p>
            <a:pPr marL="0" marR="0" algn="just">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Geocoder: To retrieve Location Data.</a:t>
            </a:r>
            <a:endParaRPr lang="en-US" sz="2000" dirty="0">
              <a:effectLst/>
              <a:latin typeface="Times New Roman" panose="02020603050405020304" pitchFamily="18" charset="0"/>
              <a:ea typeface="Times New Roman" panose="02020603050405020304" pitchFamily="18" charset="0"/>
            </a:endParaRPr>
          </a:p>
          <a:p>
            <a:pPr marL="0" marR="0" algn="just">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Beautiful Soup and Requests: To scrap and library to handle http requests.</a:t>
            </a:r>
            <a:endParaRPr lang="en-US" sz="2000" dirty="0">
              <a:effectLst/>
              <a:latin typeface="Times New Roman" panose="02020603050405020304" pitchFamily="18" charset="0"/>
              <a:ea typeface="Times New Roman" panose="02020603050405020304" pitchFamily="18" charset="0"/>
            </a:endParaRPr>
          </a:p>
          <a:p>
            <a:pPr marL="0" marR="0" algn="just">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Matplotlib: Python Plotting Module</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724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26AE-8554-4D3E-ADCC-A80E0E9775B7}"/>
              </a:ext>
            </a:extLst>
          </p:cNvPr>
          <p:cNvSpPr>
            <a:spLocks noGrp="1"/>
          </p:cNvSpPr>
          <p:nvPr>
            <p:ph type="title"/>
          </p:nvPr>
        </p:nvSpPr>
        <p:spPr/>
        <p:txBody>
          <a:bodyPr/>
          <a:lstStyle/>
          <a:p>
            <a:r>
              <a:rPr lang="en-US" b="1" dirty="0"/>
              <a:t>Final Outcome of Capstone_Project.</a:t>
            </a:r>
          </a:p>
        </p:txBody>
      </p:sp>
      <p:pic>
        <p:nvPicPr>
          <p:cNvPr id="6" name="Content Placeholder 5">
            <a:extLst>
              <a:ext uri="{FF2B5EF4-FFF2-40B4-BE49-F238E27FC236}">
                <a16:creationId xmlns:a16="http://schemas.microsoft.com/office/drawing/2014/main" id="{5B3BB955-2169-40E4-AED9-75D359ECB9B5}"/>
              </a:ext>
            </a:extLst>
          </p:cNvPr>
          <p:cNvPicPr>
            <a:picLocks noGrp="1" noChangeAspect="1"/>
          </p:cNvPicPr>
          <p:nvPr>
            <p:ph sz="half" idx="1"/>
          </p:nvPr>
        </p:nvPicPr>
        <p:blipFill>
          <a:blip r:embed="rId2"/>
          <a:stretch>
            <a:fillRect/>
          </a:stretch>
        </p:blipFill>
        <p:spPr>
          <a:xfrm>
            <a:off x="1681162" y="2020094"/>
            <a:ext cx="3495675" cy="3962400"/>
          </a:xfrm>
        </p:spPr>
      </p:pic>
      <p:pic>
        <p:nvPicPr>
          <p:cNvPr id="8" name="Content Placeholder 7">
            <a:extLst>
              <a:ext uri="{FF2B5EF4-FFF2-40B4-BE49-F238E27FC236}">
                <a16:creationId xmlns:a16="http://schemas.microsoft.com/office/drawing/2014/main" id="{541199B8-39B1-42AC-B7E5-756641F958E3}"/>
              </a:ext>
            </a:extLst>
          </p:cNvPr>
          <p:cNvPicPr>
            <a:picLocks noGrp="1" noChangeAspect="1"/>
          </p:cNvPicPr>
          <p:nvPr>
            <p:ph sz="half" idx="2"/>
          </p:nvPr>
        </p:nvPicPr>
        <p:blipFill>
          <a:blip r:embed="rId3"/>
          <a:stretch>
            <a:fillRect/>
          </a:stretch>
        </p:blipFill>
        <p:spPr>
          <a:xfrm>
            <a:off x="6172200" y="2020094"/>
            <a:ext cx="5181600" cy="3962400"/>
          </a:xfrm>
        </p:spPr>
      </p:pic>
    </p:spTree>
    <p:extLst>
      <p:ext uri="{BB962C8B-B14F-4D97-AF65-F5344CB8AC3E}">
        <p14:creationId xmlns:p14="http://schemas.microsoft.com/office/powerpoint/2010/main" val="355239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D094-B910-4C83-ABAA-72B46C82C999}"/>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7DCDDE0F-3BAD-476C-88CA-27BA51028E48}"/>
              </a:ext>
            </a:extLst>
          </p:cNvPr>
          <p:cNvSpPr>
            <a:spLocks noGrp="1"/>
          </p:cNvSpPr>
          <p:nvPr>
            <p:ph idx="1"/>
          </p:nvPr>
        </p:nvSpPr>
        <p:spPr/>
        <p:txBody>
          <a:bodyPr/>
          <a:lstStyle/>
          <a:p>
            <a:r>
              <a:rPr lang="en-US" dirty="0"/>
              <a:t>From the final outcome</a:t>
            </a:r>
          </a:p>
          <a:p>
            <a:pPr marL="0" indent="0">
              <a:buNone/>
            </a:pPr>
            <a:r>
              <a:rPr lang="en-US" dirty="0"/>
              <a:t>Details of location and clusters will serve as a guide for new migrant or visitors, who wish to know the bicycle parking spots around the neighborhood and this will continuous to serve as a guide.</a:t>
            </a:r>
          </a:p>
          <a:p>
            <a:pPr marL="0" indent="0">
              <a:buNone/>
            </a:pPr>
            <a:r>
              <a:rPr lang="en-US" dirty="0"/>
              <a:t>Secondly, the information for make it easy for the council district to use for expansion planning purpose in the future.</a:t>
            </a:r>
          </a:p>
          <a:p>
            <a:pPr marL="0" indent="0">
              <a:buNone/>
            </a:pPr>
            <a:endParaRPr lang="en-US" dirty="0"/>
          </a:p>
          <a:p>
            <a:pPr marL="0" indent="0">
              <a:buNone/>
            </a:pPr>
            <a:r>
              <a:rPr lang="en-US" dirty="0"/>
              <a:t>Thank you for Reading my work.</a:t>
            </a:r>
          </a:p>
          <a:p>
            <a:pPr marL="0" indent="0">
              <a:buNone/>
            </a:pPr>
            <a:r>
              <a:rPr lang="en-US" dirty="0"/>
              <a:t>George Osagie : osaxx1@hotmail.com</a:t>
            </a:r>
          </a:p>
        </p:txBody>
      </p:sp>
    </p:spTree>
    <p:extLst>
      <p:ext uri="{BB962C8B-B14F-4D97-AF65-F5344CB8AC3E}">
        <p14:creationId xmlns:p14="http://schemas.microsoft.com/office/powerpoint/2010/main" val="3013719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655</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Capstone Project Presentation </vt:lpstr>
      <vt:lpstr>Problem we tried to Solve</vt:lpstr>
      <vt:lpstr>PowerPoint Presentation</vt:lpstr>
      <vt:lpstr>Map of Neighborhood in Toronto</vt:lpstr>
      <vt:lpstr>PowerPoint Presentation</vt:lpstr>
      <vt:lpstr>Final Outcome of Capstone_Project.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 </dc:title>
  <dc:creator>osagie irumudomo</dc:creator>
  <cp:lastModifiedBy>osagie irumudomo</cp:lastModifiedBy>
  <cp:revision>4</cp:revision>
  <dcterms:created xsi:type="dcterms:W3CDTF">2020-07-27T16:32:43Z</dcterms:created>
  <dcterms:modified xsi:type="dcterms:W3CDTF">2020-07-27T23:14:18Z</dcterms:modified>
</cp:coreProperties>
</file>