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82" r:id="rId3"/>
    <p:sldId id="451" r:id="rId4"/>
    <p:sldId id="452" r:id="rId5"/>
    <p:sldId id="334" r:id="rId6"/>
    <p:sldId id="335" r:id="rId7"/>
    <p:sldId id="336" r:id="rId8"/>
    <p:sldId id="337" r:id="rId9"/>
    <p:sldId id="338" r:id="rId10"/>
    <p:sldId id="342" r:id="rId11"/>
    <p:sldId id="343" r:id="rId12"/>
    <p:sldId id="346" r:id="rId13"/>
    <p:sldId id="348" r:id="rId14"/>
    <p:sldId id="349" r:id="rId15"/>
    <p:sldId id="353" r:id="rId16"/>
    <p:sldId id="354" r:id="rId17"/>
    <p:sldId id="356" r:id="rId18"/>
    <p:sldId id="362" r:id="rId19"/>
    <p:sldId id="424" r:id="rId20"/>
    <p:sldId id="425" r:id="rId21"/>
    <p:sldId id="433" r:id="rId22"/>
    <p:sldId id="434" r:id="rId23"/>
    <p:sldId id="435" r:id="rId24"/>
    <p:sldId id="426" r:id="rId25"/>
    <p:sldId id="363" r:id="rId26"/>
    <p:sldId id="364" r:id="rId27"/>
    <p:sldId id="427" r:id="rId28"/>
    <p:sldId id="369" r:id="rId29"/>
    <p:sldId id="372" r:id="rId30"/>
    <p:sldId id="428" r:id="rId31"/>
    <p:sldId id="373" r:id="rId32"/>
    <p:sldId id="379" r:id="rId33"/>
    <p:sldId id="382" r:id="rId34"/>
    <p:sldId id="453" r:id="rId35"/>
    <p:sldId id="431" r:id="rId36"/>
    <p:sldId id="386" r:id="rId37"/>
    <p:sldId id="432" r:id="rId38"/>
    <p:sldId id="390" r:id="rId39"/>
    <p:sldId id="454" r:id="rId40"/>
    <p:sldId id="436" r:id="rId41"/>
    <p:sldId id="437" r:id="rId42"/>
    <p:sldId id="455" r:id="rId43"/>
    <p:sldId id="385" r:id="rId44"/>
    <p:sldId id="438" r:id="rId45"/>
    <p:sldId id="450" r:id="rId46"/>
    <p:sldId id="440" r:id="rId47"/>
    <p:sldId id="441" r:id="rId48"/>
    <p:sldId id="443" r:id="rId49"/>
    <p:sldId id="456" r:id="rId50"/>
    <p:sldId id="401" r:id="rId51"/>
    <p:sldId id="407" r:id="rId52"/>
    <p:sldId id="263" r:id="rId53"/>
  </p:sldIdLst>
  <p:sldSz cx="9144000" cy="6858000" type="screen4x3"/>
  <p:notesSz cx="6858000" cy="9144000"/>
  <p:defaultTextStyle>
    <a:defPPr>
      <a:defRPr lang="en-US"/>
    </a:defPPr>
    <a:lvl1pPr algn="l" rtl="0" fontAlgn="base">
      <a:spcBef>
        <a:spcPct val="0"/>
      </a:spcBef>
      <a:spcAft>
        <a:spcPct val="0"/>
      </a:spcAft>
      <a:defRPr sz="2200" kern="1200">
        <a:solidFill>
          <a:schemeClr val="bg1"/>
        </a:solidFill>
        <a:latin typeface="Tahoma" pitchFamily="34" charset="0"/>
        <a:ea typeface="+mn-ea"/>
        <a:cs typeface="+mn-cs"/>
      </a:defRPr>
    </a:lvl1pPr>
    <a:lvl2pPr marL="457200" algn="l" rtl="0" fontAlgn="base">
      <a:spcBef>
        <a:spcPct val="0"/>
      </a:spcBef>
      <a:spcAft>
        <a:spcPct val="0"/>
      </a:spcAft>
      <a:defRPr sz="2200" kern="1200">
        <a:solidFill>
          <a:schemeClr val="bg1"/>
        </a:solidFill>
        <a:latin typeface="Tahoma" pitchFamily="34" charset="0"/>
        <a:ea typeface="+mn-ea"/>
        <a:cs typeface="+mn-cs"/>
      </a:defRPr>
    </a:lvl2pPr>
    <a:lvl3pPr marL="914400" algn="l" rtl="0" fontAlgn="base">
      <a:spcBef>
        <a:spcPct val="0"/>
      </a:spcBef>
      <a:spcAft>
        <a:spcPct val="0"/>
      </a:spcAft>
      <a:defRPr sz="2200" kern="1200">
        <a:solidFill>
          <a:schemeClr val="bg1"/>
        </a:solidFill>
        <a:latin typeface="Tahoma" pitchFamily="34" charset="0"/>
        <a:ea typeface="+mn-ea"/>
        <a:cs typeface="+mn-cs"/>
      </a:defRPr>
    </a:lvl3pPr>
    <a:lvl4pPr marL="1371600" algn="l" rtl="0" fontAlgn="base">
      <a:spcBef>
        <a:spcPct val="0"/>
      </a:spcBef>
      <a:spcAft>
        <a:spcPct val="0"/>
      </a:spcAft>
      <a:defRPr sz="2200" kern="1200">
        <a:solidFill>
          <a:schemeClr val="bg1"/>
        </a:solidFill>
        <a:latin typeface="Tahoma" pitchFamily="34" charset="0"/>
        <a:ea typeface="+mn-ea"/>
        <a:cs typeface="+mn-cs"/>
      </a:defRPr>
    </a:lvl4pPr>
    <a:lvl5pPr marL="1828800" algn="l"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99FF"/>
    <a:srgbClr val="FF7C80"/>
    <a:srgbClr val="BBE0E3"/>
    <a:srgbClr val="00FF00"/>
    <a:srgbClr val="FF5050"/>
    <a:srgbClr val="FF9900"/>
    <a:srgbClr val="FFFF00"/>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0" autoAdjust="0"/>
    <p:restoredTop sz="84977" autoAdjust="0"/>
  </p:normalViewPr>
  <p:slideViewPr>
    <p:cSldViewPr>
      <p:cViewPr varScale="1">
        <p:scale>
          <a:sx n="96" d="100"/>
          <a:sy n="96" d="100"/>
        </p:scale>
        <p:origin x="-7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3582"/>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DCD5F-1C3B-4AB6-AB32-2F55B1AAE39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D24E85C-48FC-4F4F-92EC-A6AB09EBAD7C}">
      <dgm:prSet phldrT="[Text]">
        <dgm:style>
          <a:lnRef idx="0">
            <a:schemeClr val="accent3"/>
          </a:lnRef>
          <a:fillRef idx="3">
            <a:schemeClr val="accent3"/>
          </a:fillRef>
          <a:effectRef idx="3">
            <a:schemeClr val="accent3"/>
          </a:effectRef>
          <a:fontRef idx="minor">
            <a:schemeClr val="lt1"/>
          </a:fontRef>
        </dgm:style>
      </dgm:prSet>
      <dgm:spPr/>
      <dgm:t>
        <a:bodyPr/>
        <a:lstStyle/>
        <a:p>
          <a:r>
            <a:rPr lang="en-US" b="1" dirty="0" smtClean="0">
              <a:solidFill>
                <a:schemeClr val="tx1"/>
              </a:solidFill>
            </a:rPr>
            <a:t>Master Document</a:t>
          </a:r>
          <a:endParaRPr lang="en-US" b="1" dirty="0">
            <a:solidFill>
              <a:schemeClr val="tx1"/>
            </a:solidFill>
          </a:endParaRPr>
        </a:p>
      </dgm:t>
    </dgm:pt>
    <dgm:pt modelId="{688D6821-C83A-4608-978A-293B8F6557C6}" type="parTrans" cxnId="{48495730-3757-4AD4-9DB7-C339C1AF5777}">
      <dgm:prSet/>
      <dgm:spPr/>
      <dgm:t>
        <a:bodyPr/>
        <a:lstStyle/>
        <a:p>
          <a:endParaRPr lang="en-US"/>
        </a:p>
      </dgm:t>
    </dgm:pt>
    <dgm:pt modelId="{25E666BE-2FF8-481E-9AC5-CDF4164B0B0F}" type="sibTrans" cxnId="{48495730-3757-4AD4-9DB7-C339C1AF5777}">
      <dgm:prSet/>
      <dgm:spPr/>
      <dgm:t>
        <a:bodyPr/>
        <a:lstStyle/>
        <a:p>
          <a:endParaRPr lang="en-US"/>
        </a:p>
      </dgm:t>
    </dgm:pt>
    <dgm:pt modelId="{D4DF3A79-6E5C-449E-BC7E-FD842AB589EE}">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smtClean="0"/>
            <a:t>Subdocument</a:t>
          </a:r>
          <a:endParaRPr lang="en-US" sz="2000" dirty="0"/>
        </a:p>
      </dgm:t>
    </dgm:pt>
    <dgm:pt modelId="{2DC86EE1-BF18-49C7-887E-31956AB088D9}" type="parTrans" cxnId="{3732A0CE-4778-48B8-AF89-7696C4843D09}">
      <dgm:prSet/>
      <dgm:spPr/>
      <dgm:t>
        <a:bodyPr/>
        <a:lstStyle/>
        <a:p>
          <a:endParaRPr lang="en-US"/>
        </a:p>
      </dgm:t>
    </dgm:pt>
    <dgm:pt modelId="{1A105FE5-D76B-42AE-989A-94DB659043C1}" type="sibTrans" cxnId="{3732A0CE-4778-48B8-AF89-7696C4843D09}">
      <dgm:prSet/>
      <dgm:spPr/>
      <dgm:t>
        <a:bodyPr/>
        <a:lstStyle/>
        <a:p>
          <a:endParaRPr lang="en-US"/>
        </a:p>
      </dgm:t>
    </dgm:pt>
    <dgm:pt modelId="{F4D1E121-0370-406A-9970-80923B204E3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smtClean="0"/>
            <a:t>Subdocument</a:t>
          </a:r>
          <a:endParaRPr lang="en-US" sz="2000" dirty="0"/>
        </a:p>
      </dgm:t>
    </dgm:pt>
    <dgm:pt modelId="{18DE2042-EC99-4F29-B40A-B8608CA35787}" type="parTrans" cxnId="{71369708-1CC8-4229-BB44-9E41A0A49D3B}">
      <dgm:prSet/>
      <dgm:spPr/>
      <dgm:t>
        <a:bodyPr/>
        <a:lstStyle/>
        <a:p>
          <a:endParaRPr lang="en-US"/>
        </a:p>
      </dgm:t>
    </dgm:pt>
    <dgm:pt modelId="{61F452F1-13C4-45AA-871B-D552C66054BC}" type="sibTrans" cxnId="{71369708-1CC8-4229-BB44-9E41A0A49D3B}">
      <dgm:prSet/>
      <dgm:spPr/>
      <dgm:t>
        <a:bodyPr/>
        <a:lstStyle/>
        <a:p>
          <a:endParaRPr lang="en-US"/>
        </a:p>
      </dgm:t>
    </dgm:pt>
    <dgm:pt modelId="{CA6AC732-B5DB-4AD7-ACEC-0BC293AAE5C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smtClean="0"/>
            <a:t>Subdocument</a:t>
          </a:r>
          <a:endParaRPr lang="en-US" sz="2000" dirty="0"/>
        </a:p>
      </dgm:t>
    </dgm:pt>
    <dgm:pt modelId="{EE8D88F1-E900-40B5-8D5E-F4214DEDF5D6}" type="parTrans" cxnId="{DF612F23-D390-499D-B72A-D2BE7ED1E8AB}">
      <dgm:prSet/>
      <dgm:spPr/>
      <dgm:t>
        <a:bodyPr/>
        <a:lstStyle/>
        <a:p>
          <a:endParaRPr lang="en-US"/>
        </a:p>
      </dgm:t>
    </dgm:pt>
    <dgm:pt modelId="{65378518-1EDF-43DC-A170-57765B27E0AF}" type="sibTrans" cxnId="{DF612F23-D390-499D-B72A-D2BE7ED1E8AB}">
      <dgm:prSet/>
      <dgm:spPr/>
      <dgm:t>
        <a:bodyPr/>
        <a:lstStyle/>
        <a:p>
          <a:endParaRPr lang="en-US"/>
        </a:p>
      </dgm:t>
    </dgm:pt>
    <dgm:pt modelId="{FEC45F6B-3DC2-4614-BCE5-7B018CCF9084}" type="pres">
      <dgm:prSet presAssocID="{070DCD5F-1C3B-4AB6-AB32-2F55B1AAE393}" presName="hierChild1" presStyleCnt="0">
        <dgm:presLayoutVars>
          <dgm:orgChart val="1"/>
          <dgm:chPref val="1"/>
          <dgm:dir/>
          <dgm:animOne val="branch"/>
          <dgm:animLvl val="lvl"/>
          <dgm:resizeHandles/>
        </dgm:presLayoutVars>
      </dgm:prSet>
      <dgm:spPr/>
      <dgm:t>
        <a:bodyPr/>
        <a:lstStyle/>
        <a:p>
          <a:endParaRPr lang="en-US"/>
        </a:p>
      </dgm:t>
    </dgm:pt>
    <dgm:pt modelId="{C24CCCEE-EF31-4ADF-AC6A-050D2E990E7E}" type="pres">
      <dgm:prSet presAssocID="{8D24E85C-48FC-4F4F-92EC-A6AB09EBAD7C}" presName="hierRoot1" presStyleCnt="0">
        <dgm:presLayoutVars>
          <dgm:hierBranch val="init"/>
        </dgm:presLayoutVars>
      </dgm:prSet>
      <dgm:spPr/>
    </dgm:pt>
    <dgm:pt modelId="{9BFA38A5-838A-4FBE-A9C0-2E2563EA0E43}" type="pres">
      <dgm:prSet presAssocID="{8D24E85C-48FC-4F4F-92EC-A6AB09EBAD7C}" presName="rootComposite1" presStyleCnt="0"/>
      <dgm:spPr/>
    </dgm:pt>
    <dgm:pt modelId="{ACE0E0B1-47E1-430C-9F7B-6BFEE43FF40C}" type="pres">
      <dgm:prSet presAssocID="{8D24E85C-48FC-4F4F-92EC-A6AB09EBAD7C}" presName="rootText1" presStyleLbl="node0" presStyleIdx="0" presStyleCnt="1">
        <dgm:presLayoutVars>
          <dgm:chPref val="3"/>
        </dgm:presLayoutVars>
      </dgm:prSet>
      <dgm:spPr/>
      <dgm:t>
        <a:bodyPr/>
        <a:lstStyle/>
        <a:p>
          <a:endParaRPr lang="en-US"/>
        </a:p>
      </dgm:t>
    </dgm:pt>
    <dgm:pt modelId="{E60212EA-9C8B-4F6A-9653-CEEDB6A6D24B}" type="pres">
      <dgm:prSet presAssocID="{8D24E85C-48FC-4F4F-92EC-A6AB09EBAD7C}" presName="rootConnector1" presStyleLbl="node1" presStyleIdx="0" presStyleCnt="0"/>
      <dgm:spPr/>
      <dgm:t>
        <a:bodyPr/>
        <a:lstStyle/>
        <a:p>
          <a:endParaRPr lang="en-US"/>
        </a:p>
      </dgm:t>
    </dgm:pt>
    <dgm:pt modelId="{6C14A9A1-6A12-4098-A26E-D5B8C76D429A}" type="pres">
      <dgm:prSet presAssocID="{8D24E85C-48FC-4F4F-92EC-A6AB09EBAD7C}" presName="hierChild2" presStyleCnt="0"/>
      <dgm:spPr/>
    </dgm:pt>
    <dgm:pt modelId="{33ACB783-A0AE-4F6F-9B39-ED471DD5FCC8}" type="pres">
      <dgm:prSet presAssocID="{2DC86EE1-BF18-49C7-887E-31956AB088D9}" presName="Name37" presStyleLbl="parChTrans1D2" presStyleIdx="0" presStyleCnt="3"/>
      <dgm:spPr/>
      <dgm:t>
        <a:bodyPr/>
        <a:lstStyle/>
        <a:p>
          <a:endParaRPr lang="en-US"/>
        </a:p>
      </dgm:t>
    </dgm:pt>
    <dgm:pt modelId="{C3D46D83-25A4-44A3-8ECA-6296C64E0EFC}" type="pres">
      <dgm:prSet presAssocID="{D4DF3A79-6E5C-449E-BC7E-FD842AB589EE}" presName="hierRoot2" presStyleCnt="0">
        <dgm:presLayoutVars>
          <dgm:hierBranch val="init"/>
        </dgm:presLayoutVars>
      </dgm:prSet>
      <dgm:spPr/>
    </dgm:pt>
    <dgm:pt modelId="{4C9F2CEE-FBEA-4BF9-A625-51CA9DC665B1}" type="pres">
      <dgm:prSet presAssocID="{D4DF3A79-6E5C-449E-BC7E-FD842AB589EE}" presName="rootComposite" presStyleCnt="0"/>
      <dgm:spPr/>
    </dgm:pt>
    <dgm:pt modelId="{22229A30-CDFC-4667-956B-14DE0B170254}" type="pres">
      <dgm:prSet presAssocID="{D4DF3A79-6E5C-449E-BC7E-FD842AB589EE}" presName="rootText" presStyleLbl="node2" presStyleIdx="0" presStyleCnt="3">
        <dgm:presLayoutVars>
          <dgm:chPref val="3"/>
        </dgm:presLayoutVars>
      </dgm:prSet>
      <dgm:spPr/>
      <dgm:t>
        <a:bodyPr/>
        <a:lstStyle/>
        <a:p>
          <a:endParaRPr lang="en-US"/>
        </a:p>
      </dgm:t>
    </dgm:pt>
    <dgm:pt modelId="{2C0FF531-82D9-4E4C-8440-6A1DBE860CE4}" type="pres">
      <dgm:prSet presAssocID="{D4DF3A79-6E5C-449E-BC7E-FD842AB589EE}" presName="rootConnector" presStyleLbl="node2" presStyleIdx="0" presStyleCnt="3"/>
      <dgm:spPr/>
      <dgm:t>
        <a:bodyPr/>
        <a:lstStyle/>
        <a:p>
          <a:endParaRPr lang="en-US"/>
        </a:p>
      </dgm:t>
    </dgm:pt>
    <dgm:pt modelId="{87B8990F-C28B-42A8-88A2-663CD260026A}" type="pres">
      <dgm:prSet presAssocID="{D4DF3A79-6E5C-449E-BC7E-FD842AB589EE}" presName="hierChild4" presStyleCnt="0"/>
      <dgm:spPr/>
    </dgm:pt>
    <dgm:pt modelId="{B1796DC8-82CE-4CFE-961B-DCCF8E646555}" type="pres">
      <dgm:prSet presAssocID="{D4DF3A79-6E5C-449E-BC7E-FD842AB589EE}" presName="hierChild5" presStyleCnt="0"/>
      <dgm:spPr/>
    </dgm:pt>
    <dgm:pt modelId="{EEA2A05F-D159-4321-80CC-4457A10DDA49}" type="pres">
      <dgm:prSet presAssocID="{18DE2042-EC99-4F29-B40A-B8608CA35787}" presName="Name37" presStyleLbl="parChTrans1D2" presStyleIdx="1" presStyleCnt="3"/>
      <dgm:spPr/>
      <dgm:t>
        <a:bodyPr/>
        <a:lstStyle/>
        <a:p>
          <a:endParaRPr lang="en-US"/>
        </a:p>
      </dgm:t>
    </dgm:pt>
    <dgm:pt modelId="{E099B633-50F0-4F94-8482-9CD7E6B36E26}" type="pres">
      <dgm:prSet presAssocID="{F4D1E121-0370-406A-9970-80923B204E37}" presName="hierRoot2" presStyleCnt="0">
        <dgm:presLayoutVars>
          <dgm:hierBranch val="init"/>
        </dgm:presLayoutVars>
      </dgm:prSet>
      <dgm:spPr/>
    </dgm:pt>
    <dgm:pt modelId="{F1FF73B5-500B-40FF-B684-9AE9835BAB36}" type="pres">
      <dgm:prSet presAssocID="{F4D1E121-0370-406A-9970-80923B204E37}" presName="rootComposite" presStyleCnt="0"/>
      <dgm:spPr/>
    </dgm:pt>
    <dgm:pt modelId="{EDD11A0E-5BD9-40F1-A578-29B7FEADDFB8}" type="pres">
      <dgm:prSet presAssocID="{F4D1E121-0370-406A-9970-80923B204E37}" presName="rootText" presStyleLbl="node2" presStyleIdx="1" presStyleCnt="3">
        <dgm:presLayoutVars>
          <dgm:chPref val="3"/>
        </dgm:presLayoutVars>
      </dgm:prSet>
      <dgm:spPr/>
      <dgm:t>
        <a:bodyPr/>
        <a:lstStyle/>
        <a:p>
          <a:endParaRPr lang="en-US"/>
        </a:p>
      </dgm:t>
    </dgm:pt>
    <dgm:pt modelId="{45142BFA-53B5-4FEC-8CDE-E2929C6DC89B}" type="pres">
      <dgm:prSet presAssocID="{F4D1E121-0370-406A-9970-80923B204E37}" presName="rootConnector" presStyleLbl="node2" presStyleIdx="1" presStyleCnt="3"/>
      <dgm:spPr/>
      <dgm:t>
        <a:bodyPr/>
        <a:lstStyle/>
        <a:p>
          <a:endParaRPr lang="en-US"/>
        </a:p>
      </dgm:t>
    </dgm:pt>
    <dgm:pt modelId="{48D620FC-58BD-473C-BB70-1C2714BBA995}" type="pres">
      <dgm:prSet presAssocID="{F4D1E121-0370-406A-9970-80923B204E37}" presName="hierChild4" presStyleCnt="0"/>
      <dgm:spPr/>
    </dgm:pt>
    <dgm:pt modelId="{B1555A1A-806E-4833-801C-B873B1171F1D}" type="pres">
      <dgm:prSet presAssocID="{F4D1E121-0370-406A-9970-80923B204E37}" presName="hierChild5" presStyleCnt="0"/>
      <dgm:spPr/>
    </dgm:pt>
    <dgm:pt modelId="{0430498D-3ABD-417C-B12E-459D2DFD8D31}" type="pres">
      <dgm:prSet presAssocID="{EE8D88F1-E900-40B5-8D5E-F4214DEDF5D6}" presName="Name37" presStyleLbl="parChTrans1D2" presStyleIdx="2" presStyleCnt="3"/>
      <dgm:spPr/>
      <dgm:t>
        <a:bodyPr/>
        <a:lstStyle/>
        <a:p>
          <a:endParaRPr lang="en-US"/>
        </a:p>
      </dgm:t>
    </dgm:pt>
    <dgm:pt modelId="{2DA81011-82DC-476D-9F49-EF1AD39745F1}" type="pres">
      <dgm:prSet presAssocID="{CA6AC732-B5DB-4AD7-ACEC-0BC293AAE5C7}" presName="hierRoot2" presStyleCnt="0">
        <dgm:presLayoutVars>
          <dgm:hierBranch val="init"/>
        </dgm:presLayoutVars>
      </dgm:prSet>
      <dgm:spPr/>
    </dgm:pt>
    <dgm:pt modelId="{FC3C539A-C120-4AEE-9DBE-A0474B25A1AB}" type="pres">
      <dgm:prSet presAssocID="{CA6AC732-B5DB-4AD7-ACEC-0BC293AAE5C7}" presName="rootComposite" presStyleCnt="0"/>
      <dgm:spPr/>
    </dgm:pt>
    <dgm:pt modelId="{B6D34782-82E4-4246-B7B5-2842A29814AD}" type="pres">
      <dgm:prSet presAssocID="{CA6AC732-B5DB-4AD7-ACEC-0BC293AAE5C7}" presName="rootText" presStyleLbl="node2" presStyleIdx="2" presStyleCnt="3">
        <dgm:presLayoutVars>
          <dgm:chPref val="3"/>
        </dgm:presLayoutVars>
      </dgm:prSet>
      <dgm:spPr/>
      <dgm:t>
        <a:bodyPr/>
        <a:lstStyle/>
        <a:p>
          <a:endParaRPr lang="en-US"/>
        </a:p>
      </dgm:t>
    </dgm:pt>
    <dgm:pt modelId="{59D0FB6C-3828-43EB-9A86-854CCFB01BA8}" type="pres">
      <dgm:prSet presAssocID="{CA6AC732-B5DB-4AD7-ACEC-0BC293AAE5C7}" presName="rootConnector" presStyleLbl="node2" presStyleIdx="2" presStyleCnt="3"/>
      <dgm:spPr/>
      <dgm:t>
        <a:bodyPr/>
        <a:lstStyle/>
        <a:p>
          <a:endParaRPr lang="en-US"/>
        </a:p>
      </dgm:t>
    </dgm:pt>
    <dgm:pt modelId="{AD197B2E-547B-47DD-819A-71C785AE1E33}" type="pres">
      <dgm:prSet presAssocID="{CA6AC732-B5DB-4AD7-ACEC-0BC293AAE5C7}" presName="hierChild4" presStyleCnt="0"/>
      <dgm:spPr/>
    </dgm:pt>
    <dgm:pt modelId="{A0D55E8A-EF83-4C4E-9A1D-A601D190E52C}" type="pres">
      <dgm:prSet presAssocID="{CA6AC732-B5DB-4AD7-ACEC-0BC293AAE5C7}" presName="hierChild5" presStyleCnt="0"/>
      <dgm:spPr/>
    </dgm:pt>
    <dgm:pt modelId="{5FC3E9E1-E9FC-4FDD-819B-C979B4B6F456}" type="pres">
      <dgm:prSet presAssocID="{8D24E85C-48FC-4F4F-92EC-A6AB09EBAD7C}" presName="hierChild3" presStyleCnt="0"/>
      <dgm:spPr/>
    </dgm:pt>
  </dgm:ptLst>
  <dgm:cxnLst>
    <dgm:cxn modelId="{76E84441-992C-4598-8A07-1B311691E64E}" type="presOf" srcId="{18DE2042-EC99-4F29-B40A-B8608CA35787}" destId="{EEA2A05F-D159-4321-80CC-4457A10DDA49}" srcOrd="0" destOrd="0" presId="urn:microsoft.com/office/officeart/2005/8/layout/orgChart1"/>
    <dgm:cxn modelId="{4DE1CB7E-E9C0-440B-9001-89970B195FD3}" type="presOf" srcId="{8D24E85C-48FC-4F4F-92EC-A6AB09EBAD7C}" destId="{E60212EA-9C8B-4F6A-9653-CEEDB6A6D24B}" srcOrd="1" destOrd="0" presId="urn:microsoft.com/office/officeart/2005/8/layout/orgChart1"/>
    <dgm:cxn modelId="{0E0B9F8D-02C4-4343-9CD6-A6F2D93A26EE}" type="presOf" srcId="{070DCD5F-1C3B-4AB6-AB32-2F55B1AAE393}" destId="{FEC45F6B-3DC2-4614-BCE5-7B018CCF9084}" srcOrd="0" destOrd="0" presId="urn:microsoft.com/office/officeart/2005/8/layout/orgChart1"/>
    <dgm:cxn modelId="{43E5FEA5-EC75-44AE-A283-8215EE5E416B}" type="presOf" srcId="{F4D1E121-0370-406A-9970-80923B204E37}" destId="{EDD11A0E-5BD9-40F1-A578-29B7FEADDFB8}" srcOrd="0" destOrd="0" presId="urn:microsoft.com/office/officeart/2005/8/layout/orgChart1"/>
    <dgm:cxn modelId="{9F8D9B8E-8877-49E6-AEF6-FB9277A2CB97}" type="presOf" srcId="{D4DF3A79-6E5C-449E-BC7E-FD842AB589EE}" destId="{2C0FF531-82D9-4E4C-8440-6A1DBE860CE4}" srcOrd="1" destOrd="0" presId="urn:microsoft.com/office/officeart/2005/8/layout/orgChart1"/>
    <dgm:cxn modelId="{F535CD06-1040-4599-91A9-56C9F1FB7DDC}" type="presOf" srcId="{CA6AC732-B5DB-4AD7-ACEC-0BC293AAE5C7}" destId="{59D0FB6C-3828-43EB-9A86-854CCFB01BA8}" srcOrd="1" destOrd="0" presId="urn:microsoft.com/office/officeart/2005/8/layout/orgChart1"/>
    <dgm:cxn modelId="{3732A0CE-4778-48B8-AF89-7696C4843D09}" srcId="{8D24E85C-48FC-4F4F-92EC-A6AB09EBAD7C}" destId="{D4DF3A79-6E5C-449E-BC7E-FD842AB589EE}" srcOrd="0" destOrd="0" parTransId="{2DC86EE1-BF18-49C7-887E-31956AB088D9}" sibTransId="{1A105FE5-D76B-42AE-989A-94DB659043C1}"/>
    <dgm:cxn modelId="{41EE6628-F826-45BE-A37E-5479F2338464}" type="presOf" srcId="{8D24E85C-48FC-4F4F-92EC-A6AB09EBAD7C}" destId="{ACE0E0B1-47E1-430C-9F7B-6BFEE43FF40C}" srcOrd="0" destOrd="0" presId="urn:microsoft.com/office/officeart/2005/8/layout/orgChart1"/>
    <dgm:cxn modelId="{DF612F23-D390-499D-B72A-D2BE7ED1E8AB}" srcId="{8D24E85C-48FC-4F4F-92EC-A6AB09EBAD7C}" destId="{CA6AC732-B5DB-4AD7-ACEC-0BC293AAE5C7}" srcOrd="2" destOrd="0" parTransId="{EE8D88F1-E900-40B5-8D5E-F4214DEDF5D6}" sibTransId="{65378518-1EDF-43DC-A170-57765B27E0AF}"/>
    <dgm:cxn modelId="{71369708-1CC8-4229-BB44-9E41A0A49D3B}" srcId="{8D24E85C-48FC-4F4F-92EC-A6AB09EBAD7C}" destId="{F4D1E121-0370-406A-9970-80923B204E37}" srcOrd="1" destOrd="0" parTransId="{18DE2042-EC99-4F29-B40A-B8608CA35787}" sibTransId="{61F452F1-13C4-45AA-871B-D552C66054BC}"/>
    <dgm:cxn modelId="{89CB67F7-8505-4226-B679-4AF074F57E6A}" type="presOf" srcId="{2DC86EE1-BF18-49C7-887E-31956AB088D9}" destId="{33ACB783-A0AE-4F6F-9B39-ED471DD5FCC8}" srcOrd="0" destOrd="0" presId="urn:microsoft.com/office/officeart/2005/8/layout/orgChart1"/>
    <dgm:cxn modelId="{182C6EAD-8984-4CA2-B955-7E9FB51FE193}" type="presOf" srcId="{F4D1E121-0370-406A-9970-80923B204E37}" destId="{45142BFA-53B5-4FEC-8CDE-E2929C6DC89B}" srcOrd="1" destOrd="0" presId="urn:microsoft.com/office/officeart/2005/8/layout/orgChart1"/>
    <dgm:cxn modelId="{4F250F75-12D7-414E-B9AA-9938D8F57195}" type="presOf" srcId="{D4DF3A79-6E5C-449E-BC7E-FD842AB589EE}" destId="{22229A30-CDFC-4667-956B-14DE0B170254}" srcOrd="0" destOrd="0" presId="urn:microsoft.com/office/officeart/2005/8/layout/orgChart1"/>
    <dgm:cxn modelId="{E4BB7A54-D6F2-4137-9F52-AD31ED562A50}" type="presOf" srcId="{CA6AC732-B5DB-4AD7-ACEC-0BC293AAE5C7}" destId="{B6D34782-82E4-4246-B7B5-2842A29814AD}" srcOrd="0" destOrd="0" presId="urn:microsoft.com/office/officeart/2005/8/layout/orgChart1"/>
    <dgm:cxn modelId="{81F812AA-5950-42F2-ABF3-B9C1208E1C6C}" type="presOf" srcId="{EE8D88F1-E900-40B5-8D5E-F4214DEDF5D6}" destId="{0430498D-3ABD-417C-B12E-459D2DFD8D31}" srcOrd="0" destOrd="0" presId="urn:microsoft.com/office/officeart/2005/8/layout/orgChart1"/>
    <dgm:cxn modelId="{48495730-3757-4AD4-9DB7-C339C1AF5777}" srcId="{070DCD5F-1C3B-4AB6-AB32-2F55B1AAE393}" destId="{8D24E85C-48FC-4F4F-92EC-A6AB09EBAD7C}" srcOrd="0" destOrd="0" parTransId="{688D6821-C83A-4608-978A-293B8F6557C6}" sibTransId="{25E666BE-2FF8-481E-9AC5-CDF4164B0B0F}"/>
    <dgm:cxn modelId="{78063039-8066-4A10-BE05-1C38F26BFE4D}" type="presParOf" srcId="{FEC45F6B-3DC2-4614-BCE5-7B018CCF9084}" destId="{C24CCCEE-EF31-4ADF-AC6A-050D2E990E7E}" srcOrd="0" destOrd="0" presId="urn:microsoft.com/office/officeart/2005/8/layout/orgChart1"/>
    <dgm:cxn modelId="{8CD4EDA7-E47E-400F-A8BE-49CE1E3AE31E}" type="presParOf" srcId="{C24CCCEE-EF31-4ADF-AC6A-050D2E990E7E}" destId="{9BFA38A5-838A-4FBE-A9C0-2E2563EA0E43}" srcOrd="0" destOrd="0" presId="urn:microsoft.com/office/officeart/2005/8/layout/orgChart1"/>
    <dgm:cxn modelId="{2802383C-4BC7-43AE-B19B-2DCBBB98EA1B}" type="presParOf" srcId="{9BFA38A5-838A-4FBE-A9C0-2E2563EA0E43}" destId="{ACE0E0B1-47E1-430C-9F7B-6BFEE43FF40C}" srcOrd="0" destOrd="0" presId="urn:microsoft.com/office/officeart/2005/8/layout/orgChart1"/>
    <dgm:cxn modelId="{62D728A7-11E3-49A1-888B-92905C0DB780}" type="presParOf" srcId="{9BFA38A5-838A-4FBE-A9C0-2E2563EA0E43}" destId="{E60212EA-9C8B-4F6A-9653-CEEDB6A6D24B}" srcOrd="1" destOrd="0" presId="urn:microsoft.com/office/officeart/2005/8/layout/orgChart1"/>
    <dgm:cxn modelId="{992F9A0D-ADA7-44F8-B040-312A18CD28DB}" type="presParOf" srcId="{C24CCCEE-EF31-4ADF-AC6A-050D2E990E7E}" destId="{6C14A9A1-6A12-4098-A26E-D5B8C76D429A}" srcOrd="1" destOrd="0" presId="urn:microsoft.com/office/officeart/2005/8/layout/orgChart1"/>
    <dgm:cxn modelId="{D60F6928-4933-43EA-99C3-38768D7A99FA}" type="presParOf" srcId="{6C14A9A1-6A12-4098-A26E-D5B8C76D429A}" destId="{33ACB783-A0AE-4F6F-9B39-ED471DD5FCC8}" srcOrd="0" destOrd="0" presId="urn:microsoft.com/office/officeart/2005/8/layout/orgChart1"/>
    <dgm:cxn modelId="{EAAF3379-59DD-4B94-BDFA-5362F381C529}" type="presParOf" srcId="{6C14A9A1-6A12-4098-A26E-D5B8C76D429A}" destId="{C3D46D83-25A4-44A3-8ECA-6296C64E0EFC}" srcOrd="1" destOrd="0" presId="urn:microsoft.com/office/officeart/2005/8/layout/orgChart1"/>
    <dgm:cxn modelId="{1CBC1404-605B-4B43-8A85-37A3AC89737A}" type="presParOf" srcId="{C3D46D83-25A4-44A3-8ECA-6296C64E0EFC}" destId="{4C9F2CEE-FBEA-4BF9-A625-51CA9DC665B1}" srcOrd="0" destOrd="0" presId="urn:microsoft.com/office/officeart/2005/8/layout/orgChart1"/>
    <dgm:cxn modelId="{0FCA36F3-4FC4-4816-B7AD-2536E4CADDFC}" type="presParOf" srcId="{4C9F2CEE-FBEA-4BF9-A625-51CA9DC665B1}" destId="{22229A30-CDFC-4667-956B-14DE0B170254}" srcOrd="0" destOrd="0" presId="urn:microsoft.com/office/officeart/2005/8/layout/orgChart1"/>
    <dgm:cxn modelId="{FAC3A30F-784B-4D0F-93C5-67EFB39F6BA0}" type="presParOf" srcId="{4C9F2CEE-FBEA-4BF9-A625-51CA9DC665B1}" destId="{2C0FF531-82D9-4E4C-8440-6A1DBE860CE4}" srcOrd="1" destOrd="0" presId="urn:microsoft.com/office/officeart/2005/8/layout/orgChart1"/>
    <dgm:cxn modelId="{B01FAFAE-9ACE-43DE-AEC1-9A3E44E9A3BD}" type="presParOf" srcId="{C3D46D83-25A4-44A3-8ECA-6296C64E0EFC}" destId="{87B8990F-C28B-42A8-88A2-663CD260026A}" srcOrd="1" destOrd="0" presId="urn:microsoft.com/office/officeart/2005/8/layout/orgChart1"/>
    <dgm:cxn modelId="{DB4BD507-AE82-453E-91D3-E1F761ADF545}" type="presParOf" srcId="{C3D46D83-25A4-44A3-8ECA-6296C64E0EFC}" destId="{B1796DC8-82CE-4CFE-961B-DCCF8E646555}" srcOrd="2" destOrd="0" presId="urn:microsoft.com/office/officeart/2005/8/layout/orgChart1"/>
    <dgm:cxn modelId="{717026A5-2BB2-4ADA-ADFD-EA276D482AAE}" type="presParOf" srcId="{6C14A9A1-6A12-4098-A26E-D5B8C76D429A}" destId="{EEA2A05F-D159-4321-80CC-4457A10DDA49}" srcOrd="2" destOrd="0" presId="urn:microsoft.com/office/officeart/2005/8/layout/orgChart1"/>
    <dgm:cxn modelId="{86CBF449-2C47-4C3F-8881-C6877AF630CC}" type="presParOf" srcId="{6C14A9A1-6A12-4098-A26E-D5B8C76D429A}" destId="{E099B633-50F0-4F94-8482-9CD7E6B36E26}" srcOrd="3" destOrd="0" presId="urn:microsoft.com/office/officeart/2005/8/layout/orgChart1"/>
    <dgm:cxn modelId="{23398A82-985D-4DDC-AA38-BC2CD082B2BB}" type="presParOf" srcId="{E099B633-50F0-4F94-8482-9CD7E6B36E26}" destId="{F1FF73B5-500B-40FF-B684-9AE9835BAB36}" srcOrd="0" destOrd="0" presId="urn:microsoft.com/office/officeart/2005/8/layout/orgChart1"/>
    <dgm:cxn modelId="{185AECD6-8167-4312-AB88-9FD2B965A4CC}" type="presParOf" srcId="{F1FF73B5-500B-40FF-B684-9AE9835BAB36}" destId="{EDD11A0E-5BD9-40F1-A578-29B7FEADDFB8}" srcOrd="0" destOrd="0" presId="urn:microsoft.com/office/officeart/2005/8/layout/orgChart1"/>
    <dgm:cxn modelId="{12138CFB-FCF1-4DDF-A73A-17027BD1046D}" type="presParOf" srcId="{F1FF73B5-500B-40FF-B684-9AE9835BAB36}" destId="{45142BFA-53B5-4FEC-8CDE-E2929C6DC89B}" srcOrd="1" destOrd="0" presId="urn:microsoft.com/office/officeart/2005/8/layout/orgChart1"/>
    <dgm:cxn modelId="{57836D49-C366-4C9A-86D9-5DA94C840C5A}" type="presParOf" srcId="{E099B633-50F0-4F94-8482-9CD7E6B36E26}" destId="{48D620FC-58BD-473C-BB70-1C2714BBA995}" srcOrd="1" destOrd="0" presId="urn:microsoft.com/office/officeart/2005/8/layout/orgChart1"/>
    <dgm:cxn modelId="{68CA43C2-E0FB-4E68-B193-6725917D19F4}" type="presParOf" srcId="{E099B633-50F0-4F94-8482-9CD7E6B36E26}" destId="{B1555A1A-806E-4833-801C-B873B1171F1D}" srcOrd="2" destOrd="0" presId="urn:microsoft.com/office/officeart/2005/8/layout/orgChart1"/>
    <dgm:cxn modelId="{DED8540D-487A-4C18-B5BA-C58803BB79DE}" type="presParOf" srcId="{6C14A9A1-6A12-4098-A26E-D5B8C76D429A}" destId="{0430498D-3ABD-417C-B12E-459D2DFD8D31}" srcOrd="4" destOrd="0" presId="urn:microsoft.com/office/officeart/2005/8/layout/orgChart1"/>
    <dgm:cxn modelId="{742F238B-06EA-4E3D-A7B7-FBBB863D475F}" type="presParOf" srcId="{6C14A9A1-6A12-4098-A26E-D5B8C76D429A}" destId="{2DA81011-82DC-476D-9F49-EF1AD39745F1}" srcOrd="5" destOrd="0" presId="urn:microsoft.com/office/officeart/2005/8/layout/orgChart1"/>
    <dgm:cxn modelId="{F6F4759D-78DA-47B0-B837-2484DB5CB8F9}" type="presParOf" srcId="{2DA81011-82DC-476D-9F49-EF1AD39745F1}" destId="{FC3C539A-C120-4AEE-9DBE-A0474B25A1AB}" srcOrd="0" destOrd="0" presId="urn:microsoft.com/office/officeart/2005/8/layout/orgChart1"/>
    <dgm:cxn modelId="{106F5375-D24B-49A5-A12B-1A64BBC508E1}" type="presParOf" srcId="{FC3C539A-C120-4AEE-9DBE-A0474B25A1AB}" destId="{B6D34782-82E4-4246-B7B5-2842A29814AD}" srcOrd="0" destOrd="0" presId="urn:microsoft.com/office/officeart/2005/8/layout/orgChart1"/>
    <dgm:cxn modelId="{88B7AFB8-2747-461C-80C7-939E073602E0}" type="presParOf" srcId="{FC3C539A-C120-4AEE-9DBE-A0474B25A1AB}" destId="{59D0FB6C-3828-43EB-9A86-854CCFB01BA8}" srcOrd="1" destOrd="0" presId="urn:microsoft.com/office/officeart/2005/8/layout/orgChart1"/>
    <dgm:cxn modelId="{BEED79CB-7134-406C-9159-0EF92740EA1C}" type="presParOf" srcId="{2DA81011-82DC-476D-9F49-EF1AD39745F1}" destId="{AD197B2E-547B-47DD-819A-71C785AE1E33}" srcOrd="1" destOrd="0" presId="urn:microsoft.com/office/officeart/2005/8/layout/orgChart1"/>
    <dgm:cxn modelId="{89930D2D-7F24-4CB9-9AAE-DCB0AAB07B8E}" type="presParOf" srcId="{2DA81011-82DC-476D-9F49-EF1AD39745F1}" destId="{A0D55E8A-EF83-4C4E-9A1D-A601D190E52C}" srcOrd="2" destOrd="0" presId="urn:microsoft.com/office/officeart/2005/8/layout/orgChart1"/>
    <dgm:cxn modelId="{5BD57A63-E0AF-49CC-BA0D-83A410FE104E}" type="presParOf" srcId="{C24CCCEE-EF31-4ADF-AC6A-050D2E990E7E}" destId="{5FC3E9E1-E9FC-4FDD-819B-C979B4B6F456}" srcOrd="2" destOrd="0" presId="urn:microsoft.com/office/officeart/2005/8/layout/orgChart1"/>
  </dgm:cxnLst>
  <dgm:bg/>
  <dgm:whole/>
</dgm:dataModel>
</file>

<file path=ppt/diagrams/data2.xml><?xml version="1.0" encoding="utf-8"?>
<dgm:dataModel xmlns:dgm="http://schemas.openxmlformats.org/drawingml/2006/diagram" xmlns:a="http://schemas.openxmlformats.org/drawingml/2006/main">
  <dgm:ptLst>
    <dgm:pt modelId="{070DCD5F-1C3B-4AB6-AB32-2F55B1AAE39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D24E85C-48FC-4F4F-92EC-A6AB09EBAD7C}">
      <dgm:prSet phldrT="[Text]">
        <dgm:style>
          <a:lnRef idx="0">
            <a:schemeClr val="accent3"/>
          </a:lnRef>
          <a:fillRef idx="3">
            <a:schemeClr val="accent3"/>
          </a:fillRef>
          <a:effectRef idx="3">
            <a:schemeClr val="accent3"/>
          </a:effectRef>
          <a:fontRef idx="minor">
            <a:schemeClr val="lt1"/>
          </a:fontRef>
        </dgm:style>
      </dgm:prSet>
      <dgm:spPr/>
      <dgm:t>
        <a:bodyPr/>
        <a:lstStyle/>
        <a:p>
          <a:r>
            <a:rPr lang="en-US" b="1" dirty="0" smtClean="0">
              <a:solidFill>
                <a:schemeClr val="tx1"/>
              </a:solidFill>
            </a:rPr>
            <a:t>Master Document</a:t>
          </a:r>
          <a:endParaRPr lang="en-US" b="1" dirty="0">
            <a:solidFill>
              <a:schemeClr val="tx1"/>
            </a:solidFill>
          </a:endParaRPr>
        </a:p>
      </dgm:t>
    </dgm:pt>
    <dgm:pt modelId="{688D6821-C83A-4608-978A-293B8F6557C6}" type="parTrans" cxnId="{48495730-3757-4AD4-9DB7-C339C1AF5777}">
      <dgm:prSet/>
      <dgm:spPr/>
      <dgm:t>
        <a:bodyPr/>
        <a:lstStyle/>
        <a:p>
          <a:endParaRPr lang="en-US"/>
        </a:p>
      </dgm:t>
    </dgm:pt>
    <dgm:pt modelId="{25E666BE-2FF8-481E-9AC5-CDF4164B0B0F}" type="sibTrans" cxnId="{48495730-3757-4AD4-9DB7-C339C1AF5777}">
      <dgm:prSet/>
      <dgm:spPr/>
      <dgm:t>
        <a:bodyPr/>
        <a:lstStyle/>
        <a:p>
          <a:endParaRPr lang="en-US"/>
        </a:p>
      </dgm:t>
    </dgm:pt>
    <dgm:pt modelId="{D4DF3A79-6E5C-449E-BC7E-FD842AB589EE}">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smtClean="0"/>
            <a:t>Part1.docx</a:t>
          </a:r>
          <a:endParaRPr lang="en-US" sz="2000" dirty="0"/>
        </a:p>
      </dgm:t>
    </dgm:pt>
    <dgm:pt modelId="{2DC86EE1-BF18-49C7-887E-31956AB088D9}" type="parTrans" cxnId="{3732A0CE-4778-48B8-AF89-7696C4843D09}">
      <dgm:prSet/>
      <dgm:spPr/>
      <dgm:t>
        <a:bodyPr/>
        <a:lstStyle/>
        <a:p>
          <a:endParaRPr lang="en-US"/>
        </a:p>
      </dgm:t>
    </dgm:pt>
    <dgm:pt modelId="{1A105FE5-D76B-42AE-989A-94DB659043C1}" type="sibTrans" cxnId="{3732A0CE-4778-48B8-AF89-7696C4843D09}">
      <dgm:prSet/>
      <dgm:spPr/>
      <dgm:t>
        <a:bodyPr/>
        <a:lstStyle/>
        <a:p>
          <a:endParaRPr lang="en-US"/>
        </a:p>
      </dgm:t>
    </dgm:pt>
    <dgm:pt modelId="{F4D1E121-0370-406A-9970-80923B204E3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smtClean="0"/>
            <a:t>Part2.docx</a:t>
          </a:r>
          <a:endParaRPr lang="en-US" sz="2000" dirty="0"/>
        </a:p>
      </dgm:t>
    </dgm:pt>
    <dgm:pt modelId="{18DE2042-EC99-4F29-B40A-B8608CA35787}" type="parTrans" cxnId="{71369708-1CC8-4229-BB44-9E41A0A49D3B}">
      <dgm:prSet/>
      <dgm:spPr/>
      <dgm:t>
        <a:bodyPr/>
        <a:lstStyle/>
        <a:p>
          <a:endParaRPr lang="en-US"/>
        </a:p>
      </dgm:t>
    </dgm:pt>
    <dgm:pt modelId="{61F452F1-13C4-45AA-871B-D552C66054BC}" type="sibTrans" cxnId="{71369708-1CC8-4229-BB44-9E41A0A49D3B}">
      <dgm:prSet/>
      <dgm:spPr/>
      <dgm:t>
        <a:bodyPr/>
        <a:lstStyle/>
        <a:p>
          <a:endParaRPr lang="en-US"/>
        </a:p>
      </dgm:t>
    </dgm:pt>
    <dgm:pt modelId="{CA6AC732-B5DB-4AD7-ACEC-0BC293AAE5C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smtClean="0"/>
            <a:t>Part3.docx</a:t>
          </a:r>
          <a:endParaRPr lang="en-US" sz="2000" dirty="0"/>
        </a:p>
      </dgm:t>
    </dgm:pt>
    <dgm:pt modelId="{EE8D88F1-E900-40B5-8D5E-F4214DEDF5D6}" type="parTrans" cxnId="{DF612F23-D390-499D-B72A-D2BE7ED1E8AB}">
      <dgm:prSet/>
      <dgm:spPr/>
      <dgm:t>
        <a:bodyPr/>
        <a:lstStyle/>
        <a:p>
          <a:endParaRPr lang="en-US"/>
        </a:p>
      </dgm:t>
    </dgm:pt>
    <dgm:pt modelId="{65378518-1EDF-43DC-A170-57765B27E0AF}" type="sibTrans" cxnId="{DF612F23-D390-499D-B72A-D2BE7ED1E8AB}">
      <dgm:prSet/>
      <dgm:spPr/>
      <dgm:t>
        <a:bodyPr/>
        <a:lstStyle/>
        <a:p>
          <a:endParaRPr lang="en-US"/>
        </a:p>
      </dgm:t>
    </dgm:pt>
    <dgm:pt modelId="{FEC45F6B-3DC2-4614-BCE5-7B018CCF9084}" type="pres">
      <dgm:prSet presAssocID="{070DCD5F-1C3B-4AB6-AB32-2F55B1AAE393}" presName="hierChild1" presStyleCnt="0">
        <dgm:presLayoutVars>
          <dgm:orgChart val="1"/>
          <dgm:chPref val="1"/>
          <dgm:dir/>
          <dgm:animOne val="branch"/>
          <dgm:animLvl val="lvl"/>
          <dgm:resizeHandles/>
        </dgm:presLayoutVars>
      </dgm:prSet>
      <dgm:spPr/>
      <dgm:t>
        <a:bodyPr/>
        <a:lstStyle/>
        <a:p>
          <a:endParaRPr lang="en-US"/>
        </a:p>
      </dgm:t>
    </dgm:pt>
    <dgm:pt modelId="{C24CCCEE-EF31-4ADF-AC6A-050D2E990E7E}" type="pres">
      <dgm:prSet presAssocID="{8D24E85C-48FC-4F4F-92EC-A6AB09EBAD7C}" presName="hierRoot1" presStyleCnt="0">
        <dgm:presLayoutVars>
          <dgm:hierBranch val="init"/>
        </dgm:presLayoutVars>
      </dgm:prSet>
      <dgm:spPr/>
    </dgm:pt>
    <dgm:pt modelId="{9BFA38A5-838A-4FBE-A9C0-2E2563EA0E43}" type="pres">
      <dgm:prSet presAssocID="{8D24E85C-48FC-4F4F-92EC-A6AB09EBAD7C}" presName="rootComposite1" presStyleCnt="0"/>
      <dgm:spPr/>
    </dgm:pt>
    <dgm:pt modelId="{ACE0E0B1-47E1-430C-9F7B-6BFEE43FF40C}" type="pres">
      <dgm:prSet presAssocID="{8D24E85C-48FC-4F4F-92EC-A6AB09EBAD7C}" presName="rootText1" presStyleLbl="node0" presStyleIdx="0" presStyleCnt="1">
        <dgm:presLayoutVars>
          <dgm:chPref val="3"/>
        </dgm:presLayoutVars>
      </dgm:prSet>
      <dgm:spPr/>
      <dgm:t>
        <a:bodyPr/>
        <a:lstStyle/>
        <a:p>
          <a:endParaRPr lang="en-US"/>
        </a:p>
      </dgm:t>
    </dgm:pt>
    <dgm:pt modelId="{E60212EA-9C8B-4F6A-9653-CEEDB6A6D24B}" type="pres">
      <dgm:prSet presAssocID="{8D24E85C-48FC-4F4F-92EC-A6AB09EBAD7C}" presName="rootConnector1" presStyleLbl="node1" presStyleIdx="0" presStyleCnt="0"/>
      <dgm:spPr/>
      <dgm:t>
        <a:bodyPr/>
        <a:lstStyle/>
        <a:p>
          <a:endParaRPr lang="en-US"/>
        </a:p>
      </dgm:t>
    </dgm:pt>
    <dgm:pt modelId="{6C14A9A1-6A12-4098-A26E-D5B8C76D429A}" type="pres">
      <dgm:prSet presAssocID="{8D24E85C-48FC-4F4F-92EC-A6AB09EBAD7C}" presName="hierChild2" presStyleCnt="0"/>
      <dgm:spPr/>
    </dgm:pt>
    <dgm:pt modelId="{33ACB783-A0AE-4F6F-9B39-ED471DD5FCC8}" type="pres">
      <dgm:prSet presAssocID="{2DC86EE1-BF18-49C7-887E-31956AB088D9}" presName="Name37" presStyleLbl="parChTrans1D2" presStyleIdx="0" presStyleCnt="3"/>
      <dgm:spPr/>
      <dgm:t>
        <a:bodyPr/>
        <a:lstStyle/>
        <a:p>
          <a:endParaRPr lang="en-US"/>
        </a:p>
      </dgm:t>
    </dgm:pt>
    <dgm:pt modelId="{C3D46D83-25A4-44A3-8ECA-6296C64E0EFC}" type="pres">
      <dgm:prSet presAssocID="{D4DF3A79-6E5C-449E-BC7E-FD842AB589EE}" presName="hierRoot2" presStyleCnt="0">
        <dgm:presLayoutVars>
          <dgm:hierBranch val="init"/>
        </dgm:presLayoutVars>
      </dgm:prSet>
      <dgm:spPr/>
    </dgm:pt>
    <dgm:pt modelId="{4C9F2CEE-FBEA-4BF9-A625-51CA9DC665B1}" type="pres">
      <dgm:prSet presAssocID="{D4DF3A79-6E5C-449E-BC7E-FD842AB589EE}" presName="rootComposite" presStyleCnt="0"/>
      <dgm:spPr/>
    </dgm:pt>
    <dgm:pt modelId="{22229A30-CDFC-4667-956B-14DE0B170254}" type="pres">
      <dgm:prSet presAssocID="{D4DF3A79-6E5C-449E-BC7E-FD842AB589EE}" presName="rootText" presStyleLbl="node2" presStyleIdx="0" presStyleCnt="3">
        <dgm:presLayoutVars>
          <dgm:chPref val="3"/>
        </dgm:presLayoutVars>
      </dgm:prSet>
      <dgm:spPr/>
      <dgm:t>
        <a:bodyPr/>
        <a:lstStyle/>
        <a:p>
          <a:endParaRPr lang="en-US"/>
        </a:p>
      </dgm:t>
    </dgm:pt>
    <dgm:pt modelId="{2C0FF531-82D9-4E4C-8440-6A1DBE860CE4}" type="pres">
      <dgm:prSet presAssocID="{D4DF3A79-6E5C-449E-BC7E-FD842AB589EE}" presName="rootConnector" presStyleLbl="node2" presStyleIdx="0" presStyleCnt="3"/>
      <dgm:spPr/>
      <dgm:t>
        <a:bodyPr/>
        <a:lstStyle/>
        <a:p>
          <a:endParaRPr lang="en-US"/>
        </a:p>
      </dgm:t>
    </dgm:pt>
    <dgm:pt modelId="{87B8990F-C28B-42A8-88A2-663CD260026A}" type="pres">
      <dgm:prSet presAssocID="{D4DF3A79-6E5C-449E-BC7E-FD842AB589EE}" presName="hierChild4" presStyleCnt="0"/>
      <dgm:spPr/>
    </dgm:pt>
    <dgm:pt modelId="{B1796DC8-82CE-4CFE-961B-DCCF8E646555}" type="pres">
      <dgm:prSet presAssocID="{D4DF3A79-6E5C-449E-BC7E-FD842AB589EE}" presName="hierChild5" presStyleCnt="0"/>
      <dgm:spPr/>
    </dgm:pt>
    <dgm:pt modelId="{EEA2A05F-D159-4321-80CC-4457A10DDA49}" type="pres">
      <dgm:prSet presAssocID="{18DE2042-EC99-4F29-B40A-B8608CA35787}" presName="Name37" presStyleLbl="parChTrans1D2" presStyleIdx="1" presStyleCnt="3"/>
      <dgm:spPr/>
      <dgm:t>
        <a:bodyPr/>
        <a:lstStyle/>
        <a:p>
          <a:endParaRPr lang="en-US"/>
        </a:p>
      </dgm:t>
    </dgm:pt>
    <dgm:pt modelId="{E099B633-50F0-4F94-8482-9CD7E6B36E26}" type="pres">
      <dgm:prSet presAssocID="{F4D1E121-0370-406A-9970-80923B204E37}" presName="hierRoot2" presStyleCnt="0">
        <dgm:presLayoutVars>
          <dgm:hierBranch val="init"/>
        </dgm:presLayoutVars>
      </dgm:prSet>
      <dgm:spPr/>
    </dgm:pt>
    <dgm:pt modelId="{F1FF73B5-500B-40FF-B684-9AE9835BAB36}" type="pres">
      <dgm:prSet presAssocID="{F4D1E121-0370-406A-9970-80923B204E37}" presName="rootComposite" presStyleCnt="0"/>
      <dgm:spPr/>
    </dgm:pt>
    <dgm:pt modelId="{EDD11A0E-5BD9-40F1-A578-29B7FEADDFB8}" type="pres">
      <dgm:prSet presAssocID="{F4D1E121-0370-406A-9970-80923B204E37}" presName="rootText" presStyleLbl="node2" presStyleIdx="1" presStyleCnt="3">
        <dgm:presLayoutVars>
          <dgm:chPref val="3"/>
        </dgm:presLayoutVars>
      </dgm:prSet>
      <dgm:spPr/>
      <dgm:t>
        <a:bodyPr/>
        <a:lstStyle/>
        <a:p>
          <a:endParaRPr lang="en-US"/>
        </a:p>
      </dgm:t>
    </dgm:pt>
    <dgm:pt modelId="{45142BFA-53B5-4FEC-8CDE-E2929C6DC89B}" type="pres">
      <dgm:prSet presAssocID="{F4D1E121-0370-406A-9970-80923B204E37}" presName="rootConnector" presStyleLbl="node2" presStyleIdx="1" presStyleCnt="3"/>
      <dgm:spPr/>
      <dgm:t>
        <a:bodyPr/>
        <a:lstStyle/>
        <a:p>
          <a:endParaRPr lang="en-US"/>
        </a:p>
      </dgm:t>
    </dgm:pt>
    <dgm:pt modelId="{48D620FC-58BD-473C-BB70-1C2714BBA995}" type="pres">
      <dgm:prSet presAssocID="{F4D1E121-0370-406A-9970-80923B204E37}" presName="hierChild4" presStyleCnt="0"/>
      <dgm:spPr/>
    </dgm:pt>
    <dgm:pt modelId="{B1555A1A-806E-4833-801C-B873B1171F1D}" type="pres">
      <dgm:prSet presAssocID="{F4D1E121-0370-406A-9970-80923B204E37}" presName="hierChild5" presStyleCnt="0"/>
      <dgm:spPr/>
    </dgm:pt>
    <dgm:pt modelId="{0430498D-3ABD-417C-B12E-459D2DFD8D31}" type="pres">
      <dgm:prSet presAssocID="{EE8D88F1-E900-40B5-8D5E-F4214DEDF5D6}" presName="Name37" presStyleLbl="parChTrans1D2" presStyleIdx="2" presStyleCnt="3"/>
      <dgm:spPr/>
      <dgm:t>
        <a:bodyPr/>
        <a:lstStyle/>
        <a:p>
          <a:endParaRPr lang="en-US"/>
        </a:p>
      </dgm:t>
    </dgm:pt>
    <dgm:pt modelId="{2DA81011-82DC-476D-9F49-EF1AD39745F1}" type="pres">
      <dgm:prSet presAssocID="{CA6AC732-B5DB-4AD7-ACEC-0BC293AAE5C7}" presName="hierRoot2" presStyleCnt="0">
        <dgm:presLayoutVars>
          <dgm:hierBranch val="init"/>
        </dgm:presLayoutVars>
      </dgm:prSet>
      <dgm:spPr/>
    </dgm:pt>
    <dgm:pt modelId="{FC3C539A-C120-4AEE-9DBE-A0474B25A1AB}" type="pres">
      <dgm:prSet presAssocID="{CA6AC732-B5DB-4AD7-ACEC-0BC293AAE5C7}" presName="rootComposite" presStyleCnt="0"/>
      <dgm:spPr/>
    </dgm:pt>
    <dgm:pt modelId="{B6D34782-82E4-4246-B7B5-2842A29814AD}" type="pres">
      <dgm:prSet presAssocID="{CA6AC732-B5DB-4AD7-ACEC-0BC293AAE5C7}" presName="rootText" presStyleLbl="node2" presStyleIdx="2" presStyleCnt="3">
        <dgm:presLayoutVars>
          <dgm:chPref val="3"/>
        </dgm:presLayoutVars>
      </dgm:prSet>
      <dgm:spPr/>
      <dgm:t>
        <a:bodyPr/>
        <a:lstStyle/>
        <a:p>
          <a:endParaRPr lang="en-US"/>
        </a:p>
      </dgm:t>
    </dgm:pt>
    <dgm:pt modelId="{59D0FB6C-3828-43EB-9A86-854CCFB01BA8}" type="pres">
      <dgm:prSet presAssocID="{CA6AC732-B5DB-4AD7-ACEC-0BC293AAE5C7}" presName="rootConnector" presStyleLbl="node2" presStyleIdx="2" presStyleCnt="3"/>
      <dgm:spPr/>
      <dgm:t>
        <a:bodyPr/>
        <a:lstStyle/>
        <a:p>
          <a:endParaRPr lang="en-US"/>
        </a:p>
      </dgm:t>
    </dgm:pt>
    <dgm:pt modelId="{AD197B2E-547B-47DD-819A-71C785AE1E33}" type="pres">
      <dgm:prSet presAssocID="{CA6AC732-B5DB-4AD7-ACEC-0BC293AAE5C7}" presName="hierChild4" presStyleCnt="0"/>
      <dgm:spPr/>
    </dgm:pt>
    <dgm:pt modelId="{A0D55E8A-EF83-4C4E-9A1D-A601D190E52C}" type="pres">
      <dgm:prSet presAssocID="{CA6AC732-B5DB-4AD7-ACEC-0BC293AAE5C7}" presName="hierChild5" presStyleCnt="0"/>
      <dgm:spPr/>
    </dgm:pt>
    <dgm:pt modelId="{5FC3E9E1-E9FC-4FDD-819B-C979B4B6F456}" type="pres">
      <dgm:prSet presAssocID="{8D24E85C-48FC-4F4F-92EC-A6AB09EBAD7C}" presName="hierChild3" presStyleCnt="0"/>
      <dgm:spPr/>
    </dgm:pt>
  </dgm:ptLst>
  <dgm:cxnLst>
    <dgm:cxn modelId="{ADF8CBBE-C4C7-4E94-838D-ED778289F419}" type="presOf" srcId="{CA6AC732-B5DB-4AD7-ACEC-0BC293AAE5C7}" destId="{B6D34782-82E4-4246-B7B5-2842A29814AD}" srcOrd="0" destOrd="0" presId="urn:microsoft.com/office/officeart/2005/8/layout/orgChart1"/>
    <dgm:cxn modelId="{EEA15D30-8D54-437E-80B0-9AC204795A85}" type="presOf" srcId="{18DE2042-EC99-4F29-B40A-B8608CA35787}" destId="{EEA2A05F-D159-4321-80CC-4457A10DDA49}" srcOrd="0" destOrd="0" presId="urn:microsoft.com/office/officeart/2005/8/layout/orgChart1"/>
    <dgm:cxn modelId="{026D0CB2-A942-4E6C-8F17-C9DA797A3C2E}" type="presOf" srcId="{D4DF3A79-6E5C-449E-BC7E-FD842AB589EE}" destId="{2C0FF531-82D9-4E4C-8440-6A1DBE860CE4}" srcOrd="1" destOrd="0" presId="urn:microsoft.com/office/officeart/2005/8/layout/orgChart1"/>
    <dgm:cxn modelId="{3732A0CE-4778-48B8-AF89-7696C4843D09}" srcId="{8D24E85C-48FC-4F4F-92EC-A6AB09EBAD7C}" destId="{D4DF3A79-6E5C-449E-BC7E-FD842AB589EE}" srcOrd="0" destOrd="0" parTransId="{2DC86EE1-BF18-49C7-887E-31956AB088D9}" sibTransId="{1A105FE5-D76B-42AE-989A-94DB659043C1}"/>
    <dgm:cxn modelId="{303154C0-7DB6-44D6-B2C9-21778E8E75B0}" type="presOf" srcId="{CA6AC732-B5DB-4AD7-ACEC-0BC293AAE5C7}" destId="{59D0FB6C-3828-43EB-9A86-854CCFB01BA8}" srcOrd="1" destOrd="0" presId="urn:microsoft.com/office/officeart/2005/8/layout/orgChart1"/>
    <dgm:cxn modelId="{DF612F23-D390-499D-B72A-D2BE7ED1E8AB}" srcId="{8D24E85C-48FC-4F4F-92EC-A6AB09EBAD7C}" destId="{CA6AC732-B5DB-4AD7-ACEC-0BC293AAE5C7}" srcOrd="2" destOrd="0" parTransId="{EE8D88F1-E900-40B5-8D5E-F4214DEDF5D6}" sibTransId="{65378518-1EDF-43DC-A170-57765B27E0AF}"/>
    <dgm:cxn modelId="{F51B494E-EBCA-4D43-A55D-99289F94405B}" type="presOf" srcId="{F4D1E121-0370-406A-9970-80923B204E37}" destId="{EDD11A0E-5BD9-40F1-A578-29B7FEADDFB8}" srcOrd="0" destOrd="0" presId="urn:microsoft.com/office/officeart/2005/8/layout/orgChart1"/>
    <dgm:cxn modelId="{71369708-1CC8-4229-BB44-9E41A0A49D3B}" srcId="{8D24E85C-48FC-4F4F-92EC-A6AB09EBAD7C}" destId="{F4D1E121-0370-406A-9970-80923B204E37}" srcOrd="1" destOrd="0" parTransId="{18DE2042-EC99-4F29-B40A-B8608CA35787}" sibTransId="{61F452F1-13C4-45AA-871B-D552C66054BC}"/>
    <dgm:cxn modelId="{5F257D36-3645-4F6C-B278-1A4B587A4D55}" type="presOf" srcId="{F4D1E121-0370-406A-9970-80923B204E37}" destId="{45142BFA-53B5-4FEC-8CDE-E2929C6DC89B}" srcOrd="1" destOrd="0" presId="urn:microsoft.com/office/officeart/2005/8/layout/orgChart1"/>
    <dgm:cxn modelId="{6A770E7E-2803-4D86-B6D7-EFB2380D6469}" type="presOf" srcId="{070DCD5F-1C3B-4AB6-AB32-2F55B1AAE393}" destId="{FEC45F6B-3DC2-4614-BCE5-7B018CCF9084}" srcOrd="0" destOrd="0" presId="urn:microsoft.com/office/officeart/2005/8/layout/orgChart1"/>
    <dgm:cxn modelId="{6BF354C3-2E03-4BA0-B8D5-574948EFB3CC}" type="presOf" srcId="{D4DF3A79-6E5C-449E-BC7E-FD842AB589EE}" destId="{22229A30-CDFC-4667-956B-14DE0B170254}" srcOrd="0" destOrd="0" presId="urn:microsoft.com/office/officeart/2005/8/layout/orgChart1"/>
    <dgm:cxn modelId="{794C63BB-5660-4958-97B8-391413DEDCD8}" type="presOf" srcId="{8D24E85C-48FC-4F4F-92EC-A6AB09EBAD7C}" destId="{ACE0E0B1-47E1-430C-9F7B-6BFEE43FF40C}" srcOrd="0" destOrd="0" presId="urn:microsoft.com/office/officeart/2005/8/layout/orgChart1"/>
    <dgm:cxn modelId="{6EB3CB0D-B913-4AA7-9981-C8025EECFDEB}" type="presOf" srcId="{8D24E85C-48FC-4F4F-92EC-A6AB09EBAD7C}" destId="{E60212EA-9C8B-4F6A-9653-CEEDB6A6D24B}" srcOrd="1" destOrd="0" presId="urn:microsoft.com/office/officeart/2005/8/layout/orgChart1"/>
    <dgm:cxn modelId="{FBD268ED-31A2-43F6-82D0-EE727EDF7AD4}" type="presOf" srcId="{EE8D88F1-E900-40B5-8D5E-F4214DEDF5D6}" destId="{0430498D-3ABD-417C-B12E-459D2DFD8D31}" srcOrd="0" destOrd="0" presId="urn:microsoft.com/office/officeart/2005/8/layout/orgChart1"/>
    <dgm:cxn modelId="{546C6100-7802-48CD-AC0B-FF206A8ACD1E}" type="presOf" srcId="{2DC86EE1-BF18-49C7-887E-31956AB088D9}" destId="{33ACB783-A0AE-4F6F-9B39-ED471DD5FCC8}" srcOrd="0" destOrd="0" presId="urn:microsoft.com/office/officeart/2005/8/layout/orgChart1"/>
    <dgm:cxn modelId="{48495730-3757-4AD4-9DB7-C339C1AF5777}" srcId="{070DCD5F-1C3B-4AB6-AB32-2F55B1AAE393}" destId="{8D24E85C-48FC-4F4F-92EC-A6AB09EBAD7C}" srcOrd="0" destOrd="0" parTransId="{688D6821-C83A-4608-978A-293B8F6557C6}" sibTransId="{25E666BE-2FF8-481E-9AC5-CDF4164B0B0F}"/>
    <dgm:cxn modelId="{C706959B-9D40-4740-AC65-726B21D8932B}" type="presParOf" srcId="{FEC45F6B-3DC2-4614-BCE5-7B018CCF9084}" destId="{C24CCCEE-EF31-4ADF-AC6A-050D2E990E7E}" srcOrd="0" destOrd="0" presId="urn:microsoft.com/office/officeart/2005/8/layout/orgChart1"/>
    <dgm:cxn modelId="{11C647C6-A22D-43D5-8D9D-B6E300E869E4}" type="presParOf" srcId="{C24CCCEE-EF31-4ADF-AC6A-050D2E990E7E}" destId="{9BFA38A5-838A-4FBE-A9C0-2E2563EA0E43}" srcOrd="0" destOrd="0" presId="urn:microsoft.com/office/officeart/2005/8/layout/orgChart1"/>
    <dgm:cxn modelId="{EA512D9E-314D-4D16-8AAE-D46B60B4F329}" type="presParOf" srcId="{9BFA38A5-838A-4FBE-A9C0-2E2563EA0E43}" destId="{ACE0E0B1-47E1-430C-9F7B-6BFEE43FF40C}" srcOrd="0" destOrd="0" presId="urn:microsoft.com/office/officeart/2005/8/layout/orgChart1"/>
    <dgm:cxn modelId="{D2AFC351-E51A-4C49-A74B-3B547A00EBDA}" type="presParOf" srcId="{9BFA38A5-838A-4FBE-A9C0-2E2563EA0E43}" destId="{E60212EA-9C8B-4F6A-9653-CEEDB6A6D24B}" srcOrd="1" destOrd="0" presId="urn:microsoft.com/office/officeart/2005/8/layout/orgChart1"/>
    <dgm:cxn modelId="{C37FADC9-2ABD-43DA-A569-3774960991ED}" type="presParOf" srcId="{C24CCCEE-EF31-4ADF-AC6A-050D2E990E7E}" destId="{6C14A9A1-6A12-4098-A26E-D5B8C76D429A}" srcOrd="1" destOrd="0" presId="urn:microsoft.com/office/officeart/2005/8/layout/orgChart1"/>
    <dgm:cxn modelId="{CAB35492-7984-43A0-B4E5-22E36710C214}" type="presParOf" srcId="{6C14A9A1-6A12-4098-A26E-D5B8C76D429A}" destId="{33ACB783-A0AE-4F6F-9B39-ED471DD5FCC8}" srcOrd="0" destOrd="0" presId="urn:microsoft.com/office/officeart/2005/8/layout/orgChart1"/>
    <dgm:cxn modelId="{4E150F0C-783E-46B7-9179-2D0E3FDEF26D}" type="presParOf" srcId="{6C14A9A1-6A12-4098-A26E-D5B8C76D429A}" destId="{C3D46D83-25A4-44A3-8ECA-6296C64E0EFC}" srcOrd="1" destOrd="0" presId="urn:microsoft.com/office/officeart/2005/8/layout/orgChart1"/>
    <dgm:cxn modelId="{5BDEF2EE-D3FB-40CA-9A0E-E65BE414DA96}" type="presParOf" srcId="{C3D46D83-25A4-44A3-8ECA-6296C64E0EFC}" destId="{4C9F2CEE-FBEA-4BF9-A625-51CA9DC665B1}" srcOrd="0" destOrd="0" presId="urn:microsoft.com/office/officeart/2005/8/layout/orgChart1"/>
    <dgm:cxn modelId="{1B1768FA-A76E-461D-BD48-7C8F51545858}" type="presParOf" srcId="{4C9F2CEE-FBEA-4BF9-A625-51CA9DC665B1}" destId="{22229A30-CDFC-4667-956B-14DE0B170254}" srcOrd="0" destOrd="0" presId="urn:microsoft.com/office/officeart/2005/8/layout/orgChart1"/>
    <dgm:cxn modelId="{69618EEB-7413-4106-9A24-42565D820653}" type="presParOf" srcId="{4C9F2CEE-FBEA-4BF9-A625-51CA9DC665B1}" destId="{2C0FF531-82D9-4E4C-8440-6A1DBE860CE4}" srcOrd="1" destOrd="0" presId="urn:microsoft.com/office/officeart/2005/8/layout/orgChart1"/>
    <dgm:cxn modelId="{12AC767E-6E39-405F-B4AC-7E74D56F316E}" type="presParOf" srcId="{C3D46D83-25A4-44A3-8ECA-6296C64E0EFC}" destId="{87B8990F-C28B-42A8-88A2-663CD260026A}" srcOrd="1" destOrd="0" presId="urn:microsoft.com/office/officeart/2005/8/layout/orgChart1"/>
    <dgm:cxn modelId="{3AA24795-6DAF-4AB1-B975-473BA0AE7510}" type="presParOf" srcId="{C3D46D83-25A4-44A3-8ECA-6296C64E0EFC}" destId="{B1796DC8-82CE-4CFE-961B-DCCF8E646555}" srcOrd="2" destOrd="0" presId="urn:microsoft.com/office/officeart/2005/8/layout/orgChart1"/>
    <dgm:cxn modelId="{B5AB1DD9-F212-4FEC-9E62-49FFED1B23AC}" type="presParOf" srcId="{6C14A9A1-6A12-4098-A26E-D5B8C76D429A}" destId="{EEA2A05F-D159-4321-80CC-4457A10DDA49}" srcOrd="2" destOrd="0" presId="urn:microsoft.com/office/officeart/2005/8/layout/orgChart1"/>
    <dgm:cxn modelId="{FCFB46E1-E2BC-4CC5-8EDF-C3109BB00D9D}" type="presParOf" srcId="{6C14A9A1-6A12-4098-A26E-D5B8C76D429A}" destId="{E099B633-50F0-4F94-8482-9CD7E6B36E26}" srcOrd="3" destOrd="0" presId="urn:microsoft.com/office/officeart/2005/8/layout/orgChart1"/>
    <dgm:cxn modelId="{BE24F7B1-0CD2-4317-ADC5-31D0577F15D9}" type="presParOf" srcId="{E099B633-50F0-4F94-8482-9CD7E6B36E26}" destId="{F1FF73B5-500B-40FF-B684-9AE9835BAB36}" srcOrd="0" destOrd="0" presId="urn:microsoft.com/office/officeart/2005/8/layout/orgChart1"/>
    <dgm:cxn modelId="{5D5A1FE2-EF42-4E87-A02F-057BB7A67DCB}" type="presParOf" srcId="{F1FF73B5-500B-40FF-B684-9AE9835BAB36}" destId="{EDD11A0E-5BD9-40F1-A578-29B7FEADDFB8}" srcOrd="0" destOrd="0" presId="urn:microsoft.com/office/officeart/2005/8/layout/orgChart1"/>
    <dgm:cxn modelId="{FAB5D04D-37C0-4584-862A-D552420CA0C9}" type="presParOf" srcId="{F1FF73B5-500B-40FF-B684-9AE9835BAB36}" destId="{45142BFA-53B5-4FEC-8CDE-E2929C6DC89B}" srcOrd="1" destOrd="0" presId="urn:microsoft.com/office/officeart/2005/8/layout/orgChart1"/>
    <dgm:cxn modelId="{A64E0EB3-E5DF-4174-9DAE-DAE407133EF0}" type="presParOf" srcId="{E099B633-50F0-4F94-8482-9CD7E6B36E26}" destId="{48D620FC-58BD-473C-BB70-1C2714BBA995}" srcOrd="1" destOrd="0" presId="urn:microsoft.com/office/officeart/2005/8/layout/orgChart1"/>
    <dgm:cxn modelId="{BEFE400D-8BB3-4C8E-8C6A-693A0F258FD3}" type="presParOf" srcId="{E099B633-50F0-4F94-8482-9CD7E6B36E26}" destId="{B1555A1A-806E-4833-801C-B873B1171F1D}" srcOrd="2" destOrd="0" presId="urn:microsoft.com/office/officeart/2005/8/layout/orgChart1"/>
    <dgm:cxn modelId="{7C4C8F1B-175F-4F79-89C7-125F20B98F14}" type="presParOf" srcId="{6C14A9A1-6A12-4098-A26E-D5B8C76D429A}" destId="{0430498D-3ABD-417C-B12E-459D2DFD8D31}" srcOrd="4" destOrd="0" presId="urn:microsoft.com/office/officeart/2005/8/layout/orgChart1"/>
    <dgm:cxn modelId="{24087CD0-DE5A-4037-B598-A9E17B47BCAE}" type="presParOf" srcId="{6C14A9A1-6A12-4098-A26E-D5B8C76D429A}" destId="{2DA81011-82DC-476D-9F49-EF1AD39745F1}" srcOrd="5" destOrd="0" presId="urn:microsoft.com/office/officeart/2005/8/layout/orgChart1"/>
    <dgm:cxn modelId="{6D1C31B2-FF64-4438-BC90-10CB66E31522}" type="presParOf" srcId="{2DA81011-82DC-476D-9F49-EF1AD39745F1}" destId="{FC3C539A-C120-4AEE-9DBE-A0474B25A1AB}" srcOrd="0" destOrd="0" presId="urn:microsoft.com/office/officeart/2005/8/layout/orgChart1"/>
    <dgm:cxn modelId="{71B7B6FB-1EF5-4F73-BA89-8E4CBB9AA9F6}" type="presParOf" srcId="{FC3C539A-C120-4AEE-9DBE-A0474B25A1AB}" destId="{B6D34782-82E4-4246-B7B5-2842A29814AD}" srcOrd="0" destOrd="0" presId="urn:microsoft.com/office/officeart/2005/8/layout/orgChart1"/>
    <dgm:cxn modelId="{B3D65A61-E0FB-4FB6-BF8F-C73B2EA6E174}" type="presParOf" srcId="{FC3C539A-C120-4AEE-9DBE-A0474B25A1AB}" destId="{59D0FB6C-3828-43EB-9A86-854CCFB01BA8}" srcOrd="1" destOrd="0" presId="urn:microsoft.com/office/officeart/2005/8/layout/orgChart1"/>
    <dgm:cxn modelId="{B5EDAB99-91CE-40DC-934C-8388CDB43EFD}" type="presParOf" srcId="{2DA81011-82DC-476D-9F49-EF1AD39745F1}" destId="{AD197B2E-547B-47DD-819A-71C785AE1E33}" srcOrd="1" destOrd="0" presId="urn:microsoft.com/office/officeart/2005/8/layout/orgChart1"/>
    <dgm:cxn modelId="{AFCCB533-D8E7-4367-98D9-FFBE56A07499}" type="presParOf" srcId="{2DA81011-82DC-476D-9F49-EF1AD39745F1}" destId="{A0D55E8A-EF83-4C4E-9A1D-A601D190E52C}" srcOrd="2" destOrd="0" presId="urn:microsoft.com/office/officeart/2005/8/layout/orgChart1"/>
    <dgm:cxn modelId="{62278FA4-EB5D-4CA6-B41C-2370939859FA}" type="presParOf" srcId="{C24CCCEE-EF31-4ADF-AC6A-050D2E990E7E}" destId="{5FC3E9E1-E9FC-4FDD-819B-C979B4B6F456}"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FF73C-E3AF-4744-94A0-7644D67D1211}" type="datetimeFigureOut">
              <a:rPr lang="en-US" smtClean="0"/>
              <a:pPr/>
              <a:t>6/18/2007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349F5-035B-4884-A72E-3F6A943E1EF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AC694F-F536-4BA5-9B76-0C508787D2FB}" type="datetimeFigureOut">
              <a:rPr lang="en-US" smtClean="0"/>
              <a:pPr/>
              <a:t>6/18/2007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D32987-7C58-4AF7-9DF2-275C31332D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4"/>
          <p:cNvSpPr>
            <a:spLocks noGrp="1" noRot="1" noChangeAspect="1"/>
          </p:cNvSpPr>
          <p:nvPr>
            <p:ph type="sldImg"/>
          </p:nvPr>
        </p:nvSpPr>
        <p:spPr/>
        <p:txBody>
          <a:bodyPr/>
          <a:lstStyle/>
          <a:p>
            <a:endParaRPr lang="en-US"/>
          </a:p>
        </p:txBody>
      </p:sp>
      <p:sp>
        <p:nvSpPr>
          <p:cNvPr id="6" name="Rectangle 19"/>
          <p:cNvSpPr>
            <a:spLocks noGrp="1"/>
          </p:cNvSpPr>
          <p:nvPr>
            <p:ph type="body" idx="1"/>
          </p:nvPr>
        </p:nvSpPr>
        <p:spPr/>
        <p:txBody>
          <a:bodyPr/>
          <a:lstStyle/>
          <a:p>
            <a:endParaRPr lang="en-US" dirty="0"/>
          </a:p>
        </p:txBody>
      </p:sp>
      <p:sp>
        <p:nvSpPr>
          <p:cNvPr id="8" name="Date Placeholder 7"/>
          <p:cNvSpPr>
            <a:spLocks noGrp="1"/>
          </p:cNvSpPr>
          <p:nvPr>
            <p:ph type="dt" sz="quarter" idx="1"/>
          </p:nvPr>
        </p:nvSpPr>
        <p:spPr/>
        <p:txBody>
          <a:bodyPr/>
          <a:lstStyle/>
          <a:p>
            <a:fld id="{A36FA8D2-E41E-4CBD-AFB2-1B2A319BE840}" type="datetime1">
              <a:rPr lang="en-US"/>
              <a:pPr/>
              <a:t>6/18/2007</a:t>
            </a:fld>
            <a:endParaRPr lang="en-US"/>
          </a:p>
        </p:txBody>
      </p:sp>
      <p:sp>
        <p:nvSpPr>
          <p:cNvPr id="19" name="Rectangle 29"/>
          <p:cNvSpPr>
            <a:spLocks noGrp="1"/>
          </p:cNvSpPr>
          <p:nvPr>
            <p:ph type="ftr" sz="quarter" idx="4"/>
          </p:nvPr>
        </p:nvSpPr>
        <p:spPr/>
        <p:txBody>
          <a:bodyPr/>
          <a:lstStyle/>
          <a:p>
            <a:endParaRPr lang="en-US"/>
          </a:p>
        </p:txBody>
      </p:sp>
      <p:sp>
        <p:nvSpPr>
          <p:cNvPr id="13" name="Rectangle 23"/>
          <p:cNvSpPr>
            <a:spLocks noGrp="1"/>
          </p:cNvSpPr>
          <p:nvPr>
            <p:ph type="sldNum" sz="quarter" idx="5"/>
          </p:nvPr>
        </p:nvSpPr>
        <p:spPr/>
        <p:txBody>
          <a:bodyPr/>
          <a:lstStyle/>
          <a:p>
            <a:fld id="{0F9410FF-7362-44C8-A86F-5D9CDDD7601D}" type="slidenum">
              <a:rPr lang="en-US"/>
              <a:pPr/>
              <a:t>5</a:t>
            </a:fld>
            <a:endParaRPr lang="en-US"/>
          </a:p>
        </p:txBody>
      </p:sp>
      <p:sp>
        <p:nvSpPr>
          <p:cNvPr id="30" name="Rectangle 6"/>
          <p:cNvSpPr>
            <a:spLocks noGrp="1"/>
          </p:cNvSpPr>
          <p:nvPr>
            <p:ph type="hdr" sz="quarter"/>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9"/>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6" name="Rectangle 25"/>
          <p:cNvSpPr>
            <a:spLocks noGrp="1"/>
          </p:cNvSpPr>
          <p:nvPr>
            <p:ph type="body" idx="1"/>
          </p:nvPr>
        </p:nvSpPr>
        <p:spPr bwMode="auto">
          <a:ln cap="flat" algn="ctr">
            <a:miter lim="800000"/>
            <a:headEnd type="none" w="med" len="med"/>
            <a:tailEnd type="none" w="med" len="med"/>
          </a:ln>
        </p:spPr>
        <p:txBody>
          <a:bodyPr/>
          <a:lstStyle/>
          <a:p>
            <a:endParaRPr lang="en-US">
              <a:latin typeface="Arial" charset="0"/>
            </a:endParaRPr>
          </a:p>
        </p:txBody>
      </p:sp>
      <p:sp>
        <p:nvSpPr>
          <p:cNvPr id="12" name="Rectangle 8"/>
          <p:cNvSpPr>
            <a:spLocks noGrp="1"/>
          </p:cNvSpPr>
          <p:nvPr>
            <p:ph type="dt" sz="quarter" idx="1"/>
          </p:nvPr>
        </p:nvSpPr>
        <p:spPr/>
        <p:txBody>
          <a:bodyPr/>
          <a:lstStyle/>
          <a:p>
            <a:fld id="{86C74323-CBAF-4437-A39D-3BD4AD744D12}" type="datetime1">
              <a:rPr lang="en-US"/>
              <a:pPr/>
              <a:t>6/18/2007</a:t>
            </a:fld>
            <a:endParaRPr lang="en-US"/>
          </a:p>
        </p:txBody>
      </p:sp>
      <p:sp>
        <p:nvSpPr>
          <p:cNvPr id="16" name="Rectangle 3"/>
          <p:cNvSpPr>
            <a:spLocks noGrp="1"/>
          </p:cNvSpPr>
          <p:nvPr>
            <p:ph type="ftr" sz="quarter" idx="4"/>
          </p:nvPr>
        </p:nvSpPr>
        <p:spPr/>
        <p:txBody>
          <a:bodyPr/>
          <a:lstStyle/>
          <a:p>
            <a:endParaRPr lang="en-US"/>
          </a:p>
        </p:txBody>
      </p:sp>
      <p:sp>
        <p:nvSpPr>
          <p:cNvPr id="26" name="Rectangle 17"/>
          <p:cNvSpPr>
            <a:spLocks noGrp="1"/>
          </p:cNvSpPr>
          <p:nvPr>
            <p:ph type="sldNum" sz="quarter" idx="5"/>
          </p:nvPr>
        </p:nvSpPr>
        <p:spPr/>
        <p:txBody>
          <a:bodyPr/>
          <a:lstStyle/>
          <a:p>
            <a:fld id="{D3671EA9-27B7-4282-8601-F49DD15D0CD5}" type="slidenum">
              <a:rPr lang="en-US"/>
              <a:pPr/>
              <a:t>14</a:t>
            </a:fld>
            <a:endParaRPr lang="en-US"/>
          </a:p>
        </p:txBody>
      </p:sp>
      <p:sp>
        <p:nvSpPr>
          <p:cNvPr id="13" name="Rectangle 10"/>
          <p:cNvSpPr>
            <a:spLocks noGrp="1"/>
          </p:cNvSpPr>
          <p:nvPr>
            <p:ph type="hdr" sz="quarter"/>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2" name="Rectangle 2"/>
          <p:cNvSpPr>
            <a:spLocks noGrp="1"/>
          </p:cNvSpPr>
          <p:nvPr>
            <p:ph type="body" idx="1"/>
          </p:nvPr>
        </p:nvSpPr>
        <p:spPr bwMode="auto">
          <a:ln cap="flat" algn="ctr">
            <a:miter lim="800000"/>
            <a:headEnd type="none" w="med" len="med"/>
            <a:tailEnd type="none" w="med" len="med"/>
          </a:ln>
        </p:spPr>
        <p:txBody>
          <a:bodyPr/>
          <a:lstStyle/>
          <a:p>
            <a:endParaRPr lang="en-US" dirty="0">
              <a:latin typeface="Arial" charset="0"/>
            </a:endParaRPr>
          </a:p>
        </p:txBody>
      </p:sp>
      <p:sp>
        <p:nvSpPr>
          <p:cNvPr id="23" name="Rectangle 28"/>
          <p:cNvSpPr>
            <a:spLocks noGrp="1"/>
          </p:cNvSpPr>
          <p:nvPr>
            <p:ph type="dt" sz="quarter" idx="1"/>
          </p:nvPr>
        </p:nvSpPr>
        <p:spPr/>
        <p:txBody>
          <a:bodyPr/>
          <a:lstStyle/>
          <a:p>
            <a:fld id="{C62E7B30-90DE-45B8-9F05-02359DA03E41}" type="datetime1">
              <a:rPr lang="en-US"/>
              <a:pPr/>
              <a:t>6/18/2007</a:t>
            </a:fld>
            <a:endParaRPr lang="en-US"/>
          </a:p>
        </p:txBody>
      </p:sp>
      <p:sp>
        <p:nvSpPr>
          <p:cNvPr id="22" name="Rectangle 25"/>
          <p:cNvSpPr>
            <a:spLocks noGrp="1"/>
          </p:cNvSpPr>
          <p:nvPr>
            <p:ph type="ftr" sz="quarter" idx="4"/>
          </p:nvPr>
        </p:nvSpPr>
        <p:spPr/>
        <p:txBody>
          <a:bodyPr/>
          <a:lstStyle/>
          <a:p>
            <a:endParaRPr lang="en-US"/>
          </a:p>
        </p:txBody>
      </p:sp>
      <p:sp>
        <p:nvSpPr>
          <p:cNvPr id="28" name="Rectangle 31"/>
          <p:cNvSpPr>
            <a:spLocks noGrp="1"/>
          </p:cNvSpPr>
          <p:nvPr>
            <p:ph type="sldNum" sz="quarter" idx="5"/>
          </p:nvPr>
        </p:nvSpPr>
        <p:spPr/>
        <p:txBody>
          <a:bodyPr/>
          <a:lstStyle/>
          <a:p>
            <a:fld id="{0902ADFA-E6D4-4521-84D1-19B64E8581A8}" type="slidenum">
              <a:rPr lang="en-US"/>
              <a:pPr/>
              <a:t>15</a:t>
            </a:fld>
            <a:endParaRPr lang="en-US"/>
          </a:p>
        </p:txBody>
      </p:sp>
      <p:sp>
        <p:nvSpPr>
          <p:cNvPr id="29" name="Rectangle 5"/>
          <p:cNvSpPr>
            <a:spLocks noGrp="1"/>
          </p:cNvSpPr>
          <p:nvPr>
            <p:ph type="hdr" sz="quarter"/>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0"/>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25" name="Rectangle 5"/>
          <p:cNvSpPr>
            <a:spLocks noGrp="1"/>
          </p:cNvSpPr>
          <p:nvPr>
            <p:ph type="body" idx="1"/>
          </p:nvPr>
        </p:nvSpPr>
        <p:spPr bwMode="auto">
          <a:ln cap="flat" algn="ctr">
            <a:miter lim="800000"/>
            <a:headEnd type="none" w="med" len="med"/>
            <a:tailEnd type="none" w="med" len="med"/>
          </a:ln>
        </p:spPr>
        <p:txBody>
          <a:bodyPr/>
          <a:lstStyle/>
          <a:p>
            <a:r>
              <a:rPr lang="en-US" dirty="0" smtClean="0">
                <a:latin typeface="Arial" charset="0"/>
              </a:rPr>
              <a:t>Note that there is no guaranteed</a:t>
            </a:r>
            <a:r>
              <a:rPr lang="en-US" baseline="0" dirty="0" smtClean="0">
                <a:latin typeface="Arial" charset="0"/>
              </a:rPr>
              <a:t> relationship between the two linked styles – they could be entirely different, but under the same name as a linked style.</a:t>
            </a:r>
            <a:endParaRPr lang="en-US" dirty="0">
              <a:latin typeface="Arial" charset="0"/>
            </a:endParaRPr>
          </a:p>
        </p:txBody>
      </p:sp>
      <p:sp>
        <p:nvSpPr>
          <p:cNvPr id="15" name="Rectangle 10"/>
          <p:cNvSpPr>
            <a:spLocks noGrp="1"/>
          </p:cNvSpPr>
          <p:nvPr>
            <p:ph type="dt" sz="quarter" idx="1"/>
          </p:nvPr>
        </p:nvSpPr>
        <p:spPr/>
        <p:txBody>
          <a:bodyPr/>
          <a:lstStyle/>
          <a:p>
            <a:fld id="{3407DAC2-DA69-47A8-8D72-B905AF7AA6AB}" type="datetime1">
              <a:rPr lang="en-US"/>
              <a:pPr/>
              <a:t>6/18/2007</a:t>
            </a:fld>
            <a:endParaRPr lang="en-US"/>
          </a:p>
        </p:txBody>
      </p:sp>
      <p:sp>
        <p:nvSpPr>
          <p:cNvPr id="31" name="Rectangle 9"/>
          <p:cNvSpPr>
            <a:spLocks noGrp="1"/>
          </p:cNvSpPr>
          <p:nvPr>
            <p:ph type="ftr" sz="quarter" idx="4"/>
          </p:nvPr>
        </p:nvSpPr>
        <p:spPr/>
        <p:txBody>
          <a:bodyPr/>
          <a:lstStyle/>
          <a:p>
            <a:endParaRPr lang="en-US"/>
          </a:p>
        </p:txBody>
      </p:sp>
      <p:sp>
        <p:nvSpPr>
          <p:cNvPr id="20" name="Rectangle 2"/>
          <p:cNvSpPr>
            <a:spLocks noGrp="1"/>
          </p:cNvSpPr>
          <p:nvPr>
            <p:ph type="sldNum" sz="quarter" idx="5"/>
          </p:nvPr>
        </p:nvSpPr>
        <p:spPr/>
        <p:txBody>
          <a:bodyPr/>
          <a:lstStyle/>
          <a:p>
            <a:fld id="{33B2D9FB-1AC4-48CD-8EBA-3E6F3BAA3CD7}" type="slidenum">
              <a:rPr lang="en-US"/>
              <a:pPr/>
              <a:t>16</a:t>
            </a:fld>
            <a:endParaRPr lang="en-US"/>
          </a:p>
        </p:txBody>
      </p:sp>
      <p:sp>
        <p:nvSpPr>
          <p:cNvPr id="29" name="Rectangle 26"/>
          <p:cNvSpPr>
            <a:spLocks noGrp="1"/>
          </p:cNvSpPr>
          <p:nvPr>
            <p:ph type="hdr" sz="quarter"/>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3" name="Rectangle 14"/>
          <p:cNvSpPr>
            <a:spLocks noGrp="1"/>
          </p:cNvSpPr>
          <p:nvPr>
            <p:ph type="body" idx="1"/>
          </p:nvPr>
        </p:nvSpPr>
        <p:spPr bwMode="auto">
          <a:ln cap="flat" algn="ctr">
            <a:miter lim="800000"/>
            <a:headEnd type="none" w="med" len="med"/>
            <a:tailEnd type="none" w="med" len="med"/>
          </a:ln>
        </p:spPr>
        <p:txBody>
          <a:bodyPr/>
          <a:lstStyle/>
          <a:p>
            <a:pPr hangingPunct="1"/>
            <a:r>
              <a:rPr lang="en-US" dirty="0" smtClean="0">
                <a:sym typeface="Wingdings" pitchFamily="2" charset="2"/>
              </a:rPr>
              <a:t>The document’s </a:t>
            </a:r>
            <a:r>
              <a:rPr lang="en-US" dirty="0" err="1" smtClean="0">
                <a:sym typeface="Wingdings" pitchFamily="2" charset="2"/>
              </a:rPr>
              <a:t>pStyle</a:t>
            </a:r>
            <a:r>
              <a:rPr lang="en-US" dirty="0" smtClean="0">
                <a:sym typeface="Wingdings" pitchFamily="2" charset="2"/>
              </a:rPr>
              <a:t> property can refer to </a:t>
            </a:r>
            <a:r>
              <a:rPr lang="en-US" dirty="0" err="1" smtClean="0">
                <a:sym typeface="Wingdings" pitchFamily="2" charset="2"/>
              </a:rPr>
              <a:t>TestLinkedStyle</a:t>
            </a:r>
            <a:endParaRPr lang="en-US" dirty="0" smtClean="0">
              <a:sym typeface="Wingdings" pitchFamily="2" charset="2"/>
            </a:endParaRPr>
          </a:p>
          <a:p>
            <a:pPr hangingPunct="1"/>
            <a:r>
              <a:rPr lang="en-US" dirty="0" smtClean="0">
                <a:sym typeface="Wingdings" pitchFamily="2" charset="2"/>
              </a:rPr>
              <a:t>The document’s </a:t>
            </a:r>
            <a:r>
              <a:rPr lang="en-US" dirty="0" err="1" smtClean="0">
                <a:sym typeface="Wingdings" pitchFamily="2" charset="2"/>
              </a:rPr>
              <a:t>rStyle</a:t>
            </a:r>
            <a:r>
              <a:rPr lang="en-US" dirty="0" smtClean="0">
                <a:sym typeface="Wingdings" pitchFamily="2" charset="2"/>
              </a:rPr>
              <a:t> property can refer to </a:t>
            </a:r>
            <a:r>
              <a:rPr lang="en-US" dirty="0" err="1" smtClean="0">
                <a:sym typeface="Wingdings" pitchFamily="2" charset="2"/>
              </a:rPr>
              <a:t>TestLinkedStyleChar</a:t>
            </a:r>
            <a:endParaRPr lang="en-US" dirty="0" smtClean="0">
              <a:sym typeface="Wingdings" pitchFamily="2" charset="2"/>
            </a:endParaRPr>
          </a:p>
          <a:p>
            <a:endParaRPr lang="en-US" dirty="0">
              <a:latin typeface="Arial" charset="0"/>
            </a:endParaRPr>
          </a:p>
        </p:txBody>
      </p:sp>
      <p:sp>
        <p:nvSpPr>
          <p:cNvPr id="10" name="Rectangle 5"/>
          <p:cNvSpPr>
            <a:spLocks noGrp="1"/>
          </p:cNvSpPr>
          <p:nvPr>
            <p:ph type="dt" sz="quarter" idx="1"/>
          </p:nvPr>
        </p:nvSpPr>
        <p:spPr/>
        <p:txBody>
          <a:bodyPr/>
          <a:lstStyle/>
          <a:p>
            <a:fld id="{AA5B7088-2CB3-45E4-AF5A-C8AD14B9AD5C}" type="datetime1">
              <a:rPr lang="en-US"/>
              <a:pPr/>
              <a:t>6/18/2007</a:t>
            </a:fld>
            <a:endParaRPr lang="en-US"/>
          </a:p>
        </p:txBody>
      </p:sp>
      <p:sp>
        <p:nvSpPr>
          <p:cNvPr id="18" name="Rectangle 9"/>
          <p:cNvSpPr>
            <a:spLocks noGrp="1"/>
          </p:cNvSpPr>
          <p:nvPr>
            <p:ph type="ftr" sz="quarter" idx="4"/>
          </p:nvPr>
        </p:nvSpPr>
        <p:spPr/>
        <p:txBody>
          <a:bodyPr/>
          <a:lstStyle/>
          <a:p>
            <a:pPr eaLnBrk="1"/>
            <a:endParaRPr lang="en-US"/>
          </a:p>
        </p:txBody>
      </p:sp>
      <p:sp>
        <p:nvSpPr>
          <p:cNvPr id="29" name="Rectangle 24"/>
          <p:cNvSpPr>
            <a:spLocks noGrp="1"/>
          </p:cNvSpPr>
          <p:nvPr>
            <p:ph type="sldNum" sz="quarter" idx="5"/>
          </p:nvPr>
        </p:nvSpPr>
        <p:spPr/>
        <p:txBody>
          <a:bodyPr/>
          <a:lstStyle/>
          <a:p>
            <a:pPr eaLnBrk="1"/>
            <a:fld id="{7D402CA0-80B3-4C5F-9267-ECE8C66B1C6A}" type="slidenum">
              <a:rPr lang="en-US"/>
              <a:pPr eaLnBrk="1"/>
              <a:t>17</a:t>
            </a:fld>
            <a:endParaRPr lang="en-US"/>
          </a:p>
        </p:txBody>
      </p:sp>
      <p:sp>
        <p:nvSpPr>
          <p:cNvPr id="5" name="Rectangle 10"/>
          <p:cNvSpPr>
            <a:spLocks noGrp="1"/>
          </p:cNvSpPr>
          <p:nvPr>
            <p:ph type="hdr" sz="quarter"/>
          </p:nvPr>
        </p:nvSpPr>
        <p:spPr/>
        <p:txBody>
          <a:bodyPr/>
          <a:lstStyle/>
          <a:p>
            <a:pPr eaLnBrk="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8" name="Rectangle 6"/>
          <p:cNvSpPr>
            <a:spLocks noGrp="1"/>
          </p:cNvSpPr>
          <p:nvPr>
            <p:ph type="body" idx="1"/>
          </p:nvPr>
        </p:nvSpPr>
        <p:spPr bwMode="auto">
          <a:ln cap="flat" algn="ctr">
            <a:miter lim="800000"/>
            <a:headEnd type="none" w="med" len="med"/>
            <a:tailEnd type="none" w="med" len="med"/>
          </a:ln>
        </p:spPr>
        <p:txBody>
          <a:bodyPr/>
          <a:lstStyle/>
          <a:p>
            <a:r>
              <a:rPr lang="en-US" dirty="0" smtClean="0">
                <a:latin typeface="Arial" charset="0"/>
              </a:rPr>
              <a:t>Numbering styles</a:t>
            </a:r>
            <a:r>
              <a:rPr lang="en-US" baseline="0" dirty="0" smtClean="0">
                <a:latin typeface="Arial" charset="0"/>
              </a:rPr>
              <a:t> are also known as “list styles.”</a:t>
            </a:r>
          </a:p>
          <a:p>
            <a:r>
              <a:rPr lang="en-US" baseline="0" dirty="0" smtClean="0">
                <a:latin typeface="Arial" charset="0"/>
              </a:rPr>
              <a:t>A list is NOT a container, unlike in HTML – show this.  Each list item is simply a paragraph, and any paragraph may be a list item.  Consecutive paragraphs that are list items appear to be a single list, but there is no concept of a “list” in Open XML, only paragraphs that are list items.</a:t>
            </a:r>
          </a:p>
          <a:p>
            <a:endParaRPr lang="en-US" dirty="0">
              <a:latin typeface="Arial" charset="0"/>
            </a:endParaRPr>
          </a:p>
        </p:txBody>
      </p:sp>
      <p:sp>
        <p:nvSpPr>
          <p:cNvPr id="19" name="Rectangle 26"/>
          <p:cNvSpPr>
            <a:spLocks noGrp="1"/>
          </p:cNvSpPr>
          <p:nvPr>
            <p:ph type="dt" sz="quarter" idx="1"/>
          </p:nvPr>
        </p:nvSpPr>
        <p:spPr/>
        <p:txBody>
          <a:bodyPr/>
          <a:lstStyle/>
          <a:p>
            <a:fld id="{E03F5AD8-FCC8-4DB8-8AAE-F80BDE55D168}" type="datetime1">
              <a:rPr lang="en-US"/>
              <a:pPr/>
              <a:t>6/18/2007</a:t>
            </a:fld>
            <a:endParaRPr lang="en-US"/>
          </a:p>
        </p:txBody>
      </p:sp>
      <p:sp>
        <p:nvSpPr>
          <p:cNvPr id="21" name="Rectangle 13"/>
          <p:cNvSpPr>
            <a:spLocks noGrp="1"/>
          </p:cNvSpPr>
          <p:nvPr>
            <p:ph type="ftr" sz="quarter" idx="4"/>
          </p:nvPr>
        </p:nvSpPr>
        <p:spPr/>
        <p:txBody>
          <a:bodyPr/>
          <a:lstStyle/>
          <a:p>
            <a:endParaRPr lang="en-US"/>
          </a:p>
        </p:txBody>
      </p:sp>
      <p:sp>
        <p:nvSpPr>
          <p:cNvPr id="30" name="Rectangle 2"/>
          <p:cNvSpPr>
            <a:spLocks noGrp="1"/>
          </p:cNvSpPr>
          <p:nvPr>
            <p:ph type="sldNum" sz="quarter" idx="5"/>
          </p:nvPr>
        </p:nvSpPr>
        <p:spPr/>
        <p:txBody>
          <a:bodyPr/>
          <a:lstStyle/>
          <a:p>
            <a:fld id="{90267A37-C547-4D21-84C4-669471163480}" type="slidenum">
              <a:rPr lang="en-US"/>
              <a:pPr/>
              <a:t>18</a:t>
            </a:fld>
            <a:endParaRPr lang="en-US"/>
          </a:p>
        </p:txBody>
      </p:sp>
      <p:sp>
        <p:nvSpPr>
          <p:cNvPr id="14" name="Rectangle 22"/>
          <p:cNvSpPr>
            <a:spLocks noGrp="1"/>
          </p:cNvSpPr>
          <p:nvPr>
            <p:ph type="hdr" sz="quarter"/>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8" name="Rectangle 6"/>
          <p:cNvSpPr>
            <a:spLocks noGrp="1"/>
          </p:cNvSpPr>
          <p:nvPr>
            <p:ph type="body" idx="1"/>
          </p:nvPr>
        </p:nvSpPr>
        <p:spPr bwMode="auto">
          <a:ln cap="flat" algn="ctr">
            <a:miter lim="800000"/>
            <a:headEnd type="none" w="med" len="med"/>
            <a:tailEnd type="none" w="med" len="med"/>
          </a:ln>
        </p:spPr>
        <p:txBody>
          <a:bodyPr/>
          <a:lstStyle/>
          <a:p>
            <a:r>
              <a:rPr lang="en-US" dirty="0" smtClean="0">
                <a:latin typeface="Arial" charset="0"/>
              </a:rPr>
              <a:t>Word stores the numbering part as numbering.xml.</a:t>
            </a:r>
            <a:endParaRPr lang="en-US" dirty="0">
              <a:latin typeface="Arial" charset="0"/>
            </a:endParaRPr>
          </a:p>
        </p:txBody>
      </p:sp>
      <p:sp>
        <p:nvSpPr>
          <p:cNvPr id="19" name="Rectangle 26"/>
          <p:cNvSpPr>
            <a:spLocks noGrp="1"/>
          </p:cNvSpPr>
          <p:nvPr>
            <p:ph type="dt" sz="quarter" idx="1"/>
          </p:nvPr>
        </p:nvSpPr>
        <p:spPr/>
        <p:txBody>
          <a:bodyPr/>
          <a:lstStyle/>
          <a:p>
            <a:fld id="{E03F5AD8-FCC8-4DB8-8AAE-F80BDE55D168}" type="datetime1">
              <a:rPr lang="en-US"/>
              <a:pPr/>
              <a:t>6/18/2007</a:t>
            </a:fld>
            <a:endParaRPr lang="en-US"/>
          </a:p>
        </p:txBody>
      </p:sp>
      <p:sp>
        <p:nvSpPr>
          <p:cNvPr id="21" name="Rectangle 13"/>
          <p:cNvSpPr>
            <a:spLocks noGrp="1"/>
          </p:cNvSpPr>
          <p:nvPr>
            <p:ph type="ftr" sz="quarter" idx="4"/>
          </p:nvPr>
        </p:nvSpPr>
        <p:spPr/>
        <p:txBody>
          <a:bodyPr/>
          <a:lstStyle/>
          <a:p>
            <a:endParaRPr lang="en-US"/>
          </a:p>
        </p:txBody>
      </p:sp>
      <p:sp>
        <p:nvSpPr>
          <p:cNvPr id="30" name="Rectangle 2"/>
          <p:cNvSpPr>
            <a:spLocks noGrp="1"/>
          </p:cNvSpPr>
          <p:nvPr>
            <p:ph type="sldNum" sz="quarter" idx="5"/>
          </p:nvPr>
        </p:nvSpPr>
        <p:spPr/>
        <p:txBody>
          <a:bodyPr/>
          <a:lstStyle/>
          <a:p>
            <a:fld id="{90267A37-C547-4D21-84C4-669471163480}" type="slidenum">
              <a:rPr lang="en-US"/>
              <a:pPr/>
              <a:t>19</a:t>
            </a:fld>
            <a:endParaRPr lang="en-US"/>
          </a:p>
        </p:txBody>
      </p:sp>
      <p:sp>
        <p:nvSpPr>
          <p:cNvPr id="14" name="Rectangle 22"/>
          <p:cNvSpPr>
            <a:spLocks noGrp="1"/>
          </p:cNvSpPr>
          <p:nvPr>
            <p:ph type="hdr" sz="quarter"/>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8" name="Rectangle 6"/>
          <p:cNvSpPr>
            <a:spLocks noGrp="1"/>
          </p:cNvSpPr>
          <p:nvPr>
            <p:ph type="body" idx="1"/>
          </p:nvPr>
        </p:nvSpPr>
        <p:spPr bwMode="auto">
          <a:ln cap="flat" algn="ctr">
            <a:miter lim="800000"/>
            <a:headEnd type="none" w="med" len="med"/>
            <a:tailEnd type="none" w="med" len="med"/>
          </a:ln>
        </p:spPr>
        <p:txBody>
          <a:bodyPr/>
          <a:lstStyle/>
          <a:p>
            <a:r>
              <a:rPr lang="en-US" dirty="0" smtClean="0">
                <a:latin typeface="Arial" charset="0"/>
              </a:rPr>
              <a:t>Could be multilevel, in which case the w:lvl section repeats for each level.</a:t>
            </a:r>
          </a:p>
          <a:p>
            <a:r>
              <a:rPr lang="en-US" dirty="0" smtClean="0">
                <a:latin typeface="Arial" charset="0"/>
              </a:rPr>
              <a:t>Single-level, multi-level, hybrid multi-level.</a:t>
            </a:r>
            <a:endParaRPr lang="en-US" dirty="0">
              <a:latin typeface="Arial" charset="0"/>
            </a:endParaRPr>
          </a:p>
        </p:txBody>
      </p:sp>
      <p:sp>
        <p:nvSpPr>
          <p:cNvPr id="19" name="Rectangle 26"/>
          <p:cNvSpPr>
            <a:spLocks noGrp="1"/>
          </p:cNvSpPr>
          <p:nvPr>
            <p:ph type="dt" sz="quarter" idx="1"/>
          </p:nvPr>
        </p:nvSpPr>
        <p:spPr/>
        <p:txBody>
          <a:bodyPr/>
          <a:lstStyle/>
          <a:p>
            <a:fld id="{E03F5AD8-FCC8-4DB8-8AAE-F80BDE55D168}" type="datetime1">
              <a:rPr lang="en-US"/>
              <a:pPr/>
              <a:t>6/18/2007</a:t>
            </a:fld>
            <a:endParaRPr lang="en-US"/>
          </a:p>
        </p:txBody>
      </p:sp>
      <p:sp>
        <p:nvSpPr>
          <p:cNvPr id="21" name="Rectangle 13"/>
          <p:cNvSpPr>
            <a:spLocks noGrp="1"/>
          </p:cNvSpPr>
          <p:nvPr>
            <p:ph type="ftr" sz="quarter" idx="4"/>
          </p:nvPr>
        </p:nvSpPr>
        <p:spPr/>
        <p:txBody>
          <a:bodyPr/>
          <a:lstStyle/>
          <a:p>
            <a:endParaRPr lang="en-US"/>
          </a:p>
        </p:txBody>
      </p:sp>
      <p:sp>
        <p:nvSpPr>
          <p:cNvPr id="30" name="Rectangle 2"/>
          <p:cNvSpPr>
            <a:spLocks noGrp="1"/>
          </p:cNvSpPr>
          <p:nvPr>
            <p:ph type="sldNum" sz="quarter" idx="5"/>
          </p:nvPr>
        </p:nvSpPr>
        <p:spPr/>
        <p:txBody>
          <a:bodyPr/>
          <a:lstStyle/>
          <a:p>
            <a:fld id="{90267A37-C547-4D21-84C4-669471163480}" type="slidenum">
              <a:rPr lang="en-US"/>
              <a:pPr/>
              <a:t>20</a:t>
            </a:fld>
            <a:endParaRPr lang="en-US"/>
          </a:p>
        </p:txBody>
      </p:sp>
      <p:sp>
        <p:nvSpPr>
          <p:cNvPr id="14" name="Rectangle 22"/>
          <p:cNvSpPr>
            <a:spLocks noGrp="1"/>
          </p:cNvSpPr>
          <p:nvPr>
            <p:ph type="hdr" sz="quarter"/>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8" name="Rectangle 6"/>
          <p:cNvSpPr>
            <a:spLocks noGrp="1"/>
          </p:cNvSpPr>
          <p:nvPr>
            <p:ph type="body" idx="1"/>
          </p:nvPr>
        </p:nvSpPr>
        <p:spPr bwMode="auto">
          <a:ln cap="flat" algn="ctr">
            <a:miter lim="800000"/>
            <a:headEnd type="none" w="med" len="med"/>
            <a:tailEnd type="none" w="med" len="med"/>
          </a:ln>
        </p:spPr>
        <p:txBody>
          <a:bodyPr/>
          <a:lstStyle/>
          <a:p>
            <a:r>
              <a:rPr lang="en-US" dirty="0" smtClean="0">
                <a:latin typeface="Arial" charset="0"/>
              </a:rPr>
              <a:t>The number style exists only to give a style a name.  Actual</a:t>
            </a:r>
            <a:r>
              <a:rPr lang="en-US" baseline="0" dirty="0" smtClean="0">
                <a:latin typeface="Arial" charset="0"/>
              </a:rPr>
              <a:t> definition of the details is in the numbering definition instance.</a:t>
            </a:r>
          </a:p>
          <a:p>
            <a:endParaRPr lang="en-US" dirty="0" smtClean="0">
              <a:latin typeface="Arial" charset="0"/>
            </a:endParaRPr>
          </a:p>
          <a:p>
            <a:endParaRPr lang="en-US" dirty="0">
              <a:latin typeface="Arial" charset="0"/>
            </a:endParaRPr>
          </a:p>
        </p:txBody>
      </p:sp>
      <p:sp>
        <p:nvSpPr>
          <p:cNvPr id="19" name="Rectangle 26"/>
          <p:cNvSpPr>
            <a:spLocks noGrp="1"/>
          </p:cNvSpPr>
          <p:nvPr>
            <p:ph type="dt" sz="quarter" idx="1"/>
          </p:nvPr>
        </p:nvSpPr>
        <p:spPr/>
        <p:txBody>
          <a:bodyPr/>
          <a:lstStyle/>
          <a:p>
            <a:fld id="{E03F5AD8-FCC8-4DB8-8AAE-F80BDE55D168}" type="datetime1">
              <a:rPr lang="en-US"/>
              <a:pPr/>
              <a:t>6/18/2007</a:t>
            </a:fld>
            <a:endParaRPr lang="en-US"/>
          </a:p>
        </p:txBody>
      </p:sp>
      <p:sp>
        <p:nvSpPr>
          <p:cNvPr id="21" name="Rectangle 13"/>
          <p:cNvSpPr>
            <a:spLocks noGrp="1"/>
          </p:cNvSpPr>
          <p:nvPr>
            <p:ph type="ftr" sz="quarter" idx="4"/>
          </p:nvPr>
        </p:nvSpPr>
        <p:spPr/>
        <p:txBody>
          <a:bodyPr/>
          <a:lstStyle/>
          <a:p>
            <a:endParaRPr lang="en-US"/>
          </a:p>
        </p:txBody>
      </p:sp>
      <p:sp>
        <p:nvSpPr>
          <p:cNvPr id="30" name="Rectangle 2"/>
          <p:cNvSpPr>
            <a:spLocks noGrp="1"/>
          </p:cNvSpPr>
          <p:nvPr>
            <p:ph type="sldNum" sz="quarter" idx="5"/>
          </p:nvPr>
        </p:nvSpPr>
        <p:spPr/>
        <p:txBody>
          <a:bodyPr/>
          <a:lstStyle/>
          <a:p>
            <a:fld id="{90267A37-C547-4D21-84C4-669471163480}" type="slidenum">
              <a:rPr lang="en-US"/>
              <a:pPr/>
              <a:t>24</a:t>
            </a:fld>
            <a:endParaRPr lang="en-US"/>
          </a:p>
        </p:txBody>
      </p:sp>
      <p:sp>
        <p:nvSpPr>
          <p:cNvPr id="14" name="Rectangle 22"/>
          <p:cNvSpPr>
            <a:spLocks noGrp="1"/>
          </p:cNvSpPr>
          <p:nvPr>
            <p:ph type="hdr" sz="quarter"/>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3" name="Rectangle 31"/>
          <p:cNvSpPr>
            <a:spLocks noGrp="1"/>
          </p:cNvSpPr>
          <p:nvPr>
            <p:ph type="body" idx="1"/>
          </p:nvPr>
        </p:nvSpPr>
        <p:spPr bwMode="auto">
          <a:ln cap="flat" algn="ctr">
            <a:miter lim="800000"/>
            <a:headEnd type="none" w="med" len="med"/>
            <a:tailEnd type="none" w="med" len="med"/>
          </a:ln>
        </p:spPr>
        <p:txBody>
          <a:bodyPr/>
          <a:lstStyle/>
          <a:p>
            <a:endParaRPr lang="en-US">
              <a:latin typeface="Arial" charset="0"/>
            </a:endParaRPr>
          </a:p>
        </p:txBody>
      </p:sp>
      <p:sp>
        <p:nvSpPr>
          <p:cNvPr id="23" name="Rectangle 30"/>
          <p:cNvSpPr>
            <a:spLocks noGrp="1"/>
          </p:cNvSpPr>
          <p:nvPr>
            <p:ph type="dt" sz="quarter" idx="1"/>
          </p:nvPr>
        </p:nvSpPr>
        <p:spPr/>
        <p:txBody>
          <a:bodyPr/>
          <a:lstStyle/>
          <a:p>
            <a:fld id="{D632E722-20CE-42A3-8889-C64F03F0D79B}" type="datetime1">
              <a:rPr lang="en-US"/>
              <a:pPr/>
              <a:t>6/18/2007</a:t>
            </a:fld>
            <a:endParaRPr lang="en-US"/>
          </a:p>
        </p:txBody>
      </p:sp>
      <p:sp>
        <p:nvSpPr>
          <p:cNvPr id="10" name="Rectangle 13"/>
          <p:cNvSpPr>
            <a:spLocks noGrp="1"/>
          </p:cNvSpPr>
          <p:nvPr>
            <p:ph type="ftr" sz="quarter" idx="4"/>
          </p:nvPr>
        </p:nvSpPr>
        <p:spPr/>
        <p:txBody>
          <a:bodyPr/>
          <a:lstStyle/>
          <a:p>
            <a:endParaRPr lang="en-US"/>
          </a:p>
        </p:txBody>
      </p:sp>
      <p:sp>
        <p:nvSpPr>
          <p:cNvPr id="2" name="Rectangle 3"/>
          <p:cNvSpPr>
            <a:spLocks noGrp="1"/>
          </p:cNvSpPr>
          <p:nvPr>
            <p:ph type="sldNum" sz="quarter" idx="5"/>
          </p:nvPr>
        </p:nvSpPr>
        <p:spPr/>
        <p:txBody>
          <a:bodyPr/>
          <a:lstStyle/>
          <a:p>
            <a:fld id="{D015BFB4-F682-4E4E-9DCD-8CC9D6D0C257}" type="slidenum">
              <a:rPr lang="en-US"/>
              <a:pPr/>
              <a:t>25</a:t>
            </a:fld>
            <a:endParaRPr lang="en-US"/>
          </a:p>
        </p:txBody>
      </p:sp>
      <p:sp>
        <p:nvSpPr>
          <p:cNvPr id="12" name="Rectangle 8"/>
          <p:cNvSpPr>
            <a:spLocks noGrp="1"/>
          </p:cNvSpPr>
          <p:nvPr>
            <p:ph type="hdr" sz="quarter"/>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a:spLocks noGrp="1" noRot="1" noChangeAspect="1" noChangeArrowheads="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3" name="Rectangle 5"/>
          <p:cNvSpPr>
            <a:spLocks noGrp="1"/>
          </p:cNvSpPr>
          <p:nvPr>
            <p:ph type="body" idx="1"/>
          </p:nvPr>
        </p:nvSpPr>
        <p:spPr bwMode="auto">
          <a:ln cap="flat" algn="ctr">
            <a:miter lim="800000"/>
            <a:headEnd type="none" w="med" len="med"/>
            <a:tailEnd type="none" w="med" len="med"/>
          </a:ln>
        </p:spPr>
        <p:txBody>
          <a:bodyPr/>
          <a:lstStyle/>
          <a:p>
            <a:endParaRPr kumimoji="1" lang="en-US"/>
          </a:p>
        </p:txBody>
      </p:sp>
      <p:sp>
        <p:nvSpPr>
          <p:cNvPr id="18" name="Rectangle 19"/>
          <p:cNvSpPr>
            <a:spLocks noGrp="1"/>
          </p:cNvSpPr>
          <p:nvPr>
            <p:ph type="dt" sz="quarter" idx="1"/>
          </p:nvPr>
        </p:nvSpPr>
        <p:spPr/>
        <p:txBody>
          <a:bodyPr/>
          <a:lstStyle/>
          <a:p>
            <a:fld id="{E462021F-7DE2-4841-B458-EFF09C6D8789}" type="datetime1">
              <a:rPr lang="en-US"/>
              <a:pPr/>
              <a:t>6/18/2007</a:t>
            </a:fld>
            <a:endParaRPr lang="en-US"/>
          </a:p>
        </p:txBody>
      </p:sp>
      <p:sp>
        <p:nvSpPr>
          <p:cNvPr id="8" name="Rectangle 9"/>
          <p:cNvSpPr>
            <a:spLocks noGrp="1"/>
          </p:cNvSpPr>
          <p:nvPr>
            <p:ph type="ftr" sz="quarter" idx="4"/>
          </p:nvPr>
        </p:nvSpPr>
        <p:spPr/>
        <p:txBody>
          <a:bodyPr/>
          <a:lstStyle/>
          <a:p>
            <a:endParaRPr lang="en-US"/>
          </a:p>
        </p:txBody>
      </p:sp>
      <p:sp>
        <p:nvSpPr>
          <p:cNvPr id="24" name="Rectangle 28"/>
          <p:cNvSpPr>
            <a:spLocks noGrp="1"/>
          </p:cNvSpPr>
          <p:nvPr>
            <p:ph type="sldNum" sz="quarter" idx="5"/>
          </p:nvPr>
        </p:nvSpPr>
        <p:spPr/>
        <p:txBody>
          <a:bodyPr/>
          <a:lstStyle/>
          <a:p>
            <a:fld id="{92B884F5-3C5C-4ADC-B4A1-F4F68CEFA40B}" type="slidenum">
              <a:rPr lang="en-US"/>
              <a:pPr/>
              <a:t>26</a:t>
            </a:fld>
            <a:endParaRPr lang="en-US"/>
          </a:p>
        </p:txBody>
      </p:sp>
      <p:sp>
        <p:nvSpPr>
          <p:cNvPr id="10" name="Rectangle 14"/>
          <p:cNvSpPr>
            <a:spLocks noGrp="1"/>
          </p:cNvSpPr>
          <p:nvPr>
            <p:ph type="hdr" sz="quarter"/>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1"/>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7" name="Rectangle 22"/>
          <p:cNvSpPr>
            <a:spLocks noGrp="1"/>
          </p:cNvSpPr>
          <p:nvPr>
            <p:ph type="body" idx="1"/>
          </p:nvPr>
        </p:nvSpPr>
        <p:spPr bwMode="auto">
          <a:ln cap="flat" algn="ctr">
            <a:miter lim="800000"/>
            <a:headEnd type="none" w="med" len="med"/>
            <a:tailEnd type="none" w="med" len="med"/>
          </a:ln>
        </p:spPr>
        <p:txBody>
          <a:bodyPr/>
          <a:lstStyle/>
          <a:p>
            <a:r>
              <a:rPr lang="en-US" dirty="0" smtClean="0">
                <a:latin typeface="Arial" charset="0"/>
              </a:rPr>
              <a:t>Demonstrate dropping simple/fancy style</a:t>
            </a:r>
            <a:r>
              <a:rPr lang="en-US" baseline="0" dirty="0" smtClean="0">
                <a:latin typeface="Arial" charset="0"/>
              </a:rPr>
              <a:t> parts into the same document to change style settings.</a:t>
            </a:r>
            <a:endParaRPr lang="en-US" dirty="0">
              <a:latin typeface="Arial" charset="0"/>
            </a:endParaRPr>
          </a:p>
        </p:txBody>
      </p:sp>
      <p:sp>
        <p:nvSpPr>
          <p:cNvPr id="19" name="Rectangle 13"/>
          <p:cNvSpPr>
            <a:spLocks noGrp="1"/>
          </p:cNvSpPr>
          <p:nvPr>
            <p:ph type="dt" sz="quarter" idx="1"/>
          </p:nvPr>
        </p:nvSpPr>
        <p:spPr/>
        <p:txBody>
          <a:bodyPr/>
          <a:lstStyle/>
          <a:p>
            <a:fld id="{271D1423-9777-4136-94D4-A2FF80983954}" type="datetime1">
              <a:rPr lang="en-US"/>
              <a:pPr/>
              <a:t>6/18/2007</a:t>
            </a:fld>
            <a:endParaRPr lang="en-US"/>
          </a:p>
        </p:txBody>
      </p:sp>
      <p:sp>
        <p:nvSpPr>
          <p:cNvPr id="16" name="Rectangle 14"/>
          <p:cNvSpPr>
            <a:spLocks noGrp="1"/>
          </p:cNvSpPr>
          <p:nvPr>
            <p:ph type="ftr" sz="quarter" idx="4"/>
          </p:nvPr>
        </p:nvSpPr>
        <p:spPr/>
        <p:txBody>
          <a:bodyPr/>
          <a:lstStyle/>
          <a:p>
            <a:endParaRPr lang="en-US"/>
          </a:p>
        </p:txBody>
      </p:sp>
      <p:sp>
        <p:nvSpPr>
          <p:cNvPr id="2" name="Rectangle 3"/>
          <p:cNvSpPr>
            <a:spLocks noGrp="1"/>
          </p:cNvSpPr>
          <p:nvPr>
            <p:ph type="sldNum" sz="quarter" idx="5"/>
          </p:nvPr>
        </p:nvSpPr>
        <p:spPr/>
        <p:txBody>
          <a:bodyPr/>
          <a:lstStyle/>
          <a:p>
            <a:fld id="{4CB5C6E4-D685-4A76-9384-890DDC18C8D7}" type="slidenum">
              <a:rPr lang="en-US"/>
              <a:pPr/>
              <a:t>6</a:t>
            </a:fld>
            <a:endParaRPr lang="en-US"/>
          </a:p>
        </p:txBody>
      </p:sp>
      <p:sp>
        <p:nvSpPr>
          <p:cNvPr id="27" name="Rectangle 23"/>
          <p:cNvSpPr>
            <a:spLocks noGrp="1"/>
          </p:cNvSpPr>
          <p:nvPr>
            <p:ph type="hdr" sz="quarter"/>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a:spLocks noGrp="1" noRot="1" noChangeAspect="1" noChangeArrowheads="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3" name="Rectangle 5"/>
          <p:cNvSpPr>
            <a:spLocks noGrp="1"/>
          </p:cNvSpPr>
          <p:nvPr>
            <p:ph type="body" idx="1"/>
          </p:nvPr>
        </p:nvSpPr>
        <p:spPr bwMode="auto">
          <a:ln cap="flat" algn="ctr">
            <a:miter lim="800000"/>
            <a:headEnd type="none" w="med" len="med"/>
            <a:tailEnd type="none" w="med" len="med"/>
          </a:ln>
        </p:spPr>
        <p:txBody>
          <a:bodyPr/>
          <a:lstStyle/>
          <a:p>
            <a:r>
              <a:rPr lang="en-US" dirty="0" smtClean="0">
                <a:sym typeface="Wingdings" pitchFamily="2" charset="2"/>
              </a:rPr>
              <a:t>Sum of applicable sections = </a:t>
            </a:r>
            <a:r>
              <a:rPr lang="en-US" dirty="0" err="1" smtClean="0">
                <a:sym typeface="Wingdings" pitchFamily="2" charset="2"/>
              </a:rPr>
              <a:t>tblLook</a:t>
            </a:r>
            <a:r>
              <a:rPr lang="en-US" dirty="0" smtClean="0">
                <a:sym typeface="Wingdings" pitchFamily="2" charset="2"/>
              </a:rPr>
              <a:t> value</a:t>
            </a:r>
          </a:p>
          <a:p>
            <a:r>
              <a:rPr kumimoji="1" lang="en-US" dirty="0" smtClean="0">
                <a:sym typeface="Wingdings" pitchFamily="2" charset="2"/>
              </a:rPr>
              <a:t>Note how 200 applies to the previous slide: first-row</a:t>
            </a:r>
            <a:r>
              <a:rPr kumimoji="1" lang="en-US" baseline="0" dirty="0" smtClean="0">
                <a:sym typeface="Wingdings" pitchFamily="2" charset="2"/>
              </a:rPr>
              <a:t> formatting, no row banding</a:t>
            </a:r>
            <a:endParaRPr kumimoji="1" lang="en-US" dirty="0"/>
          </a:p>
        </p:txBody>
      </p:sp>
      <p:sp>
        <p:nvSpPr>
          <p:cNvPr id="18" name="Rectangle 19"/>
          <p:cNvSpPr>
            <a:spLocks noGrp="1"/>
          </p:cNvSpPr>
          <p:nvPr>
            <p:ph type="dt" sz="quarter" idx="1"/>
          </p:nvPr>
        </p:nvSpPr>
        <p:spPr/>
        <p:txBody>
          <a:bodyPr/>
          <a:lstStyle/>
          <a:p>
            <a:fld id="{E462021F-7DE2-4841-B458-EFF09C6D8789}" type="datetime1">
              <a:rPr lang="en-US"/>
              <a:pPr/>
              <a:t>6/18/2007</a:t>
            </a:fld>
            <a:endParaRPr lang="en-US"/>
          </a:p>
        </p:txBody>
      </p:sp>
      <p:sp>
        <p:nvSpPr>
          <p:cNvPr id="8" name="Rectangle 9"/>
          <p:cNvSpPr>
            <a:spLocks noGrp="1"/>
          </p:cNvSpPr>
          <p:nvPr>
            <p:ph type="ftr" sz="quarter" idx="4"/>
          </p:nvPr>
        </p:nvSpPr>
        <p:spPr/>
        <p:txBody>
          <a:bodyPr/>
          <a:lstStyle/>
          <a:p>
            <a:endParaRPr lang="en-US"/>
          </a:p>
        </p:txBody>
      </p:sp>
      <p:sp>
        <p:nvSpPr>
          <p:cNvPr id="24" name="Rectangle 28"/>
          <p:cNvSpPr>
            <a:spLocks noGrp="1"/>
          </p:cNvSpPr>
          <p:nvPr>
            <p:ph type="sldNum" sz="quarter" idx="5"/>
          </p:nvPr>
        </p:nvSpPr>
        <p:spPr/>
        <p:txBody>
          <a:bodyPr/>
          <a:lstStyle/>
          <a:p>
            <a:fld id="{92B884F5-3C5C-4ADC-B4A1-F4F68CEFA40B}" type="slidenum">
              <a:rPr lang="en-US"/>
              <a:pPr/>
              <a:t>27</a:t>
            </a:fld>
            <a:endParaRPr lang="en-US"/>
          </a:p>
        </p:txBody>
      </p:sp>
      <p:sp>
        <p:nvSpPr>
          <p:cNvPr id="10" name="Rectangle 14"/>
          <p:cNvSpPr>
            <a:spLocks noGrp="1"/>
          </p:cNvSpPr>
          <p:nvPr>
            <p:ph type="hdr" sz="quarter"/>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0" name="Rectangle 10"/>
          <p:cNvSpPr>
            <a:spLocks noGrp="1"/>
          </p:cNvSpPr>
          <p:nvPr>
            <p:ph type="body" idx="1"/>
          </p:nvPr>
        </p:nvSpPr>
        <p:spPr bwMode="auto">
          <a:ln cap="flat" algn="ctr">
            <a:miter lim="800000"/>
            <a:headEnd type="none" w="med" len="med"/>
            <a:tailEnd type="none" w="med" len="med"/>
          </a:ln>
        </p:spPr>
        <p:txBody>
          <a:bodyPr/>
          <a:lstStyle/>
          <a:p>
            <a:endParaRPr lang="en-US">
              <a:latin typeface="Arial" charset="0"/>
            </a:endParaRPr>
          </a:p>
        </p:txBody>
      </p:sp>
      <p:sp>
        <p:nvSpPr>
          <p:cNvPr id="9" name="Rectangle 9"/>
          <p:cNvSpPr>
            <a:spLocks noGrp="1"/>
          </p:cNvSpPr>
          <p:nvPr>
            <p:ph type="dt" sz="quarter" idx="1"/>
          </p:nvPr>
        </p:nvSpPr>
        <p:spPr/>
        <p:txBody>
          <a:bodyPr/>
          <a:lstStyle/>
          <a:p>
            <a:fld id="{ADFFECEB-8EAA-425C-9E0A-A90327E5A2AB}" type="datetime1">
              <a:rPr lang="en-US"/>
              <a:pPr/>
              <a:t>6/18/2007</a:t>
            </a:fld>
            <a:endParaRPr lang="en-US"/>
          </a:p>
        </p:txBody>
      </p:sp>
      <p:sp>
        <p:nvSpPr>
          <p:cNvPr id="5" name="Rectangle 2"/>
          <p:cNvSpPr>
            <a:spLocks noGrp="1"/>
          </p:cNvSpPr>
          <p:nvPr>
            <p:ph type="ftr" sz="quarter" idx="4"/>
          </p:nvPr>
        </p:nvSpPr>
        <p:spPr/>
        <p:txBody>
          <a:bodyPr/>
          <a:lstStyle/>
          <a:p>
            <a:pPr eaLnBrk="1"/>
            <a:endParaRPr lang="en-US"/>
          </a:p>
        </p:txBody>
      </p:sp>
      <p:sp>
        <p:nvSpPr>
          <p:cNvPr id="11" name="Rectangle 26"/>
          <p:cNvSpPr>
            <a:spLocks noGrp="1"/>
          </p:cNvSpPr>
          <p:nvPr>
            <p:ph type="sldNum" sz="quarter" idx="5"/>
          </p:nvPr>
        </p:nvSpPr>
        <p:spPr/>
        <p:txBody>
          <a:bodyPr/>
          <a:lstStyle/>
          <a:p>
            <a:pPr eaLnBrk="1"/>
            <a:fld id="{46948DB9-1B6D-422D-A598-60C2AE7D638C}" type="slidenum">
              <a:rPr lang="en-US"/>
              <a:pPr eaLnBrk="1"/>
              <a:t>28</a:t>
            </a:fld>
            <a:endParaRPr lang="en-US"/>
          </a:p>
        </p:txBody>
      </p:sp>
      <p:sp>
        <p:nvSpPr>
          <p:cNvPr id="23" name="Rectangle 24"/>
          <p:cNvSpPr>
            <a:spLocks noGrp="1"/>
          </p:cNvSpPr>
          <p:nvPr>
            <p:ph type="hdr" sz="quarter"/>
          </p:nvPr>
        </p:nvSpPr>
        <p:spPr/>
        <p:txBody>
          <a:bodyPr/>
          <a:lstStyle/>
          <a:p>
            <a:pPr eaLnBrk="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2"/>
          <p:cNvSpPr>
            <a:spLocks noGrp="1" noRot="1" noChangeAspect="1" noChangeArrowheads="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28" name="Rectangle 7"/>
          <p:cNvSpPr>
            <a:spLocks noGrp="1"/>
          </p:cNvSpPr>
          <p:nvPr>
            <p:ph type="body" idx="1"/>
          </p:nvPr>
        </p:nvSpPr>
        <p:spPr bwMode="auto">
          <a:ln cap="flat" algn="ctr">
            <a:miter lim="800000"/>
            <a:headEnd type="none" w="med" len="med"/>
            <a:tailEnd type="none" w="med" len="med"/>
          </a:ln>
        </p:spPr>
        <p:txBody>
          <a:bodyPr/>
          <a:lstStyle/>
          <a:p>
            <a:pPr hangingPunct="1"/>
            <a:endParaRPr lang="en-US">
              <a:latin typeface="Arial" charset="0"/>
            </a:endParaRPr>
          </a:p>
        </p:txBody>
      </p:sp>
      <p:sp>
        <p:nvSpPr>
          <p:cNvPr id="4" name="Rectangle 19"/>
          <p:cNvSpPr>
            <a:spLocks noGrp="1"/>
          </p:cNvSpPr>
          <p:nvPr>
            <p:ph type="dt" sz="quarter" idx="1"/>
          </p:nvPr>
        </p:nvSpPr>
        <p:spPr/>
        <p:txBody>
          <a:bodyPr/>
          <a:lstStyle/>
          <a:p>
            <a:fld id="{498D5CA8-D610-43C1-90F6-A52F53CE0A9E}" type="datetime1">
              <a:rPr lang="en-US"/>
              <a:pPr/>
              <a:t>6/18/2007</a:t>
            </a:fld>
            <a:endParaRPr lang="en-US"/>
          </a:p>
        </p:txBody>
      </p:sp>
      <p:sp>
        <p:nvSpPr>
          <p:cNvPr id="27" name="Rectangle 16"/>
          <p:cNvSpPr>
            <a:spLocks noGrp="1"/>
          </p:cNvSpPr>
          <p:nvPr>
            <p:ph type="ftr" sz="quarter" idx="4"/>
          </p:nvPr>
        </p:nvSpPr>
        <p:spPr/>
        <p:txBody>
          <a:bodyPr/>
          <a:lstStyle/>
          <a:p>
            <a:endParaRPr lang="en-US"/>
          </a:p>
        </p:txBody>
      </p:sp>
      <p:sp>
        <p:nvSpPr>
          <p:cNvPr id="18" name="Rectangle 2"/>
          <p:cNvSpPr>
            <a:spLocks noGrp="1"/>
          </p:cNvSpPr>
          <p:nvPr>
            <p:ph type="sldNum" sz="quarter" idx="5"/>
          </p:nvPr>
        </p:nvSpPr>
        <p:spPr/>
        <p:txBody>
          <a:bodyPr/>
          <a:lstStyle/>
          <a:p>
            <a:fld id="{D254E694-C16E-422F-8D6F-8EFE384D8A9D}" type="slidenum">
              <a:rPr lang="en-US"/>
              <a:pPr/>
              <a:t>29</a:t>
            </a:fld>
            <a:endParaRPr lang="en-US"/>
          </a:p>
        </p:txBody>
      </p:sp>
      <p:sp>
        <p:nvSpPr>
          <p:cNvPr id="9" name="Rectangle 27"/>
          <p:cNvSpPr>
            <a:spLocks noGrp="1"/>
          </p:cNvSpPr>
          <p:nvPr>
            <p:ph type="hdr" sz="quarter"/>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2"/>
          <p:cNvSpPr>
            <a:spLocks noGrp="1" noRot="1" noChangeAspect="1" noChangeArrowheads="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28" name="Rectangle 7"/>
          <p:cNvSpPr>
            <a:spLocks noGrp="1"/>
          </p:cNvSpPr>
          <p:nvPr>
            <p:ph type="body" idx="1"/>
          </p:nvPr>
        </p:nvSpPr>
        <p:spPr bwMode="auto">
          <a:ln cap="flat" algn="ctr">
            <a:miter lim="800000"/>
            <a:headEnd type="none" w="med" len="med"/>
            <a:tailEnd type="none" w="med" len="med"/>
          </a:ln>
        </p:spPr>
        <p:txBody>
          <a:bodyPr/>
          <a:lstStyle/>
          <a:p>
            <a:pPr hangingPunct="1"/>
            <a:endParaRPr lang="en-US">
              <a:latin typeface="Arial" charset="0"/>
            </a:endParaRPr>
          </a:p>
        </p:txBody>
      </p:sp>
      <p:sp>
        <p:nvSpPr>
          <p:cNvPr id="4" name="Rectangle 19"/>
          <p:cNvSpPr>
            <a:spLocks noGrp="1"/>
          </p:cNvSpPr>
          <p:nvPr>
            <p:ph type="dt" sz="quarter" idx="1"/>
          </p:nvPr>
        </p:nvSpPr>
        <p:spPr/>
        <p:txBody>
          <a:bodyPr/>
          <a:lstStyle/>
          <a:p>
            <a:fld id="{498D5CA8-D610-43C1-90F6-A52F53CE0A9E}" type="datetime1">
              <a:rPr lang="en-US"/>
              <a:pPr/>
              <a:t>6/18/2007</a:t>
            </a:fld>
            <a:endParaRPr lang="en-US"/>
          </a:p>
        </p:txBody>
      </p:sp>
      <p:sp>
        <p:nvSpPr>
          <p:cNvPr id="27" name="Rectangle 16"/>
          <p:cNvSpPr>
            <a:spLocks noGrp="1"/>
          </p:cNvSpPr>
          <p:nvPr>
            <p:ph type="ftr" sz="quarter" idx="4"/>
          </p:nvPr>
        </p:nvSpPr>
        <p:spPr/>
        <p:txBody>
          <a:bodyPr/>
          <a:lstStyle/>
          <a:p>
            <a:endParaRPr lang="en-US"/>
          </a:p>
        </p:txBody>
      </p:sp>
      <p:sp>
        <p:nvSpPr>
          <p:cNvPr id="18" name="Rectangle 2"/>
          <p:cNvSpPr>
            <a:spLocks noGrp="1"/>
          </p:cNvSpPr>
          <p:nvPr>
            <p:ph type="sldNum" sz="quarter" idx="5"/>
          </p:nvPr>
        </p:nvSpPr>
        <p:spPr/>
        <p:txBody>
          <a:bodyPr/>
          <a:lstStyle/>
          <a:p>
            <a:fld id="{D254E694-C16E-422F-8D6F-8EFE384D8A9D}" type="slidenum">
              <a:rPr lang="en-US"/>
              <a:pPr/>
              <a:t>30</a:t>
            </a:fld>
            <a:endParaRPr lang="en-US"/>
          </a:p>
        </p:txBody>
      </p:sp>
      <p:sp>
        <p:nvSpPr>
          <p:cNvPr id="9" name="Rectangle 27"/>
          <p:cNvSpPr>
            <a:spLocks noGrp="1"/>
          </p:cNvSpPr>
          <p:nvPr>
            <p:ph type="hdr" sz="quarter"/>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1"/>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5" name="Rectangle 30"/>
          <p:cNvSpPr>
            <a:spLocks noGrp="1"/>
          </p:cNvSpPr>
          <p:nvPr>
            <p:ph type="body" idx="1"/>
          </p:nvPr>
        </p:nvSpPr>
        <p:spPr bwMode="auto">
          <a:ln cap="flat" algn="ctr">
            <a:miter lim="800000"/>
            <a:headEnd type="none" w="med" len="med"/>
            <a:tailEnd type="none" w="med" len="med"/>
          </a:ln>
        </p:spPr>
        <p:txBody>
          <a:bodyPr/>
          <a:lstStyle/>
          <a:p>
            <a:endParaRPr lang="en-US" dirty="0">
              <a:latin typeface="Arial" charset="0"/>
            </a:endParaRPr>
          </a:p>
        </p:txBody>
      </p:sp>
      <p:sp>
        <p:nvSpPr>
          <p:cNvPr id="8" name="Rectangle 13"/>
          <p:cNvSpPr>
            <a:spLocks noGrp="1"/>
          </p:cNvSpPr>
          <p:nvPr>
            <p:ph type="dt" sz="quarter" idx="1"/>
          </p:nvPr>
        </p:nvSpPr>
        <p:spPr/>
        <p:txBody>
          <a:bodyPr/>
          <a:lstStyle/>
          <a:p>
            <a:fld id="{C0841BA0-B06C-4986-BC46-91143A215CCD}" type="datetime1">
              <a:rPr lang="en-US"/>
              <a:pPr/>
              <a:t>6/18/2007</a:t>
            </a:fld>
            <a:endParaRPr lang="en-US"/>
          </a:p>
        </p:txBody>
      </p:sp>
      <p:sp>
        <p:nvSpPr>
          <p:cNvPr id="2" name="Rectangle 3"/>
          <p:cNvSpPr>
            <a:spLocks noGrp="1"/>
          </p:cNvSpPr>
          <p:nvPr>
            <p:ph type="ftr" sz="quarter" idx="4"/>
          </p:nvPr>
        </p:nvSpPr>
        <p:spPr/>
        <p:txBody>
          <a:bodyPr/>
          <a:lstStyle/>
          <a:p>
            <a:pPr eaLnBrk="1"/>
            <a:endParaRPr lang="en-US"/>
          </a:p>
        </p:txBody>
      </p:sp>
      <p:sp>
        <p:nvSpPr>
          <p:cNvPr id="24" name="Rectangle 8"/>
          <p:cNvSpPr>
            <a:spLocks noGrp="1"/>
          </p:cNvSpPr>
          <p:nvPr>
            <p:ph type="sldNum" sz="quarter" idx="5"/>
          </p:nvPr>
        </p:nvSpPr>
        <p:spPr/>
        <p:txBody>
          <a:bodyPr/>
          <a:lstStyle/>
          <a:p>
            <a:pPr eaLnBrk="1"/>
            <a:fld id="{A6DBCFB5-0007-42D4-8A86-DC6108C79D63}" type="slidenum">
              <a:rPr lang="en-US"/>
              <a:pPr eaLnBrk="1"/>
              <a:t>31</a:t>
            </a:fld>
            <a:endParaRPr lang="en-US"/>
          </a:p>
        </p:txBody>
      </p:sp>
      <p:sp>
        <p:nvSpPr>
          <p:cNvPr id="29" name="Header Placeholder 28"/>
          <p:cNvSpPr>
            <a:spLocks noGrp="1"/>
          </p:cNvSpPr>
          <p:nvPr>
            <p:ph type="hdr" sz="quarter"/>
          </p:nvPr>
        </p:nvSpPr>
        <p:spPr/>
        <p:txBody>
          <a:bodyPr/>
          <a:lstStyle/>
          <a:p>
            <a:pPr eaLnBrk="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1"/>
          <p:cNvSpPr>
            <a:spLocks noGrp="1" noRot="1" noChangeAspect="1" noChangeArrowheads="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3" name="Rectangle 26"/>
          <p:cNvSpPr>
            <a:spLocks noGrp="1"/>
          </p:cNvSpPr>
          <p:nvPr>
            <p:ph type="body" idx="1"/>
          </p:nvPr>
        </p:nvSpPr>
        <p:spPr bwMode="auto">
          <a:ln cap="flat" algn="ctr">
            <a:miter lim="800000"/>
            <a:headEnd type="none" w="med" len="med"/>
            <a:tailEnd type="none" w="med" len="med"/>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Wingdings" pitchFamily="2" charset="2"/>
              </a:rPr>
              <a:t>Multiple style ‘types’ can be applied to the same text within a file, so properties are applied in a specific order.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Wingdings" pitchFamily="2" charset="2"/>
              </a:rPr>
              <a:t>List item = the number/bullet/etc</a:t>
            </a:r>
            <a:r>
              <a:rPr lang="en-US" sz="1200" baseline="0" dirty="0" smtClean="0">
                <a:sym typeface="Wingdings" pitchFamily="2" charset="2"/>
              </a:rPr>
              <a:t> that prefixes the content of the item.</a:t>
            </a:r>
            <a:endParaRPr lang="en-US" dirty="0" smtClean="0">
              <a:sym typeface="Wingdings" pitchFamily="2" charset="2"/>
            </a:endParaRPr>
          </a:p>
          <a:p>
            <a:pPr hangingPunct="1"/>
            <a:endParaRPr lang="en-US" dirty="0">
              <a:latin typeface="Arial" charset="0"/>
            </a:endParaRPr>
          </a:p>
        </p:txBody>
      </p:sp>
      <p:sp>
        <p:nvSpPr>
          <p:cNvPr id="12" name="Rectangle 31"/>
          <p:cNvSpPr>
            <a:spLocks noGrp="1"/>
          </p:cNvSpPr>
          <p:nvPr>
            <p:ph type="dt" sz="quarter" idx="1"/>
          </p:nvPr>
        </p:nvSpPr>
        <p:spPr/>
        <p:txBody>
          <a:bodyPr/>
          <a:lstStyle/>
          <a:p>
            <a:fld id="{0255B35B-65C5-4C1D-B146-56DA21EB52C2}" type="datetime1">
              <a:rPr lang="en-US"/>
              <a:pPr/>
              <a:t>6/18/2007</a:t>
            </a:fld>
            <a:endParaRPr lang="en-US"/>
          </a:p>
        </p:txBody>
      </p:sp>
      <p:sp>
        <p:nvSpPr>
          <p:cNvPr id="30" name="Rectangle 16"/>
          <p:cNvSpPr>
            <a:spLocks noGrp="1"/>
          </p:cNvSpPr>
          <p:nvPr>
            <p:ph type="ftr" sz="quarter" idx="4"/>
          </p:nvPr>
        </p:nvSpPr>
        <p:spPr/>
        <p:txBody>
          <a:bodyPr/>
          <a:lstStyle/>
          <a:p>
            <a:endParaRPr lang="en-US"/>
          </a:p>
        </p:txBody>
      </p:sp>
      <p:sp>
        <p:nvSpPr>
          <p:cNvPr id="22" name="Rectangle 20"/>
          <p:cNvSpPr>
            <a:spLocks noGrp="1"/>
          </p:cNvSpPr>
          <p:nvPr>
            <p:ph type="sldNum" sz="quarter" idx="5"/>
          </p:nvPr>
        </p:nvSpPr>
        <p:spPr/>
        <p:txBody>
          <a:bodyPr/>
          <a:lstStyle/>
          <a:p>
            <a:fld id="{06EDF477-35D0-450A-85D2-1541D3F2E167}" type="slidenum">
              <a:rPr lang="en-US"/>
              <a:pPr/>
              <a:t>32</a:t>
            </a:fld>
            <a:endParaRPr lang="en-US"/>
          </a:p>
        </p:txBody>
      </p:sp>
      <p:sp>
        <p:nvSpPr>
          <p:cNvPr id="4" name="Rectangle 18"/>
          <p:cNvSpPr>
            <a:spLocks noGrp="1"/>
          </p:cNvSpPr>
          <p:nvPr>
            <p:ph type="hdr" sz="quarter"/>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1"/>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27" name="Rectangle 31"/>
          <p:cNvSpPr>
            <a:spLocks noGrp="1"/>
          </p:cNvSpPr>
          <p:nvPr>
            <p:ph type="body" idx="1"/>
          </p:nvPr>
        </p:nvSpPr>
        <p:spPr bwMode="auto">
          <a:ln cap="flat" algn="ctr">
            <a:miter lim="800000"/>
            <a:headEnd type="none" w="med" len="med"/>
            <a:tailEnd type="none" w="med" len="med"/>
          </a:ln>
        </p:spPr>
        <p:txBody>
          <a:bodyPr/>
          <a:lstStyle/>
          <a:p>
            <a:r>
              <a:rPr lang="en-US" dirty="0" smtClean="0">
                <a:latin typeface="Arial" charset="0"/>
              </a:rPr>
              <a:t>Latent styles are used to</a:t>
            </a:r>
            <a:r>
              <a:rPr lang="en-US" baseline="0" dirty="0" smtClean="0">
                <a:latin typeface="Arial" charset="0"/>
              </a:rPr>
              <a:t> store information about “</a:t>
            </a:r>
            <a:r>
              <a:rPr lang="en-US" baseline="0" dirty="0" err="1" smtClean="0">
                <a:latin typeface="Arial" charset="0"/>
              </a:rPr>
              <a:t>uninstantiated</a:t>
            </a:r>
            <a:r>
              <a:rPr lang="en-US" baseline="0" dirty="0" smtClean="0">
                <a:latin typeface="Arial" charset="0"/>
              </a:rPr>
              <a:t>” styles.</a:t>
            </a:r>
            <a:endParaRPr lang="en-US" dirty="0">
              <a:latin typeface="Arial" charset="0"/>
            </a:endParaRPr>
          </a:p>
        </p:txBody>
      </p:sp>
      <p:sp>
        <p:nvSpPr>
          <p:cNvPr id="20" name="Rectangle 16"/>
          <p:cNvSpPr>
            <a:spLocks noGrp="1"/>
          </p:cNvSpPr>
          <p:nvPr>
            <p:ph type="dt" sz="quarter" idx="1"/>
          </p:nvPr>
        </p:nvSpPr>
        <p:spPr/>
        <p:txBody>
          <a:bodyPr/>
          <a:lstStyle/>
          <a:p>
            <a:fld id="{D8D962A9-A552-41E1-AEA9-2DDB63B3EADF}" type="datetime1">
              <a:rPr lang="en-US"/>
              <a:pPr/>
              <a:t>6/18/2007</a:t>
            </a:fld>
            <a:endParaRPr lang="en-US"/>
          </a:p>
        </p:txBody>
      </p:sp>
      <p:sp>
        <p:nvSpPr>
          <p:cNvPr id="12" name="Rectangle 21"/>
          <p:cNvSpPr>
            <a:spLocks noGrp="1"/>
          </p:cNvSpPr>
          <p:nvPr>
            <p:ph type="ftr" sz="quarter" idx="4"/>
          </p:nvPr>
        </p:nvSpPr>
        <p:spPr/>
        <p:txBody>
          <a:bodyPr/>
          <a:lstStyle/>
          <a:p>
            <a:pPr eaLnBrk="1"/>
            <a:endParaRPr lang="en-US"/>
          </a:p>
        </p:txBody>
      </p:sp>
      <p:sp>
        <p:nvSpPr>
          <p:cNvPr id="26" name="Rectangle 12"/>
          <p:cNvSpPr>
            <a:spLocks noGrp="1"/>
          </p:cNvSpPr>
          <p:nvPr>
            <p:ph type="sldNum" sz="quarter" idx="5"/>
          </p:nvPr>
        </p:nvSpPr>
        <p:spPr/>
        <p:txBody>
          <a:bodyPr/>
          <a:lstStyle/>
          <a:p>
            <a:pPr eaLnBrk="1"/>
            <a:fld id="{4DA24168-1B8B-438D-B036-BDCD2AB02CE1}" type="slidenum">
              <a:rPr lang="en-US"/>
              <a:pPr eaLnBrk="1"/>
              <a:t>33</a:t>
            </a:fld>
            <a:endParaRPr lang="en-US"/>
          </a:p>
        </p:txBody>
      </p:sp>
      <p:sp>
        <p:nvSpPr>
          <p:cNvPr id="14" name="Rectangle 7"/>
          <p:cNvSpPr>
            <a:spLocks noGrp="1"/>
          </p:cNvSpPr>
          <p:nvPr>
            <p:ph type="hdr" sz="quarter"/>
          </p:nvPr>
        </p:nvSpPr>
        <p:spPr/>
        <p:txBody>
          <a:bodyPr/>
          <a:lstStyle/>
          <a:p>
            <a:pPr eaLnBrk="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Glossary</a:t>
            </a:r>
            <a:r>
              <a:rPr lang="en-US" baseline="0" dirty="0" smtClean="0"/>
              <a:t> and document building blocks are closely related concepts.  See the </a:t>
            </a:r>
            <a:r>
              <a:rPr lang="en-US" baseline="0" dirty="0" err="1" smtClean="0"/>
              <a:t>screencast</a:t>
            </a:r>
            <a:r>
              <a:rPr lang="en-US" baseline="0" dirty="0" smtClean="0"/>
              <a:t> on Channel 9 posted 12/1/2006 about document building blocks.</a:t>
            </a:r>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37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Ecma</a:t>
            </a:r>
            <a:r>
              <a:rPr lang="en-US" dirty="0" smtClean="0"/>
              <a:t> Office Open XML spec uses this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Master document may contain any</a:t>
            </a:r>
            <a:r>
              <a:rPr lang="en-US" baseline="0" dirty="0" smtClean="0"/>
              <a:t> other type of content, not just subdocument references.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development scenarios: could create subdocuments on the fly, master document collates a set of reports, etc.</a:t>
            </a:r>
            <a:endParaRPr lang="en-US" dirty="0" smtClean="0"/>
          </a:p>
        </p:txBody>
      </p:sp>
      <p:sp>
        <p:nvSpPr>
          <p:cNvPr id="4" name="Slide Number Placeholder 3"/>
          <p:cNvSpPr>
            <a:spLocks noGrp="1"/>
          </p:cNvSpPr>
          <p:nvPr>
            <p:ph type="sldNum" sz="quarter" idx="10"/>
          </p:nvPr>
        </p:nvSpPr>
        <p:spPr/>
        <p:txBody>
          <a:bodyPr/>
          <a:lstStyle/>
          <a:p>
            <a:fld id="{62D32987-7C58-4AF7-9DF2-275C31332D9E}" type="slidenum">
              <a:rPr lang="en-US" smtClean="0"/>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Word bug: must have a paragraph</a:t>
            </a:r>
            <a:r>
              <a:rPr lang="en-US" baseline="0" dirty="0" smtClean="0"/>
              <a:t> between each </a:t>
            </a:r>
            <a:r>
              <a:rPr lang="en-US" baseline="0" dirty="0" err="1" smtClean="0"/>
              <a:t>subdoc</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8" name="Rectangle 28"/>
          <p:cNvSpPr>
            <a:spLocks noGrp="1"/>
          </p:cNvSpPr>
          <p:nvPr>
            <p:ph type="body" idx="1"/>
          </p:nvPr>
        </p:nvSpPr>
        <p:spPr bwMode="auto">
          <a:ln cap="flat" algn="ctr">
            <a:miter lim="800000"/>
            <a:headEnd type="none" w="med" len="med"/>
            <a:tailEnd type="none" w="med" len="med"/>
          </a:ln>
        </p:spPr>
        <p:txBody>
          <a:bodyPr/>
          <a:lstStyle/>
          <a:p>
            <a:endParaRPr lang="en-US" dirty="0">
              <a:latin typeface="Arial" charset="0"/>
            </a:endParaRPr>
          </a:p>
        </p:txBody>
      </p:sp>
      <p:sp>
        <p:nvSpPr>
          <p:cNvPr id="10" name="Rectangle 17"/>
          <p:cNvSpPr>
            <a:spLocks noGrp="1"/>
          </p:cNvSpPr>
          <p:nvPr>
            <p:ph type="dt" sz="quarter" idx="1"/>
          </p:nvPr>
        </p:nvSpPr>
        <p:spPr/>
        <p:txBody>
          <a:bodyPr/>
          <a:lstStyle/>
          <a:p>
            <a:fld id="{C472B5DA-B585-42B4-B4CE-DD053C451A1F}" type="datetime1">
              <a:rPr lang="en-US"/>
              <a:pPr/>
              <a:t>6/18/2007</a:t>
            </a:fld>
            <a:endParaRPr lang="en-US"/>
          </a:p>
        </p:txBody>
      </p:sp>
      <p:sp>
        <p:nvSpPr>
          <p:cNvPr id="8" name="Rectangle 29"/>
          <p:cNvSpPr>
            <a:spLocks noGrp="1"/>
          </p:cNvSpPr>
          <p:nvPr>
            <p:ph type="ftr" sz="quarter" idx="4"/>
          </p:nvPr>
        </p:nvSpPr>
        <p:spPr/>
        <p:txBody>
          <a:bodyPr/>
          <a:lstStyle/>
          <a:p>
            <a:endParaRPr lang="en-US"/>
          </a:p>
        </p:txBody>
      </p:sp>
      <p:sp>
        <p:nvSpPr>
          <p:cNvPr id="11" name="Rectangle 22"/>
          <p:cNvSpPr>
            <a:spLocks noGrp="1"/>
          </p:cNvSpPr>
          <p:nvPr>
            <p:ph type="sldNum" sz="quarter" idx="5"/>
          </p:nvPr>
        </p:nvSpPr>
        <p:spPr/>
        <p:txBody>
          <a:bodyPr/>
          <a:lstStyle/>
          <a:p>
            <a:fld id="{9A203B4B-CEE4-42E4-83A1-1DE229C8FDF1}" type="slidenum">
              <a:rPr lang="en-US"/>
              <a:pPr/>
              <a:t>7</a:t>
            </a:fld>
            <a:endParaRPr lang="en-US"/>
          </a:p>
        </p:txBody>
      </p:sp>
      <p:sp>
        <p:nvSpPr>
          <p:cNvPr id="28" name="Rectangle 18"/>
          <p:cNvSpPr>
            <a:spLocks noGrp="1"/>
          </p:cNvSpPr>
          <p:nvPr>
            <p:ph type="hdr" sz="quarter"/>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developer usage:</a:t>
            </a:r>
            <a:r>
              <a:rPr lang="en-US" baseline="0" dirty="0" smtClean="0"/>
              <a:t> adding specially formatted report to a document, etc.</a:t>
            </a:r>
          </a:p>
        </p:txBody>
      </p:sp>
      <p:sp>
        <p:nvSpPr>
          <p:cNvPr id="4" name="Slide Number Placeholder 3"/>
          <p:cNvSpPr>
            <a:spLocks noGrp="1"/>
          </p:cNvSpPr>
          <p:nvPr>
            <p:ph type="sldNum" sz="quarter" idx="10"/>
          </p:nvPr>
        </p:nvSpPr>
        <p:spPr/>
        <p:txBody>
          <a:bodyPr/>
          <a:lstStyle/>
          <a:p>
            <a:fld id="{62D32987-7C58-4AF7-9DF2-275C31332D9E}" type="slidenum">
              <a:rPr lang="en-US" smtClean="0"/>
              <a:pPr/>
              <a:t>43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3"/>
          <p:cNvSpPr>
            <a:spLocks noGrp="1" noRot="1" noChangeAspect="1"/>
          </p:cNvSpPr>
          <p:nvPr>
            <p:ph type="sldImg"/>
          </p:nvPr>
        </p:nvSpPr>
        <p:spPr/>
        <p:txBody>
          <a:bodyPr/>
          <a:lstStyle/>
          <a:p>
            <a:endParaRPr lang="en-US"/>
          </a:p>
        </p:txBody>
      </p:sp>
      <p:sp>
        <p:nvSpPr>
          <p:cNvPr id="22" name="Rectangle 2"/>
          <p:cNvSpPr>
            <a:spLocks noGrp="1"/>
          </p:cNvSpPr>
          <p:nvPr>
            <p:ph type="body" idx="1"/>
          </p:nvPr>
        </p:nvSpPr>
        <p:spPr/>
        <p:txBody>
          <a:bodyPr/>
          <a:lstStyle/>
          <a:p>
            <a:endParaRPr lang="en-US"/>
          </a:p>
        </p:txBody>
      </p:sp>
      <p:sp>
        <p:nvSpPr>
          <p:cNvPr id="16" name="Rectangle 24"/>
          <p:cNvSpPr>
            <a:spLocks noGrp="1"/>
          </p:cNvSpPr>
          <p:nvPr>
            <p:ph type="dt" sz="quarter" idx="1"/>
          </p:nvPr>
        </p:nvSpPr>
        <p:spPr/>
        <p:txBody>
          <a:bodyPr/>
          <a:lstStyle/>
          <a:p>
            <a:pPr eaLnBrk="1"/>
            <a:fld id="{EE0D998A-91A5-4A69-A726-887A9FCD06A7}" type="datetime1">
              <a:rPr lang="en-US"/>
              <a:pPr eaLnBrk="1"/>
              <a:t>6/18/2007</a:t>
            </a:fld>
            <a:endParaRPr lang="en-US"/>
          </a:p>
        </p:txBody>
      </p:sp>
      <p:sp>
        <p:nvSpPr>
          <p:cNvPr id="9" name="Rectangle 21"/>
          <p:cNvSpPr>
            <a:spLocks noGrp="1"/>
          </p:cNvSpPr>
          <p:nvPr>
            <p:ph type="ftr" sz="quarter" idx="4"/>
          </p:nvPr>
        </p:nvSpPr>
        <p:spPr/>
        <p:txBody>
          <a:bodyPr/>
          <a:lstStyle/>
          <a:p>
            <a:endParaRPr lang="en-US"/>
          </a:p>
        </p:txBody>
      </p:sp>
      <p:sp>
        <p:nvSpPr>
          <p:cNvPr id="8" name="Rectangle 26"/>
          <p:cNvSpPr>
            <a:spLocks noGrp="1"/>
          </p:cNvSpPr>
          <p:nvPr>
            <p:ph type="sldNum" sz="quarter" idx="5"/>
          </p:nvPr>
        </p:nvSpPr>
        <p:spPr/>
        <p:txBody>
          <a:bodyPr/>
          <a:lstStyle/>
          <a:p>
            <a:fld id="{0567339C-2F39-4DCA-A697-B12FBFA04F07}" type="slidenum">
              <a:rPr lang="en-US"/>
              <a:pPr/>
              <a:t>44</a:t>
            </a:fld>
            <a:endParaRPr lang="en-US"/>
          </a:p>
        </p:txBody>
      </p:sp>
      <p:sp>
        <p:nvSpPr>
          <p:cNvPr id="26" name="Rectangle 27"/>
          <p:cNvSpPr>
            <a:spLocks noGrp="1"/>
          </p:cNvSpPr>
          <p:nvPr>
            <p:ph type="hdr" sz="quarter"/>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45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p:cNvSpPr>
          <p:nvPr>
            <p:ph type="sldImg"/>
          </p:nvPr>
        </p:nvSpPr>
        <p:spPr/>
        <p:txBody>
          <a:bodyPr/>
          <a:lstStyle/>
          <a:p>
            <a:endParaRPr lang="en-US"/>
          </a:p>
        </p:txBody>
      </p:sp>
      <p:sp>
        <p:nvSpPr>
          <p:cNvPr id="30" name="Rectangle 17"/>
          <p:cNvSpPr>
            <a:spLocks noGrp="1"/>
          </p:cNvSpPr>
          <p:nvPr>
            <p:ph type="body" idx="1"/>
          </p:nvPr>
        </p:nvSpPr>
        <p:spPr/>
        <p:txBody>
          <a:bodyPr/>
          <a:lstStyle/>
          <a:p>
            <a:r>
              <a:rPr lang="en-US" dirty="0" smtClean="0"/>
              <a:t>Note 1440 </a:t>
            </a:r>
            <a:r>
              <a:rPr lang="en-US" dirty="0" err="1" smtClean="0"/>
              <a:t>twips</a:t>
            </a:r>
            <a:r>
              <a:rPr lang="en-US" dirty="0" smtClean="0"/>
              <a:t> per inch.</a:t>
            </a:r>
          </a:p>
          <a:p>
            <a:r>
              <a:rPr lang="en-US" dirty="0" smtClean="0"/>
              <a:t>“This point forward” can cause confusion, because</a:t>
            </a:r>
            <a:r>
              <a:rPr lang="en-US" baseline="0" dirty="0" smtClean="0"/>
              <a:t> these property settings will be stored in a &lt;</a:t>
            </a:r>
            <a:r>
              <a:rPr lang="en-US" baseline="0" dirty="0" err="1" smtClean="0"/>
              <a:t>sectPr</a:t>
            </a:r>
            <a:r>
              <a:rPr lang="en-US" baseline="0" dirty="0" smtClean="0"/>
              <a:t>&gt; at the END of the section, although you’re setting the settings at the BEGINNING of the section.</a:t>
            </a:r>
            <a:endParaRPr lang="en-US" dirty="0"/>
          </a:p>
        </p:txBody>
      </p:sp>
      <p:sp>
        <p:nvSpPr>
          <p:cNvPr id="27" name="Rectangle 18"/>
          <p:cNvSpPr>
            <a:spLocks noGrp="1"/>
          </p:cNvSpPr>
          <p:nvPr>
            <p:ph type="dt" sz="quarter" idx="1"/>
          </p:nvPr>
        </p:nvSpPr>
        <p:spPr/>
        <p:txBody>
          <a:bodyPr/>
          <a:lstStyle/>
          <a:p>
            <a:fld id="{D5132BEB-AC55-4314-BD97-2F04E691B3EC}" type="datetime1">
              <a:rPr lang="en-US"/>
              <a:pPr/>
              <a:t>6/18/2007</a:t>
            </a:fld>
            <a:endParaRPr lang="en-US"/>
          </a:p>
        </p:txBody>
      </p:sp>
      <p:sp>
        <p:nvSpPr>
          <p:cNvPr id="3" name="Rectangle 31"/>
          <p:cNvSpPr>
            <a:spLocks noGrp="1"/>
          </p:cNvSpPr>
          <p:nvPr>
            <p:ph type="ftr" sz="quarter" idx="4"/>
          </p:nvPr>
        </p:nvSpPr>
        <p:spPr/>
        <p:txBody>
          <a:bodyPr/>
          <a:lstStyle/>
          <a:p>
            <a:endParaRPr lang="en-US"/>
          </a:p>
        </p:txBody>
      </p:sp>
      <p:sp>
        <p:nvSpPr>
          <p:cNvPr id="2" name="Rectangle 27"/>
          <p:cNvSpPr>
            <a:spLocks noGrp="1"/>
          </p:cNvSpPr>
          <p:nvPr>
            <p:ph type="sldNum" sz="quarter" idx="5"/>
          </p:nvPr>
        </p:nvSpPr>
        <p:spPr/>
        <p:txBody>
          <a:bodyPr/>
          <a:lstStyle/>
          <a:p>
            <a:fld id="{79D9A2B2-4346-4D74-920E-C1C30C4089BA}" type="slidenum">
              <a:rPr lang="en-US"/>
              <a:pPr/>
              <a:t>46</a:t>
            </a:fld>
            <a:endParaRPr lang="en-US"/>
          </a:p>
        </p:txBody>
      </p:sp>
      <p:sp>
        <p:nvSpPr>
          <p:cNvPr id="23" name="Rectangle 8"/>
          <p:cNvSpPr>
            <a:spLocks noGrp="1"/>
          </p:cNvSpPr>
          <p:nvPr>
            <p:ph type="hdr" sz="quarter"/>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Rot="1" noChangeAspect="1"/>
          </p:cNvSpPr>
          <p:nvPr>
            <p:ph type="sldImg"/>
          </p:nvPr>
        </p:nvSpPr>
        <p:spPr/>
        <p:txBody>
          <a:bodyPr/>
          <a:lstStyle/>
          <a:p>
            <a:endParaRPr lang="en-US"/>
          </a:p>
        </p:txBody>
      </p:sp>
      <p:sp>
        <p:nvSpPr>
          <p:cNvPr id="18" name="Rectangle 4"/>
          <p:cNvSpPr>
            <a:spLocks noGrp="1"/>
          </p:cNvSpPr>
          <p:nvPr>
            <p:ph type="body" idx="1"/>
          </p:nvPr>
        </p:nvSpPr>
        <p:spPr/>
        <p:txBody>
          <a:bodyPr/>
          <a:lstStyle/>
          <a:p>
            <a:endParaRPr lang="en-US" dirty="0"/>
          </a:p>
        </p:txBody>
      </p:sp>
      <p:sp>
        <p:nvSpPr>
          <p:cNvPr id="10" name="Rectangle 11"/>
          <p:cNvSpPr>
            <a:spLocks noGrp="1"/>
          </p:cNvSpPr>
          <p:nvPr>
            <p:ph type="dt" sz="quarter" idx="1"/>
          </p:nvPr>
        </p:nvSpPr>
        <p:spPr/>
        <p:txBody>
          <a:bodyPr/>
          <a:lstStyle/>
          <a:p>
            <a:fld id="{DDE6A43D-06FD-4589-B2F1-B04879235B76}" type="datetime1">
              <a:rPr lang="en-US"/>
              <a:pPr/>
              <a:t>6/18/2007</a:t>
            </a:fld>
            <a:endParaRPr lang="en-US"/>
          </a:p>
        </p:txBody>
      </p:sp>
      <p:sp>
        <p:nvSpPr>
          <p:cNvPr id="31" name="Rectangle 2"/>
          <p:cNvSpPr>
            <a:spLocks noGrp="1"/>
          </p:cNvSpPr>
          <p:nvPr>
            <p:ph type="ftr" sz="quarter" idx="4"/>
          </p:nvPr>
        </p:nvSpPr>
        <p:spPr/>
        <p:txBody>
          <a:bodyPr/>
          <a:lstStyle/>
          <a:p>
            <a:endParaRPr lang="en-US"/>
          </a:p>
        </p:txBody>
      </p:sp>
      <p:sp>
        <p:nvSpPr>
          <p:cNvPr id="11" name="Rectangle 3"/>
          <p:cNvSpPr>
            <a:spLocks noGrp="1"/>
          </p:cNvSpPr>
          <p:nvPr>
            <p:ph type="sldNum" sz="quarter" idx="5"/>
          </p:nvPr>
        </p:nvSpPr>
        <p:spPr/>
        <p:txBody>
          <a:bodyPr/>
          <a:lstStyle/>
          <a:p>
            <a:fld id="{3E7B2FB1-ADF5-4484-9735-B7C64B0A2BD7}" type="slidenum">
              <a:rPr lang="en-US"/>
              <a:pPr/>
              <a:t>47</a:t>
            </a:fld>
            <a:endParaRPr lang="en-US"/>
          </a:p>
        </p:txBody>
      </p:sp>
      <p:sp>
        <p:nvSpPr>
          <p:cNvPr id="22" name="Rectangle 15"/>
          <p:cNvSpPr>
            <a:spLocks noGrp="1"/>
          </p:cNvSpPr>
          <p:nvPr>
            <p:ph type="hdr" sz="quarter"/>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Rot="1" noChangeAspect="1"/>
          </p:cNvSpPr>
          <p:nvPr>
            <p:ph type="sldImg"/>
          </p:nvPr>
        </p:nvSpPr>
        <p:spPr/>
        <p:txBody>
          <a:bodyPr/>
          <a:lstStyle/>
          <a:p>
            <a:endParaRPr lang="en-US"/>
          </a:p>
        </p:txBody>
      </p:sp>
      <p:sp>
        <p:nvSpPr>
          <p:cNvPr id="7" name="Rectangle 20"/>
          <p:cNvSpPr>
            <a:spLocks noGrp="1"/>
          </p:cNvSpPr>
          <p:nvPr>
            <p:ph type="body" idx="1"/>
          </p:nvPr>
        </p:nvSpPr>
        <p:spPr/>
        <p:txBody>
          <a:bodyPr/>
          <a:lstStyle/>
          <a:p>
            <a:endParaRPr lang="en-US"/>
          </a:p>
        </p:txBody>
      </p:sp>
      <p:sp>
        <p:nvSpPr>
          <p:cNvPr id="2" name="Rectangle 4"/>
          <p:cNvSpPr>
            <a:spLocks noGrp="1"/>
          </p:cNvSpPr>
          <p:nvPr>
            <p:ph type="dt" sz="quarter" idx="1"/>
          </p:nvPr>
        </p:nvSpPr>
        <p:spPr/>
        <p:txBody>
          <a:bodyPr/>
          <a:lstStyle/>
          <a:p>
            <a:pPr eaLnBrk="1"/>
            <a:fld id="{BB2D3747-1117-4240-8690-5869E0F6D06F}" type="datetime1">
              <a:rPr lang="en-US"/>
              <a:pPr eaLnBrk="1"/>
              <a:t>6/18/2007</a:t>
            </a:fld>
            <a:endParaRPr lang="en-US"/>
          </a:p>
        </p:txBody>
      </p:sp>
      <p:sp>
        <p:nvSpPr>
          <p:cNvPr id="20" name="Rectangle 3"/>
          <p:cNvSpPr>
            <a:spLocks noGrp="1"/>
          </p:cNvSpPr>
          <p:nvPr>
            <p:ph type="ftr" sz="quarter" idx="4"/>
          </p:nvPr>
        </p:nvSpPr>
        <p:spPr/>
        <p:txBody>
          <a:bodyPr/>
          <a:lstStyle/>
          <a:p>
            <a:endParaRPr lang="en-US"/>
          </a:p>
        </p:txBody>
      </p:sp>
      <p:sp>
        <p:nvSpPr>
          <p:cNvPr id="26" name="Rectangle 10"/>
          <p:cNvSpPr>
            <a:spLocks noGrp="1"/>
          </p:cNvSpPr>
          <p:nvPr>
            <p:ph type="sldNum" sz="quarter" idx="5"/>
          </p:nvPr>
        </p:nvSpPr>
        <p:spPr/>
        <p:txBody>
          <a:bodyPr/>
          <a:lstStyle/>
          <a:p>
            <a:fld id="{29497FA6-B471-475D-BCAF-5629C9856609}" type="slidenum">
              <a:rPr lang="en-US"/>
              <a:pPr/>
              <a:t>48</a:t>
            </a:fld>
            <a:endParaRPr lang="en-US"/>
          </a:p>
        </p:txBody>
      </p:sp>
      <p:sp>
        <p:nvSpPr>
          <p:cNvPr id="25" name="Rectangle 23"/>
          <p:cNvSpPr>
            <a:spLocks noGrp="1"/>
          </p:cNvSpPr>
          <p:nvPr>
            <p:ph type="hdr" sz="quarter"/>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50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a simple document, go through the parts and relationships for headers and footers.</a:t>
            </a:r>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4"/>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5" name="Rectangle 10"/>
          <p:cNvSpPr>
            <a:spLocks noGrp="1"/>
          </p:cNvSpPr>
          <p:nvPr>
            <p:ph type="body" idx="1"/>
          </p:nvPr>
        </p:nvSpPr>
        <p:spPr bwMode="auto">
          <a:ln cap="flat" algn="ctr">
            <a:miter lim="800000"/>
            <a:headEnd type="none" w="med" len="med"/>
            <a:tailEnd type="none" w="med" len="med"/>
          </a:ln>
        </p:spPr>
        <p:txBody>
          <a:bodyPr/>
          <a:lstStyle/>
          <a:p>
            <a:endParaRPr lang="en-US">
              <a:latin typeface="Arial" charset="0"/>
            </a:endParaRPr>
          </a:p>
        </p:txBody>
      </p:sp>
      <p:sp>
        <p:nvSpPr>
          <p:cNvPr id="22" name="Rectangle 2"/>
          <p:cNvSpPr>
            <a:spLocks noGrp="1"/>
          </p:cNvSpPr>
          <p:nvPr>
            <p:ph type="dt" sz="quarter" idx="1"/>
          </p:nvPr>
        </p:nvSpPr>
        <p:spPr/>
        <p:txBody>
          <a:bodyPr/>
          <a:lstStyle/>
          <a:p>
            <a:fld id="{B08FC75E-E0E3-457E-9F36-8D2DAAF56E37}" type="datetime1">
              <a:rPr lang="en-US"/>
              <a:pPr/>
              <a:t>6/18/2007</a:t>
            </a:fld>
            <a:endParaRPr lang="en-US"/>
          </a:p>
        </p:txBody>
      </p:sp>
      <p:sp>
        <p:nvSpPr>
          <p:cNvPr id="27" name="Rectangle 8"/>
          <p:cNvSpPr>
            <a:spLocks noGrp="1"/>
          </p:cNvSpPr>
          <p:nvPr>
            <p:ph type="ftr" sz="quarter" idx="4"/>
          </p:nvPr>
        </p:nvSpPr>
        <p:spPr/>
        <p:txBody>
          <a:bodyPr/>
          <a:lstStyle/>
          <a:p>
            <a:endParaRPr lang="en-US"/>
          </a:p>
        </p:txBody>
      </p:sp>
      <p:sp>
        <p:nvSpPr>
          <p:cNvPr id="25" name="Rectangle 12"/>
          <p:cNvSpPr>
            <a:spLocks noGrp="1"/>
          </p:cNvSpPr>
          <p:nvPr>
            <p:ph type="sldNum" sz="quarter" idx="5"/>
          </p:nvPr>
        </p:nvSpPr>
        <p:spPr/>
        <p:txBody>
          <a:bodyPr/>
          <a:lstStyle/>
          <a:p>
            <a:fld id="{E951909D-7CB1-451E-A233-59605B10263C}" type="slidenum">
              <a:rPr lang="en-US"/>
              <a:pPr/>
              <a:t>8</a:t>
            </a:fld>
            <a:endParaRPr lang="en-US"/>
          </a:p>
        </p:txBody>
      </p:sp>
      <p:sp>
        <p:nvSpPr>
          <p:cNvPr id="19" name="Rectangle 11"/>
          <p:cNvSpPr>
            <a:spLocks noGrp="1"/>
          </p:cNvSpPr>
          <p:nvPr>
            <p:ph type="hdr" sz="quarter"/>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9"/>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6" name="Rectangle 30"/>
          <p:cNvSpPr>
            <a:spLocks noGrp="1"/>
          </p:cNvSpPr>
          <p:nvPr>
            <p:ph type="body" idx="1"/>
          </p:nvPr>
        </p:nvSpPr>
        <p:spPr bwMode="auto">
          <a:ln cap="flat" algn="ctr">
            <a:miter lim="800000"/>
            <a:headEnd type="none" w="med" len="med"/>
            <a:tailEnd type="none" w="med" len="med"/>
          </a:ln>
        </p:spPr>
        <p:txBody>
          <a:bodyPr/>
          <a:lstStyle/>
          <a:p>
            <a:r>
              <a:rPr lang="en-US" dirty="0" smtClean="0">
                <a:latin typeface="Arial" charset="0"/>
              </a:rPr>
              <a:t>Note that Style</a:t>
            </a:r>
            <a:r>
              <a:rPr lang="en-US" baseline="0" dirty="0" smtClean="0">
                <a:latin typeface="Arial" charset="0"/>
              </a:rPr>
              <a:t> ID may be the no-spaces compressed version of the style name (“Default Paragraph Font” has an ID of </a:t>
            </a:r>
            <a:r>
              <a:rPr lang="en-US" baseline="0" dirty="0" err="1" smtClean="0">
                <a:latin typeface="Arial" charset="0"/>
              </a:rPr>
              <a:t>DefaultParagraphFont</a:t>
            </a:r>
            <a:r>
              <a:rPr lang="en-US" baseline="0" dirty="0" smtClean="0">
                <a:latin typeface="Arial" charset="0"/>
              </a:rPr>
              <a:t>) or may be something slightly different in some cases (“Normal Table” has an ID of </a:t>
            </a:r>
            <a:r>
              <a:rPr lang="en-US" baseline="0" dirty="0" err="1" smtClean="0">
                <a:latin typeface="Arial" charset="0"/>
              </a:rPr>
              <a:t>TableNormal</a:t>
            </a:r>
            <a:r>
              <a:rPr lang="en-US" baseline="0" dirty="0" smtClean="0">
                <a:latin typeface="Arial" charset="0"/>
              </a:rPr>
              <a:t>).</a:t>
            </a:r>
          </a:p>
        </p:txBody>
      </p:sp>
      <p:sp>
        <p:nvSpPr>
          <p:cNvPr id="30" name="Rectangle 20"/>
          <p:cNvSpPr>
            <a:spLocks noGrp="1"/>
          </p:cNvSpPr>
          <p:nvPr>
            <p:ph type="dt" sz="quarter" idx="1"/>
          </p:nvPr>
        </p:nvSpPr>
        <p:spPr/>
        <p:txBody>
          <a:bodyPr/>
          <a:lstStyle/>
          <a:p>
            <a:fld id="{49E4C32F-C1B8-4387-8D93-D8FAF5B60FC8}" type="datetime1">
              <a:rPr lang="en-US"/>
              <a:pPr/>
              <a:t>6/18/2007</a:t>
            </a:fld>
            <a:endParaRPr lang="en-US"/>
          </a:p>
        </p:txBody>
      </p:sp>
      <p:sp>
        <p:nvSpPr>
          <p:cNvPr id="12" name="Rectangle 21"/>
          <p:cNvSpPr>
            <a:spLocks noGrp="1"/>
          </p:cNvSpPr>
          <p:nvPr>
            <p:ph type="ftr" sz="quarter" idx="4"/>
          </p:nvPr>
        </p:nvSpPr>
        <p:spPr/>
        <p:txBody>
          <a:bodyPr/>
          <a:lstStyle/>
          <a:p>
            <a:endParaRPr lang="en-US"/>
          </a:p>
        </p:txBody>
      </p:sp>
      <p:sp>
        <p:nvSpPr>
          <p:cNvPr id="21" name="Rectangle 11"/>
          <p:cNvSpPr>
            <a:spLocks noGrp="1"/>
          </p:cNvSpPr>
          <p:nvPr>
            <p:ph type="sldNum" sz="quarter" idx="5"/>
          </p:nvPr>
        </p:nvSpPr>
        <p:spPr/>
        <p:txBody>
          <a:bodyPr/>
          <a:lstStyle/>
          <a:p>
            <a:fld id="{738DFB35-DF05-4A68-947A-9B628CF63E24}" type="slidenum">
              <a:rPr lang="en-US"/>
              <a:pPr/>
              <a:t>9</a:t>
            </a:fld>
            <a:endParaRPr lang="en-US"/>
          </a:p>
        </p:txBody>
      </p:sp>
      <p:sp>
        <p:nvSpPr>
          <p:cNvPr id="6" name="Rectangle 25"/>
          <p:cNvSpPr>
            <a:spLocks noGrp="1"/>
          </p:cNvSpPr>
          <p:nvPr>
            <p:ph type="hdr" sz="quarter"/>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9"/>
          <p:cNvSpPr>
            <a:spLocks noGrp="1" noRot="1" noChangeAspect="1" noChangeArrowheads="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3" name="Rectangle 13"/>
          <p:cNvSpPr>
            <a:spLocks noGrp="1"/>
          </p:cNvSpPr>
          <p:nvPr>
            <p:ph type="body" idx="1"/>
          </p:nvPr>
        </p:nvSpPr>
        <p:spPr bwMode="auto">
          <a:ln cap="flat" algn="ctr">
            <a:miter lim="800000"/>
            <a:headEnd type="none" w="med" len="med"/>
            <a:tailEnd type="none" w="med" len="med"/>
          </a:ln>
        </p:spPr>
        <p:txBody>
          <a:bodyPr/>
          <a:lstStyle/>
          <a:p>
            <a:pPr hangingPunct="1"/>
            <a:endParaRPr lang="en-US">
              <a:latin typeface="Arial" charset="0"/>
            </a:endParaRPr>
          </a:p>
        </p:txBody>
      </p:sp>
      <p:sp>
        <p:nvSpPr>
          <p:cNvPr id="15" name="Rectangle 30"/>
          <p:cNvSpPr>
            <a:spLocks noGrp="1"/>
          </p:cNvSpPr>
          <p:nvPr>
            <p:ph type="dt" sz="quarter" idx="1"/>
          </p:nvPr>
        </p:nvSpPr>
        <p:spPr/>
        <p:txBody>
          <a:bodyPr/>
          <a:lstStyle/>
          <a:p>
            <a:fld id="{D472DA36-4C74-4842-9A37-138A1DB7350F}" type="datetime1">
              <a:rPr lang="en-US"/>
              <a:pPr/>
              <a:t>6/18/2007</a:t>
            </a:fld>
            <a:endParaRPr lang="en-US"/>
          </a:p>
        </p:txBody>
      </p:sp>
      <p:sp>
        <p:nvSpPr>
          <p:cNvPr id="10" name="Rectangle 11"/>
          <p:cNvSpPr>
            <a:spLocks noGrp="1"/>
          </p:cNvSpPr>
          <p:nvPr>
            <p:ph type="ftr" sz="quarter" idx="4"/>
          </p:nvPr>
        </p:nvSpPr>
        <p:spPr/>
        <p:txBody>
          <a:bodyPr/>
          <a:lstStyle/>
          <a:p>
            <a:endParaRPr lang="en-US"/>
          </a:p>
        </p:txBody>
      </p:sp>
      <p:sp>
        <p:nvSpPr>
          <p:cNvPr id="21" name="Rectangle 31"/>
          <p:cNvSpPr>
            <a:spLocks noGrp="1"/>
          </p:cNvSpPr>
          <p:nvPr>
            <p:ph type="sldNum" sz="quarter" idx="5"/>
          </p:nvPr>
        </p:nvSpPr>
        <p:spPr/>
        <p:txBody>
          <a:bodyPr/>
          <a:lstStyle/>
          <a:p>
            <a:fld id="{99E77C7F-D2F5-4A2A-8AB1-9374F21005BE}" type="slidenum">
              <a:rPr lang="en-US"/>
              <a:pPr/>
              <a:t>10</a:t>
            </a:fld>
            <a:endParaRPr lang="en-US"/>
          </a:p>
        </p:txBody>
      </p:sp>
      <p:sp>
        <p:nvSpPr>
          <p:cNvPr id="12" name="Rectangle 16"/>
          <p:cNvSpPr>
            <a:spLocks noGrp="1"/>
          </p:cNvSpPr>
          <p:nvPr>
            <p:ph type="hdr" sz="quarter"/>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14" name="Rectangle 4"/>
          <p:cNvSpPr>
            <a:spLocks noGrp="1"/>
          </p:cNvSpPr>
          <p:nvPr>
            <p:ph type="body" idx="1"/>
          </p:nvPr>
        </p:nvSpPr>
        <p:spPr bwMode="auto">
          <a:ln cap="flat" algn="ctr">
            <a:miter lim="800000"/>
            <a:headEnd type="none" w="med" len="med"/>
            <a:tailEnd type="none" w="med" len="med"/>
          </a:ln>
        </p:spPr>
        <p:txBody>
          <a:bodyPr/>
          <a:lstStyle/>
          <a:p>
            <a:r>
              <a:rPr lang="en-US" dirty="0" smtClean="0">
                <a:latin typeface="Arial" charset="0"/>
              </a:rPr>
              <a:t>Sets the default for all runs within a paragraph, but can’t be applied directly to a run (“sub-paragraph range”).</a:t>
            </a:r>
          </a:p>
          <a:p>
            <a:r>
              <a:rPr lang="en-US" dirty="0" smtClean="0">
                <a:latin typeface="Arial" charset="0"/>
              </a:rPr>
              <a:t>The “next paragraph” concept</a:t>
            </a:r>
            <a:r>
              <a:rPr lang="en-US" baseline="0" dirty="0" smtClean="0">
                <a:latin typeface="Arial" charset="0"/>
              </a:rPr>
              <a:t> is the paragraph(s) that follow(s) a paragraph defined in this style. – see 2.7.3.10</a:t>
            </a:r>
          </a:p>
          <a:p>
            <a:endParaRPr lang="en-US" dirty="0">
              <a:latin typeface="Arial" charset="0"/>
            </a:endParaRPr>
          </a:p>
        </p:txBody>
      </p:sp>
      <p:sp>
        <p:nvSpPr>
          <p:cNvPr id="5" name="Rectangle 14"/>
          <p:cNvSpPr>
            <a:spLocks noGrp="1"/>
          </p:cNvSpPr>
          <p:nvPr>
            <p:ph type="dt" sz="quarter" idx="1"/>
          </p:nvPr>
        </p:nvSpPr>
        <p:spPr/>
        <p:txBody>
          <a:bodyPr/>
          <a:lstStyle/>
          <a:p>
            <a:fld id="{72F84D23-04E4-4016-8289-F8A69941BC53}" type="datetime1">
              <a:rPr lang="en-US"/>
              <a:pPr/>
              <a:t>6/18/2007</a:t>
            </a:fld>
            <a:endParaRPr lang="en-US"/>
          </a:p>
        </p:txBody>
      </p:sp>
      <p:sp>
        <p:nvSpPr>
          <p:cNvPr id="20" name="Rectangle 5"/>
          <p:cNvSpPr>
            <a:spLocks noGrp="1"/>
          </p:cNvSpPr>
          <p:nvPr>
            <p:ph type="ftr" sz="quarter" idx="4"/>
          </p:nvPr>
        </p:nvSpPr>
        <p:spPr/>
        <p:txBody>
          <a:bodyPr/>
          <a:lstStyle/>
          <a:p>
            <a:endParaRPr lang="en-US"/>
          </a:p>
        </p:txBody>
      </p:sp>
      <p:sp>
        <p:nvSpPr>
          <p:cNvPr id="23" name="Rectangle 9"/>
          <p:cNvSpPr>
            <a:spLocks noGrp="1"/>
          </p:cNvSpPr>
          <p:nvPr>
            <p:ph type="sldNum" sz="quarter" idx="5"/>
          </p:nvPr>
        </p:nvSpPr>
        <p:spPr/>
        <p:txBody>
          <a:bodyPr/>
          <a:lstStyle/>
          <a:p>
            <a:fld id="{275B0695-2A0B-4B10-BCAB-C005075050E9}" type="slidenum">
              <a:rPr lang="en-US"/>
              <a:pPr/>
              <a:t>11</a:t>
            </a:fld>
            <a:endParaRPr lang="en-US"/>
          </a:p>
        </p:txBody>
      </p:sp>
      <p:sp>
        <p:nvSpPr>
          <p:cNvPr id="18" name="Rectangle 24"/>
          <p:cNvSpPr>
            <a:spLocks noGrp="1"/>
          </p:cNvSpPr>
          <p:nvPr>
            <p:ph type="hdr" sz="quarter"/>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8"/>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31" name="Rectangle 26"/>
          <p:cNvSpPr>
            <a:spLocks noGrp="1"/>
          </p:cNvSpPr>
          <p:nvPr>
            <p:ph type="body" idx="1"/>
          </p:nvPr>
        </p:nvSpPr>
        <p:spPr bwMode="auto">
          <a:ln cap="flat" algn="ctr">
            <a:miter lim="800000"/>
            <a:headEnd type="none" w="med" len="med"/>
            <a:tailEnd type="none" w="med" len="med"/>
          </a:ln>
        </p:spPr>
        <p:txBody>
          <a:bodyPr/>
          <a:lstStyle/>
          <a:p>
            <a:endParaRPr lang="en-US" dirty="0">
              <a:latin typeface="Arial" charset="0"/>
            </a:endParaRPr>
          </a:p>
        </p:txBody>
      </p:sp>
      <p:sp>
        <p:nvSpPr>
          <p:cNvPr id="12" name="Rectangle 27"/>
          <p:cNvSpPr>
            <a:spLocks noGrp="1"/>
          </p:cNvSpPr>
          <p:nvPr>
            <p:ph type="dt" sz="quarter" idx="1"/>
          </p:nvPr>
        </p:nvSpPr>
        <p:spPr/>
        <p:txBody>
          <a:bodyPr/>
          <a:lstStyle/>
          <a:p>
            <a:fld id="{74C336F8-FDDE-4FBC-BC8F-3D5F44F6D2F7}" type="datetime1">
              <a:rPr lang="en-US"/>
              <a:pPr/>
              <a:t>6/18/2007</a:t>
            </a:fld>
            <a:endParaRPr lang="en-US"/>
          </a:p>
        </p:txBody>
      </p:sp>
      <p:sp>
        <p:nvSpPr>
          <p:cNvPr id="13" name="Rectangle 13"/>
          <p:cNvSpPr>
            <a:spLocks noGrp="1"/>
          </p:cNvSpPr>
          <p:nvPr>
            <p:ph type="ftr" sz="quarter" idx="4"/>
          </p:nvPr>
        </p:nvSpPr>
        <p:spPr/>
        <p:txBody>
          <a:bodyPr/>
          <a:lstStyle/>
          <a:p>
            <a:endParaRPr lang="en-US"/>
          </a:p>
        </p:txBody>
      </p:sp>
      <p:sp>
        <p:nvSpPr>
          <p:cNvPr id="25" name="Rectangle 4"/>
          <p:cNvSpPr>
            <a:spLocks noGrp="1"/>
          </p:cNvSpPr>
          <p:nvPr>
            <p:ph type="sldNum" sz="quarter" idx="5"/>
          </p:nvPr>
        </p:nvSpPr>
        <p:spPr/>
        <p:txBody>
          <a:bodyPr/>
          <a:lstStyle/>
          <a:p>
            <a:fld id="{D8D6B0C2-37CF-428B-8D90-46C566609D6C}" type="slidenum">
              <a:rPr lang="en-US"/>
              <a:pPr/>
              <a:t>12</a:t>
            </a:fld>
            <a:endParaRPr lang="en-US"/>
          </a:p>
        </p:txBody>
      </p:sp>
      <p:sp>
        <p:nvSpPr>
          <p:cNvPr id="3" name="Rectangle 25"/>
          <p:cNvSpPr>
            <a:spLocks noGrp="1"/>
          </p:cNvSpPr>
          <p:nvPr>
            <p:ph type="hdr" sz="quarter"/>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5"/>
          <p:cNvSpPr>
            <a:spLocks noGrp="1" noRot="1" noChangeAspect="1" noTextEdit="1"/>
          </p:cNvSpPr>
          <p:nvPr>
            <p:ph type="sldImg"/>
          </p:nvPr>
        </p:nvSpPr>
        <p:spPr bwMode="auto">
          <a:ln cap="flat" algn="ctr">
            <a:solidFill>
              <a:srgbClr val="000000">
                <a:alpha val="100000"/>
              </a:srgbClr>
            </a:solidFill>
            <a:miter lim="800000"/>
            <a:headEnd type="none" w="med" len="med"/>
            <a:tailEnd type="none" w="med" len="med"/>
          </a:ln>
        </p:spPr>
        <p:txBody>
          <a:bodyPr vert="horz" wrap="square" lIns="91440" tIns="45720" rIns="91440" bIns="45720"/>
          <a:lstStyle/>
          <a:p>
            <a:endParaRPr lang="en-US"/>
          </a:p>
        </p:txBody>
      </p:sp>
      <p:sp>
        <p:nvSpPr>
          <p:cNvPr id="27" name="Rectangle 23"/>
          <p:cNvSpPr>
            <a:spLocks noGrp="1"/>
          </p:cNvSpPr>
          <p:nvPr>
            <p:ph type="body" idx="1"/>
          </p:nvPr>
        </p:nvSpPr>
        <p:spPr bwMode="auto">
          <a:ln cap="flat" algn="ctr">
            <a:miter lim="800000"/>
            <a:headEnd type="none" w="med" len="med"/>
            <a:tailEnd type="none" w="med" len="med"/>
          </a:ln>
        </p:spPr>
        <p:txBody>
          <a:bodyPr/>
          <a:lstStyle/>
          <a:p>
            <a:endParaRPr lang="en-US">
              <a:latin typeface="Arial" charset="0"/>
            </a:endParaRPr>
          </a:p>
        </p:txBody>
      </p:sp>
      <p:sp>
        <p:nvSpPr>
          <p:cNvPr id="26" name="Rectangle 10"/>
          <p:cNvSpPr>
            <a:spLocks noGrp="1"/>
          </p:cNvSpPr>
          <p:nvPr>
            <p:ph type="dt" sz="quarter" idx="1"/>
          </p:nvPr>
        </p:nvSpPr>
        <p:spPr/>
        <p:txBody>
          <a:bodyPr/>
          <a:lstStyle/>
          <a:p>
            <a:fld id="{B324E49F-B161-4148-AD9A-37F452EA4864}" type="datetime1">
              <a:rPr lang="en-US"/>
              <a:pPr/>
              <a:t>6/18/2007</a:t>
            </a:fld>
            <a:endParaRPr lang="en-US"/>
          </a:p>
        </p:txBody>
      </p:sp>
      <p:sp>
        <p:nvSpPr>
          <p:cNvPr id="9" name="Rectangle 22"/>
          <p:cNvSpPr>
            <a:spLocks noGrp="1"/>
          </p:cNvSpPr>
          <p:nvPr>
            <p:ph type="ftr" sz="quarter" idx="4"/>
          </p:nvPr>
        </p:nvSpPr>
        <p:spPr/>
        <p:txBody>
          <a:bodyPr/>
          <a:lstStyle/>
          <a:p>
            <a:endParaRPr lang="en-US"/>
          </a:p>
        </p:txBody>
      </p:sp>
      <p:sp>
        <p:nvSpPr>
          <p:cNvPr id="10" name="Rectangle 16"/>
          <p:cNvSpPr>
            <a:spLocks noGrp="1"/>
          </p:cNvSpPr>
          <p:nvPr>
            <p:ph type="sldNum" sz="quarter" idx="5"/>
          </p:nvPr>
        </p:nvSpPr>
        <p:spPr/>
        <p:txBody>
          <a:bodyPr/>
          <a:lstStyle/>
          <a:p>
            <a:fld id="{F5036570-CB1A-42FF-AAE2-86EECAA2A892}" type="slidenum">
              <a:rPr lang="en-US"/>
              <a:pPr/>
              <a:t>13</a:t>
            </a:fld>
            <a:endParaRPr lang="en-US"/>
          </a:p>
        </p:txBody>
      </p:sp>
      <p:sp>
        <p:nvSpPr>
          <p:cNvPr id="14" name="Rectangle 9"/>
          <p:cNvSpPr>
            <a:spLocks noGrp="1"/>
          </p:cNvSpPr>
          <p:nvPr>
            <p:ph type="hdr" sz="quarter"/>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smtClean="0"/>
              <a:t>Click to edit Master title style</a:t>
            </a:r>
            <a:endParaRPr lang="en-US" dirty="0"/>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smtClean="0"/>
              <a:t>Click to edit Master subtitle style</a:t>
            </a:r>
            <a:endParaRPr lang="en-US" dirty="0"/>
          </a:p>
        </p:txBody>
      </p:sp>
      <p:pic>
        <p:nvPicPr>
          <p:cNvPr id="10246"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p:spPr>
      </p:pic>
      <p:sp>
        <p:nvSpPr>
          <p:cNvPr id="5" name="Rectangle 28"/>
          <p:cNvSpPr>
            <a:spLocks noChangeArrowheads="1"/>
          </p:cNvSpPr>
          <p:nvPr userDrawn="1"/>
        </p:nvSpPr>
        <p:spPr bwMode="auto">
          <a:xfrm>
            <a:off x="3352800" y="6477000"/>
            <a:ext cx="2514600" cy="381000"/>
          </a:xfrm>
          <a:prstGeom prst="rect">
            <a:avLst/>
          </a:prstGeom>
          <a:noFill/>
          <a:ln w="9525">
            <a:noFill/>
            <a:miter lim="800000"/>
            <a:headEnd/>
            <a:tailEnd/>
          </a:ln>
          <a:effectLst/>
        </p:spPr>
        <p:txBody>
          <a:bodyPr/>
          <a:lstStyle/>
          <a:p>
            <a:pPr algn="ctr"/>
            <a:r>
              <a:rPr lang="en-US" sz="1000" dirty="0" smtClean="0">
                <a:latin typeface="Arial" charset="0"/>
              </a:rPr>
              <a:t>Open </a:t>
            </a:r>
            <a:r>
              <a:rPr lang="en-US" sz="1000" dirty="0">
                <a:latin typeface="Arial" charset="0"/>
              </a:rPr>
              <a:t>XML Developer Workshop</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Text">
    <p:spTree>
      <p:nvGrpSpPr>
        <p:cNvPr id="1" name=""/>
        <p:cNvGrpSpPr/>
        <p:nvPr/>
      </p:nvGrpSpPr>
      <p:grpSpPr>
        <a:xfrm>
          <a:off x="0" y="0"/>
          <a:ext cx="0" cy="0"/>
          <a:chOff x="0" y="0"/>
          <a:chExt cx="0" cy="0"/>
        </a:xfrm>
      </p:grpSpPr>
      <p:sp>
        <p:nvSpPr>
          <p:cNvPr id="10" name="Rectangle 8"/>
          <p:cNvSpPr>
            <a:spLocks noGrp="1"/>
          </p:cNvSpPr>
          <p:nvPr>
            <p:ph type="title"/>
          </p:nvPr>
        </p:nvSpPr>
        <p:spPr/>
        <p:txBody>
          <a:bodyPr/>
          <a:lstStyle/>
          <a:p>
            <a:r>
              <a:rPr lang="en-US" noProof="1" smtClean="0"/>
              <a:t>Click to edit Master title style</a:t>
            </a:r>
            <a:endParaRPr lang="en-US"/>
          </a:p>
        </p:txBody>
      </p:sp>
      <p:sp>
        <p:nvSpPr>
          <p:cNvPr id="16" name="Rectangle 9"/>
          <p:cNvSpPr>
            <a:spLocks noGrp="1"/>
          </p:cNvSpPr>
          <p:nvPr>
            <p:ph type="body" idx="1"/>
          </p:nvPr>
        </p:nvSpPr>
        <p:spPr/>
        <p:txBody>
          <a:bodyPr/>
          <a:lstStyle/>
          <a:p>
            <a:pPr lvl="0"/>
            <a:r>
              <a:rPr lang="en-US" noProof="1" smtClean="0"/>
              <a:t>Click to edit Master text styles</a:t>
            </a:r>
            <a:endParaRPr lang="en-US"/>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8" name="Rectangle 25"/>
          <p:cNvSpPr>
            <a:spLocks noGrp="1"/>
          </p:cNvSpPr>
          <p:nvPr>
            <p:ph type="dt" sz="half" idx="10"/>
          </p:nvPr>
        </p:nvSpPr>
        <p:spPr>
          <a:xfrm>
            <a:off x="457200" y="6245225"/>
            <a:ext cx="2133600" cy="476250"/>
          </a:xfrm>
          <a:prstGeom prst="rect">
            <a:avLst/>
          </a:prstGeom>
          <a:noFill/>
          <a:ln/>
          <a:effectLst/>
        </p:spPr>
        <p:txBody>
          <a:bodyPr/>
          <a:lstStyle>
            <a:lvl1pPr eaLnBrk="1" fontAlgn="auto">
              <a:spcBef>
                <a:spcPts val="0"/>
              </a:spcBef>
              <a:spcAft>
                <a:spcPts val="0"/>
              </a:spcAft>
              <a:defRPr kern="0">
                <a:latin typeface="+mn-lt"/>
                <a:cs typeface="+mn-cs"/>
                <a:sym typeface="Wingdings"/>
              </a:defRPr>
            </a:lvl1pPr>
          </a:lstStyle>
          <a:p>
            <a:pPr>
              <a:defRPr/>
            </a:pPr>
            <a:fld id="{F275BDDB-A791-44BA-959C-8C2C0CDBC37E}" type="datetimeFigureOut">
              <a:rPr lang="en-US"/>
              <a:pPr>
                <a:defRPr/>
              </a:pPr>
              <a:t>6/18/2007</a:t>
            </a:fld>
            <a:endParaRPr lang="en-US"/>
          </a:p>
        </p:txBody>
      </p:sp>
      <p:sp>
        <p:nvSpPr>
          <p:cNvPr id="26" name="Rectangle 31"/>
          <p:cNvSpPr>
            <a:spLocks noGrp="1"/>
          </p:cNvSpPr>
          <p:nvPr>
            <p:ph type="ftr" sz="quarter" idx="11"/>
          </p:nvPr>
        </p:nvSpPr>
        <p:spPr>
          <a:xfrm>
            <a:off x="3124200" y="6245225"/>
            <a:ext cx="2895600" cy="476250"/>
          </a:xfrm>
          <a:prstGeom prst="rect">
            <a:avLst/>
          </a:prstGeom>
          <a:noFill/>
          <a:ln/>
          <a:effectLst/>
        </p:spPr>
        <p:txBody>
          <a:bodyPr/>
          <a:lstStyle>
            <a:lvl1pPr eaLnBrk="1" fontAlgn="auto">
              <a:spcBef>
                <a:spcPts val="0"/>
              </a:spcBef>
              <a:spcAft>
                <a:spcPts val="0"/>
              </a:spcAft>
              <a:defRPr kern="0">
                <a:latin typeface="+mn-lt"/>
                <a:cs typeface="+mn-cs"/>
                <a:sym typeface="Wingdings"/>
              </a:defRPr>
            </a:lvl1pPr>
          </a:lstStyle>
          <a:p>
            <a:pPr>
              <a:defRPr/>
            </a:pPr>
            <a:endParaRPr lang="en-US"/>
          </a:p>
        </p:txBody>
      </p:sp>
      <p:sp>
        <p:nvSpPr>
          <p:cNvPr id="27" name="Rectangle 3"/>
          <p:cNvSpPr>
            <a:spLocks noGrp="1"/>
          </p:cNvSpPr>
          <p:nvPr>
            <p:ph type="sldNum" sz="quarter" idx="12"/>
          </p:nvPr>
        </p:nvSpPr>
        <p:spPr>
          <a:xfrm>
            <a:off x="6553200" y="6245225"/>
            <a:ext cx="2133600" cy="476250"/>
          </a:xfrm>
          <a:prstGeom prst="rect">
            <a:avLst/>
          </a:prstGeom>
          <a:noFill/>
          <a:ln/>
          <a:effectLst/>
        </p:spPr>
        <p:txBody>
          <a:bodyPr/>
          <a:lstStyle>
            <a:lvl1pPr eaLnBrk="1" fontAlgn="auto">
              <a:spcBef>
                <a:spcPts val="0"/>
              </a:spcBef>
              <a:spcAft>
                <a:spcPts val="0"/>
              </a:spcAft>
              <a:defRPr kern="0">
                <a:latin typeface="+mn-lt"/>
                <a:cs typeface="+mn-cs"/>
                <a:sym typeface="Wingdings"/>
              </a:defRPr>
            </a:lvl1pPr>
          </a:lstStyle>
          <a:p>
            <a:pPr>
              <a:defRPr/>
            </a:pPr>
            <a:fld id="{F1BE3BFC-8365-4E4A-B57F-95E68C753545}" type="slidenum">
              <a:rPr lang="en-US"/>
              <a:pPr>
                <a:defRPr/>
              </a:pPr>
              <a:t>‹#›</a:t>
            </a:fld>
            <a:endParaRPr lang="en-US"/>
          </a:p>
        </p:txBody>
      </p:sp>
      <p:sp>
        <p:nvSpPr>
          <p:cNvPr id="7" name="Rectangle 19"/>
          <p:cNvSpPr>
            <a:spLocks noGrp="1"/>
          </p:cNvSpPr>
          <p:nvPr>
            <p:ph type="dt" sz="half" idx="13"/>
          </p:nvPr>
        </p:nvSpPr>
        <p:spPr>
          <a:xfrm>
            <a:off x="457200" y="6245225"/>
            <a:ext cx="2133600" cy="476250"/>
          </a:xfrm>
          <a:prstGeom prst="rect">
            <a:avLst/>
          </a:prstGeom>
        </p:spPr>
        <p:txBody>
          <a:bodyPr/>
          <a:lstStyle>
            <a:lvl1pPr>
              <a:defRPr/>
            </a:lvl1pPr>
          </a:lstStyle>
          <a:p>
            <a:fld id="{447ADB67-4FCE-4CCD-ACE2-B72211307C71}" type="datetime1">
              <a:rPr lang="en-US"/>
              <a:pPr/>
              <a:t>6/18/2007</a:t>
            </a:fld>
            <a:endParaRPr lang="en-US"/>
          </a:p>
        </p:txBody>
      </p:sp>
      <p:sp>
        <p:nvSpPr>
          <p:cNvPr id="9" name="Footer Placeholder 8"/>
          <p:cNvSpPr>
            <a:spLocks noGrp="1"/>
          </p:cNvSpPr>
          <p:nvPr>
            <p:ph type="ftr" sz="quarter" idx="14"/>
          </p:nvPr>
        </p:nvSpPr>
        <p:spPr>
          <a:xfrm>
            <a:off x="3124200" y="6245225"/>
            <a:ext cx="2895600" cy="476250"/>
          </a:xfrm>
          <a:prstGeom prst="rect">
            <a:avLst/>
          </a:prstGeom>
        </p:spPr>
        <p:txBody>
          <a:bodyPr/>
          <a:lstStyle>
            <a:lvl1pPr>
              <a:defRPr/>
            </a:lvl1pPr>
          </a:lstStyle>
          <a:p>
            <a:endParaRPr lang="en-US"/>
          </a:p>
        </p:txBody>
      </p:sp>
      <p:sp>
        <p:nvSpPr>
          <p:cNvPr id="11" name="Rectangle 11"/>
          <p:cNvSpPr>
            <a:spLocks noGrp="1"/>
          </p:cNvSpPr>
          <p:nvPr>
            <p:ph type="sldNum" sz="quarter" idx="15"/>
          </p:nvPr>
        </p:nvSpPr>
        <p:spPr>
          <a:xfrm>
            <a:off x="6553200" y="6245225"/>
            <a:ext cx="2133600" cy="476250"/>
          </a:xfrm>
          <a:prstGeom prst="rect">
            <a:avLst/>
          </a:prstGeom>
        </p:spPr>
        <p:txBody>
          <a:bodyPr/>
          <a:lstStyle>
            <a:lvl1pPr>
              <a:defRPr/>
            </a:lvl1pPr>
          </a:lstStyle>
          <a:p>
            <a:fld id="{7A05D7B9-31C6-4793-85E4-F5CAAB0F5D7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42" name="Picture 18" descr="mslogo_R"/>
          <p:cNvPicPr>
            <a:picLocks noChangeAspect="1" noChangeArrowheads="1"/>
          </p:cNvPicPr>
          <p:nvPr/>
        </p:nvPicPr>
        <p:blipFill>
          <a:blip r:embed="rId15"/>
          <a:srcRect/>
          <a:stretch>
            <a:fillRect/>
          </a:stretch>
        </p:blipFill>
        <p:spPr bwMode="auto">
          <a:xfrm>
            <a:off x="7696200" y="6391275"/>
            <a:ext cx="1428750" cy="466725"/>
          </a:xfrm>
          <a:prstGeom prst="rect">
            <a:avLst/>
          </a:prstGeom>
          <a:noFill/>
        </p:spPr>
      </p:pic>
      <p:sp>
        <p:nvSpPr>
          <p:cNvPr id="1052" name="Rectangle 28"/>
          <p:cNvSpPr>
            <a:spLocks noChangeArrowheads="1"/>
          </p:cNvSpPr>
          <p:nvPr/>
        </p:nvSpPr>
        <p:spPr bwMode="auto">
          <a:xfrm>
            <a:off x="3200400" y="6477000"/>
            <a:ext cx="2476500" cy="381000"/>
          </a:xfrm>
          <a:prstGeom prst="rect">
            <a:avLst/>
          </a:prstGeom>
          <a:noFill/>
          <a:ln w="9525">
            <a:noFill/>
            <a:miter lim="800000"/>
            <a:headEnd/>
            <a:tailEnd/>
          </a:ln>
          <a:effectLst/>
        </p:spPr>
        <p:txBody>
          <a:bodyPr/>
          <a:lstStyle/>
          <a:p>
            <a:pPr algn="ctr"/>
            <a:r>
              <a:rPr lang="en-US" sz="1000" baseline="0" dirty="0" smtClean="0">
                <a:latin typeface="Arial" charset="0"/>
              </a:rPr>
              <a:t>O</a:t>
            </a:r>
            <a:r>
              <a:rPr lang="en-US" sz="1000" dirty="0" smtClean="0">
                <a:latin typeface="Arial" charset="0"/>
              </a:rPr>
              <a:t>pen </a:t>
            </a:r>
            <a:r>
              <a:rPr lang="en-US" sz="1000" dirty="0">
                <a:latin typeface="Arial" charset="0"/>
              </a:rPr>
              <a:t>XML Developer Workshop</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3200" b="1">
          <a:solidFill>
            <a:schemeClr val="accent3"/>
          </a:solidFill>
          <a:latin typeface="+mj-lt"/>
          <a:ea typeface="+mj-ea"/>
          <a:cs typeface="+mj-cs"/>
        </a:defRPr>
      </a:lvl1pPr>
      <a:lvl2pPr algn="l" rtl="0" eaLnBrk="1" fontAlgn="base" hangingPunct="1">
        <a:spcBef>
          <a:spcPct val="0"/>
        </a:spcBef>
        <a:spcAft>
          <a:spcPct val="0"/>
        </a:spcAft>
        <a:defRPr sz="3200" b="1">
          <a:solidFill>
            <a:srgbClr val="FFCC00"/>
          </a:solidFill>
          <a:latin typeface="Tahoma" pitchFamily="34" charset="0"/>
        </a:defRPr>
      </a:lvl2pPr>
      <a:lvl3pPr algn="l" rtl="0" eaLnBrk="1" fontAlgn="base" hangingPunct="1">
        <a:spcBef>
          <a:spcPct val="0"/>
        </a:spcBef>
        <a:spcAft>
          <a:spcPct val="0"/>
        </a:spcAft>
        <a:defRPr sz="3200" b="1">
          <a:solidFill>
            <a:srgbClr val="FFCC00"/>
          </a:solidFill>
          <a:latin typeface="Tahoma" pitchFamily="34" charset="0"/>
        </a:defRPr>
      </a:lvl3pPr>
      <a:lvl4pPr algn="l" rtl="0" eaLnBrk="1" fontAlgn="base" hangingPunct="1">
        <a:spcBef>
          <a:spcPct val="0"/>
        </a:spcBef>
        <a:spcAft>
          <a:spcPct val="0"/>
        </a:spcAft>
        <a:defRPr sz="3200" b="1">
          <a:solidFill>
            <a:srgbClr val="FFCC00"/>
          </a:solidFill>
          <a:latin typeface="Tahoma" pitchFamily="34" charset="0"/>
        </a:defRPr>
      </a:lvl4pPr>
      <a:lvl5pPr algn="l" rtl="0" eaLnBrk="1" fontAlgn="base" hangingPunct="1">
        <a:spcBef>
          <a:spcPct val="0"/>
        </a:spcBef>
        <a:spcAft>
          <a:spcPct val="0"/>
        </a:spcAft>
        <a:defRPr sz="3200" b="1">
          <a:solidFill>
            <a:srgbClr val="FFCC00"/>
          </a:solidFill>
          <a:latin typeface="Tahoma" pitchFamily="34" charset="0"/>
        </a:defRPr>
      </a:lvl5pPr>
      <a:lvl6pPr marL="457200" algn="l" rtl="0" eaLnBrk="1" fontAlgn="base" hangingPunct="1">
        <a:spcBef>
          <a:spcPct val="0"/>
        </a:spcBef>
        <a:spcAft>
          <a:spcPct val="0"/>
        </a:spcAft>
        <a:defRPr sz="3200" b="1">
          <a:solidFill>
            <a:srgbClr val="FFCC00"/>
          </a:solidFill>
          <a:latin typeface="Tahoma" pitchFamily="34" charset="0"/>
        </a:defRPr>
      </a:lvl6pPr>
      <a:lvl7pPr marL="914400" algn="l" rtl="0" eaLnBrk="1" fontAlgn="base" hangingPunct="1">
        <a:spcBef>
          <a:spcPct val="0"/>
        </a:spcBef>
        <a:spcAft>
          <a:spcPct val="0"/>
        </a:spcAft>
        <a:defRPr sz="3200" b="1">
          <a:solidFill>
            <a:srgbClr val="FFCC00"/>
          </a:solidFill>
          <a:latin typeface="Tahoma" pitchFamily="34" charset="0"/>
        </a:defRPr>
      </a:lvl7pPr>
      <a:lvl8pPr marL="1371600" algn="l" rtl="0" eaLnBrk="1" fontAlgn="base" hangingPunct="1">
        <a:spcBef>
          <a:spcPct val="0"/>
        </a:spcBef>
        <a:spcAft>
          <a:spcPct val="0"/>
        </a:spcAft>
        <a:defRPr sz="3200" b="1">
          <a:solidFill>
            <a:srgbClr val="FFCC00"/>
          </a:solidFill>
          <a:latin typeface="Tahoma" pitchFamily="34" charset="0"/>
        </a:defRPr>
      </a:lvl8pPr>
      <a:lvl9pPr marL="1828800" algn="l" rtl="0" eaLnBrk="1" fontAlgn="base" hangingPunct="1">
        <a:spcBef>
          <a:spcPct val="0"/>
        </a:spcBef>
        <a:spcAft>
          <a:spcPct val="0"/>
        </a:spcAft>
        <a:defRPr sz="3200" b="1">
          <a:solidFill>
            <a:srgbClr val="FFCC00"/>
          </a:solidFill>
          <a:latin typeface="Tahoma" pitchFamily="34" charset="0"/>
        </a:defRPr>
      </a:lvl9pPr>
    </p:titleStyle>
    <p:bodyStyle>
      <a:lvl1pPr marL="342900" indent="-342900" algn="l" rtl="0" eaLnBrk="1" fontAlgn="base" hangingPunct="1">
        <a:spcBef>
          <a:spcPct val="20000"/>
        </a:spcBef>
        <a:spcAft>
          <a:spcPct val="0"/>
        </a:spcAft>
        <a:buBlip>
          <a:blip r:embed="rId16"/>
        </a:buBlip>
        <a:defRPr sz="2600">
          <a:solidFill>
            <a:schemeClr val="bg1"/>
          </a:solidFill>
          <a:latin typeface="+mn-lt"/>
          <a:ea typeface="+mn-ea"/>
          <a:cs typeface="+mn-cs"/>
        </a:defRPr>
      </a:lvl1pPr>
      <a:lvl2pPr marL="742950" indent="-285750" algn="l" rtl="0" eaLnBrk="1" fontAlgn="base" hangingPunct="1">
        <a:spcBef>
          <a:spcPct val="20000"/>
        </a:spcBef>
        <a:spcAft>
          <a:spcPct val="0"/>
        </a:spcAft>
        <a:buBlip>
          <a:blip r:embed="rId16"/>
        </a:buBlip>
        <a:defRPr sz="2000">
          <a:solidFill>
            <a:schemeClr val="bg1"/>
          </a:solidFill>
          <a:latin typeface="+mn-lt"/>
        </a:defRPr>
      </a:lvl2pPr>
      <a:lvl3pPr marL="1143000" indent="-228600" algn="l" rtl="0" eaLnBrk="1" fontAlgn="base" hangingPunct="1">
        <a:spcBef>
          <a:spcPct val="20000"/>
        </a:spcBef>
        <a:spcAft>
          <a:spcPct val="0"/>
        </a:spcAft>
        <a:buBlip>
          <a:blip r:embed="rId16"/>
        </a:buBlip>
        <a:defRPr sz="2000">
          <a:solidFill>
            <a:schemeClr val="bg1"/>
          </a:solidFill>
          <a:latin typeface="+mn-lt"/>
        </a:defRPr>
      </a:lvl3pPr>
      <a:lvl4pPr marL="1600200" indent="-228600" algn="l" rtl="0" eaLnBrk="1" fontAlgn="base" hangingPunct="1">
        <a:spcBef>
          <a:spcPct val="20000"/>
        </a:spcBef>
        <a:spcAft>
          <a:spcPct val="0"/>
        </a:spcAft>
        <a:buBlip>
          <a:blip r:embed="rId16"/>
        </a:buBlip>
        <a:defRPr sz="1600">
          <a:solidFill>
            <a:schemeClr val="bg1"/>
          </a:solidFill>
          <a:latin typeface="+mn-lt"/>
        </a:defRPr>
      </a:lvl4pPr>
      <a:lvl5pPr marL="2057400" indent="-228600" algn="l" rtl="0" eaLnBrk="1" fontAlgn="base" hangingPunct="1">
        <a:spcBef>
          <a:spcPct val="20000"/>
        </a:spcBef>
        <a:spcAft>
          <a:spcPct val="0"/>
        </a:spcAft>
        <a:buBlip>
          <a:blip r:embed="rId16"/>
        </a:buBlip>
        <a:defRPr sz="1400">
          <a:solidFill>
            <a:schemeClr val="bg1"/>
          </a:solidFill>
          <a:latin typeface="+mn-lt"/>
        </a:defRPr>
      </a:lvl5pPr>
      <a:lvl6pPr marL="2514600" indent="-228600" algn="l" rtl="0" eaLnBrk="1" fontAlgn="base" hangingPunct="1">
        <a:spcBef>
          <a:spcPct val="20000"/>
        </a:spcBef>
        <a:spcAft>
          <a:spcPct val="0"/>
        </a:spcAft>
        <a:buBlip>
          <a:blip r:embed="rId16"/>
        </a:buBlip>
        <a:defRPr sz="1400">
          <a:solidFill>
            <a:schemeClr val="bg1"/>
          </a:solidFill>
          <a:latin typeface="+mn-lt"/>
        </a:defRPr>
      </a:lvl6pPr>
      <a:lvl7pPr marL="2971800" indent="-228600" algn="l" rtl="0" eaLnBrk="1" fontAlgn="base" hangingPunct="1">
        <a:spcBef>
          <a:spcPct val="20000"/>
        </a:spcBef>
        <a:spcAft>
          <a:spcPct val="0"/>
        </a:spcAft>
        <a:buBlip>
          <a:blip r:embed="rId16"/>
        </a:buBlip>
        <a:defRPr sz="1400">
          <a:solidFill>
            <a:schemeClr val="bg1"/>
          </a:solidFill>
          <a:latin typeface="+mn-lt"/>
        </a:defRPr>
      </a:lvl7pPr>
      <a:lvl8pPr marL="3429000" indent="-228600" algn="l" rtl="0" eaLnBrk="1" fontAlgn="base" hangingPunct="1">
        <a:spcBef>
          <a:spcPct val="20000"/>
        </a:spcBef>
        <a:spcAft>
          <a:spcPct val="0"/>
        </a:spcAft>
        <a:buBlip>
          <a:blip r:embed="rId16"/>
        </a:buBlip>
        <a:defRPr sz="1400">
          <a:solidFill>
            <a:schemeClr val="bg1"/>
          </a:solidFill>
          <a:latin typeface="+mn-lt"/>
        </a:defRPr>
      </a:lvl8pPr>
      <a:lvl9pPr marL="3886200" indent="-228600" algn="l" rtl="0" eaLnBrk="1" fontAlgn="base" hangingPunct="1">
        <a:spcBef>
          <a:spcPct val="20000"/>
        </a:spcBef>
        <a:spcAft>
          <a:spcPct val="0"/>
        </a:spcAft>
        <a:buBlip>
          <a:blip r:embed="rId16"/>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algn="r"/>
            <a:r>
              <a:rPr lang="en-US" sz="4800" dirty="0" err="1" smtClean="0"/>
              <a:t>WordprocessingML</a:t>
            </a:r>
            <a:r>
              <a:rPr lang="en-US" sz="4800" dirty="0" smtClean="0"/>
              <a:t> Advanced</a:t>
            </a:r>
            <a:endParaRPr lang="en-US" sz="800" dirty="0"/>
          </a:p>
        </p:txBody>
      </p:sp>
      <p:sp>
        <p:nvSpPr>
          <p:cNvPr id="6152" name="Rectangle 8"/>
          <p:cNvSpPr>
            <a:spLocks noChangeArrowheads="1"/>
          </p:cNvSpPr>
          <p:nvPr/>
        </p:nvSpPr>
        <p:spPr bwMode="auto">
          <a:xfrm>
            <a:off x="3467100" y="6477000"/>
            <a:ext cx="2209800" cy="381000"/>
          </a:xfrm>
          <a:prstGeom prst="rect">
            <a:avLst/>
          </a:prstGeom>
          <a:noFill/>
          <a:ln w="9525">
            <a:noFill/>
            <a:miter lim="800000"/>
            <a:headEnd/>
            <a:tailEnd/>
          </a:ln>
          <a:effectLst/>
        </p:spPr>
        <p:txBody>
          <a:bodyPr/>
          <a:lstStyle/>
          <a:p>
            <a:pPr algn="ctr"/>
            <a:endParaRPr/>
          </a:p>
        </p:txBody>
      </p:sp>
      <p:sp>
        <p:nvSpPr>
          <p:cNvPr id="5" name="Subtitle 4"/>
          <p:cNvSpPr>
            <a:spLocks noGrp="1"/>
          </p:cNvSpPr>
          <p:nvPr>
            <p:ph type="subTitle" idx="1"/>
          </p:nvPr>
        </p:nvSpPr>
        <p:spPr>
          <a:xfrm>
            <a:off x="685800" y="3657600"/>
            <a:ext cx="6400800" cy="1752600"/>
          </a:xfrm>
        </p:spPr>
        <p:txBody>
          <a:bodyPr/>
          <a:lstStyle/>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hangingPunct="1"/>
            <a:r>
              <a:rPr lang="en-US">
                <a:sym typeface="Wingdings" pitchFamily="2" charset="2"/>
              </a:rPr>
              <a:t>Style Types</a:t>
            </a:r>
          </a:p>
        </p:txBody>
      </p:sp>
      <p:sp>
        <p:nvSpPr>
          <p:cNvPr id="15" name="Rectangle 3"/>
          <p:cNvSpPr>
            <a:spLocks noGrp="1" noChangeArrowheads="1"/>
          </p:cNvSpPr>
          <p:nvPr>
            <p:ph idx="1"/>
          </p:nvPr>
        </p:nvSpPr>
        <p:spPr/>
        <p:txBody>
          <a:bodyPr/>
          <a:lstStyle/>
          <a:p>
            <a:pPr hangingPunct="1"/>
            <a:r>
              <a:rPr lang="en-US" dirty="0" err="1">
                <a:sym typeface="Wingdings" pitchFamily="2" charset="2"/>
              </a:rPr>
              <a:t>WordprocessingML</a:t>
            </a:r>
            <a:r>
              <a:rPr lang="en-US" dirty="0">
                <a:sym typeface="Wingdings" pitchFamily="2" charset="2"/>
              </a:rPr>
              <a:t> supports </a:t>
            </a:r>
            <a:r>
              <a:rPr lang="en-US" dirty="0" smtClean="0">
                <a:sym typeface="Wingdings" pitchFamily="2" charset="2"/>
              </a:rPr>
              <a:t>six </a:t>
            </a:r>
            <a:r>
              <a:rPr lang="en-US" dirty="0">
                <a:sym typeface="Wingdings" pitchFamily="2" charset="2"/>
              </a:rPr>
              <a:t>different types of styles</a:t>
            </a:r>
            <a:r>
              <a:rPr lang="en-US" dirty="0" smtClean="0">
                <a:sym typeface="Wingdings" pitchFamily="2" charset="2"/>
              </a:rPr>
              <a:t>:</a:t>
            </a:r>
          </a:p>
          <a:p>
            <a:pPr hangingPunct="1"/>
            <a:endParaRPr lang="en-US" dirty="0">
              <a:sym typeface="Wingdings" pitchFamily="2" charset="2"/>
            </a:endParaRPr>
          </a:p>
          <a:p>
            <a:pPr lvl="1" hangingPunct="1"/>
            <a:r>
              <a:rPr lang="en-US" dirty="0">
                <a:sym typeface="Wingdings" pitchFamily="2" charset="2"/>
              </a:rPr>
              <a:t>Paragraph styles</a:t>
            </a:r>
          </a:p>
          <a:p>
            <a:pPr lvl="1" hangingPunct="1"/>
            <a:r>
              <a:rPr lang="en-US" dirty="0">
                <a:sym typeface="Wingdings" pitchFamily="2" charset="2"/>
              </a:rPr>
              <a:t>Character styles</a:t>
            </a:r>
          </a:p>
          <a:p>
            <a:pPr lvl="1" hangingPunct="1"/>
            <a:r>
              <a:rPr lang="en-US" dirty="0">
                <a:sym typeface="Wingdings" pitchFamily="2" charset="2"/>
              </a:rPr>
              <a:t>Linked </a:t>
            </a:r>
            <a:r>
              <a:rPr lang="en-US" dirty="0" smtClean="0">
                <a:sym typeface="Wingdings" pitchFamily="2" charset="2"/>
              </a:rPr>
              <a:t>styles</a:t>
            </a:r>
            <a:endParaRPr lang="en-US" dirty="0">
              <a:sym typeface="Wingdings" pitchFamily="2" charset="2"/>
            </a:endParaRPr>
          </a:p>
          <a:p>
            <a:pPr lvl="1" hangingPunct="1"/>
            <a:r>
              <a:rPr lang="en-US" dirty="0">
                <a:sym typeface="Wingdings" pitchFamily="2" charset="2"/>
              </a:rPr>
              <a:t>Table styles</a:t>
            </a:r>
          </a:p>
          <a:p>
            <a:pPr lvl="1" hangingPunct="1"/>
            <a:r>
              <a:rPr lang="en-US" dirty="0">
                <a:sym typeface="Wingdings" pitchFamily="2" charset="2"/>
              </a:rPr>
              <a:t>List styles</a:t>
            </a:r>
          </a:p>
          <a:p>
            <a:pPr lvl="1" hangingPunct="1"/>
            <a:r>
              <a:rPr lang="en-US" dirty="0">
                <a:sym typeface="Wingdings" pitchFamily="2" charset="2"/>
              </a:rPr>
              <a:t>Default </a:t>
            </a:r>
            <a:r>
              <a:rPr lang="en-US" dirty="0" smtClean="0">
                <a:sym typeface="Wingdings" pitchFamily="2" charset="2"/>
              </a:rPr>
              <a:t>style (linked type, but applies when no style specified)</a:t>
            </a:r>
          </a:p>
          <a:p>
            <a:endParaRPr lang="en-US" dirty="0" smtClean="0">
              <a:sym typeface="Wingdings" pitchFamily="2" charset="2"/>
            </a:endParaRPr>
          </a:p>
          <a:p>
            <a:pPr>
              <a:buNone/>
            </a:pPr>
            <a:r>
              <a:rPr lang="en-US" dirty="0" smtClean="0">
                <a:sym typeface="Wingdings" pitchFamily="2" charset="2"/>
              </a:rPr>
              <a:t>Let’s look at each of these in more detail …</a:t>
            </a: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1"/>
          <p:cNvSpPr>
            <a:spLocks noGrp="1"/>
          </p:cNvSpPr>
          <p:nvPr>
            <p:ph type="title"/>
          </p:nvPr>
        </p:nvSpPr>
        <p:spPr/>
        <p:txBody>
          <a:bodyPr/>
          <a:lstStyle/>
          <a:p>
            <a:pPr hangingPunct="1"/>
            <a:r>
              <a:rPr lang="en-US">
                <a:sym typeface="Wingdings" pitchFamily="2" charset="2"/>
              </a:rPr>
              <a:t>Paragraph Styles</a:t>
            </a:r>
          </a:p>
        </p:txBody>
      </p:sp>
      <p:sp>
        <p:nvSpPr>
          <p:cNvPr id="5" name="Rectangle 20"/>
          <p:cNvSpPr>
            <a:spLocks noGrp="1"/>
          </p:cNvSpPr>
          <p:nvPr>
            <p:ph idx="1"/>
          </p:nvPr>
        </p:nvSpPr>
        <p:spPr/>
        <p:txBody>
          <a:bodyPr/>
          <a:lstStyle/>
          <a:p>
            <a:pPr hangingPunct="1"/>
            <a:r>
              <a:rPr lang="en-US" dirty="0">
                <a:sym typeface="Wingdings" pitchFamily="2" charset="2"/>
              </a:rPr>
              <a:t>Paragraph styles apply to the contents of an entire paragraph as well as the paragraph mark</a:t>
            </a:r>
          </a:p>
          <a:p>
            <a:pPr lvl="1" hangingPunct="1"/>
            <a:r>
              <a:rPr lang="en-US" dirty="0">
                <a:sym typeface="Wingdings" pitchFamily="2" charset="2"/>
              </a:rPr>
              <a:t>This means they can affect the paragraph properties as well as the text formatting</a:t>
            </a:r>
          </a:p>
          <a:p>
            <a:pPr lvl="1" hangingPunct="1"/>
            <a:r>
              <a:rPr lang="en-US" dirty="0">
                <a:sym typeface="Wingdings" pitchFamily="2" charset="2"/>
              </a:rPr>
              <a:t>They cannot be applied to sub-paragraph </a:t>
            </a:r>
            <a:r>
              <a:rPr lang="en-US" dirty="0" smtClean="0">
                <a:sym typeface="Wingdings" pitchFamily="2" charset="2"/>
              </a:rPr>
              <a:t>ranges</a:t>
            </a:r>
          </a:p>
          <a:p>
            <a:r>
              <a:rPr lang="en-US" dirty="0" smtClean="0">
                <a:sym typeface="Wingdings" pitchFamily="2" charset="2"/>
              </a:rPr>
              <a:t>A paragraph style has both a set of run properties (</a:t>
            </a:r>
            <a:r>
              <a:rPr lang="en-US" dirty="0" err="1" smtClean="0">
                <a:sym typeface="Wingdings" pitchFamily="2" charset="2"/>
              </a:rPr>
              <a:t>rPr</a:t>
            </a:r>
            <a:r>
              <a:rPr lang="en-US" dirty="0" smtClean="0">
                <a:sym typeface="Wingdings" pitchFamily="2" charset="2"/>
              </a:rPr>
              <a:t>) and paragraph properties (</a:t>
            </a:r>
            <a:r>
              <a:rPr lang="en-US" dirty="0" err="1" smtClean="0">
                <a:sym typeface="Wingdings" pitchFamily="2" charset="2"/>
              </a:rPr>
              <a:t>pPr</a:t>
            </a:r>
            <a:r>
              <a:rPr lang="en-US" dirty="0" smtClean="0">
                <a:sym typeface="Wingdings" pitchFamily="2" charset="2"/>
              </a:rPr>
              <a:t>)</a:t>
            </a:r>
          </a:p>
          <a:p>
            <a:r>
              <a:rPr lang="en-US" dirty="0" smtClean="0">
                <a:sym typeface="Wingdings" pitchFamily="2" charset="2"/>
              </a:rPr>
              <a:t>The run properties are the set of properties applied to each run in the paragraph</a:t>
            </a:r>
          </a:p>
          <a:p>
            <a:endParaRPr lang="en-US" dirty="0" smtClean="0">
              <a:sym typeface="Wingdings" pitchFamily="2" charset="2"/>
            </a:endParaRPr>
          </a:p>
          <a:p>
            <a:endParaRPr lang="en-US" dirty="0">
              <a:sym typeface="Wingdings" pitchFamily="2" charset="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6"/>
          <p:cNvSpPr>
            <a:spLocks noGrp="1"/>
          </p:cNvSpPr>
          <p:nvPr>
            <p:ph type="title"/>
          </p:nvPr>
        </p:nvSpPr>
        <p:spPr/>
        <p:txBody>
          <a:bodyPr/>
          <a:lstStyle/>
          <a:p>
            <a:pPr hangingPunct="1"/>
            <a:r>
              <a:rPr lang="en-US" dirty="0">
                <a:sym typeface="Wingdings" pitchFamily="2" charset="2"/>
              </a:rPr>
              <a:t>Paragraph Styles Example</a:t>
            </a:r>
          </a:p>
        </p:txBody>
      </p:sp>
      <p:sp>
        <p:nvSpPr>
          <p:cNvPr id="19" name="Content Placeholder 18"/>
          <p:cNvSpPr>
            <a:spLocks noGrp="1"/>
          </p:cNvSpPr>
          <p:nvPr>
            <p:ph idx="1"/>
          </p:nvPr>
        </p:nvSpPr>
        <p:spPr/>
        <p:txBody>
          <a:bodyPr/>
          <a:lstStyle/>
          <a:p>
            <a:pPr>
              <a:buNone/>
            </a:pPr>
            <a:r>
              <a:rPr lang="en-US" dirty="0" smtClean="0"/>
              <a:t>Step 1: define a paragraph style in the styles.xml part:</a:t>
            </a:r>
            <a:endParaRPr lang="en-US" dirty="0"/>
          </a:p>
        </p:txBody>
      </p:sp>
      <p:sp>
        <p:nvSpPr>
          <p:cNvPr id="8" name="Rectangle 23753"/>
          <p:cNvSpPr txBox="1">
            <a:spLocks noChangeArrowheads="1"/>
          </p:cNvSpPr>
          <p:nvPr/>
        </p:nvSpPr>
        <p:spPr bwMode="auto">
          <a:xfrm>
            <a:off x="6705600" y="3321005"/>
            <a:ext cx="1792288" cy="769441"/>
          </a:xfrm>
          <a:prstGeom prst="rect">
            <a:avLst/>
          </a:prstGeom>
          <a:noFill/>
          <a:ln w="9525" cap="flat" cmpd="sng" algn="ctr">
            <a:noFill/>
            <a:prstDash val="solid"/>
            <a:miter lim="800000"/>
            <a:headEnd type="none" w="med" len="med"/>
            <a:tailEnd type="none" w="med" len="med"/>
          </a:ln>
          <a:effectLst/>
        </p:spPr>
        <p:txBody>
          <a:bodyPr wrap="square">
            <a:spAutoFit/>
          </a:bodyPr>
          <a:lstStyle/>
          <a:p>
            <a:pPr eaLnBrk="0">
              <a:spcBef>
                <a:spcPct val="20000"/>
              </a:spcBef>
            </a:pPr>
            <a:r>
              <a:rPr lang="en-US" dirty="0">
                <a:latin typeface="Calibri" pitchFamily="34" charset="0"/>
                <a:cs typeface="Arial" charset="0"/>
                <a:sym typeface="Wingdings" pitchFamily="2" charset="2"/>
              </a:rPr>
              <a:t>Paragraph Properties</a:t>
            </a:r>
            <a:endParaRPr lang="en-US" sz="3200" dirty="0">
              <a:latin typeface="Calibri" pitchFamily="34" charset="0"/>
              <a:cs typeface="Arial" charset="0"/>
              <a:sym typeface="Wingdings" pitchFamily="2" charset="2"/>
            </a:endParaRPr>
          </a:p>
        </p:txBody>
      </p:sp>
      <p:sp>
        <p:nvSpPr>
          <p:cNvPr id="9" name="Rectangle 23753"/>
          <p:cNvSpPr txBox="1">
            <a:spLocks noChangeArrowheads="1"/>
          </p:cNvSpPr>
          <p:nvPr/>
        </p:nvSpPr>
        <p:spPr bwMode="auto">
          <a:xfrm>
            <a:off x="6757987" y="4540205"/>
            <a:ext cx="2081213" cy="769441"/>
          </a:xfrm>
          <a:prstGeom prst="rect">
            <a:avLst/>
          </a:prstGeom>
          <a:noFill/>
          <a:ln w="9525" cap="flat" cmpd="sng" algn="ctr">
            <a:noFill/>
            <a:prstDash val="solid"/>
            <a:miter lim="800000"/>
            <a:headEnd type="none" w="med" len="med"/>
            <a:tailEnd type="none" w="med" len="med"/>
          </a:ln>
          <a:effectLst/>
        </p:spPr>
        <p:txBody>
          <a:bodyPr wrap="square">
            <a:spAutoFit/>
          </a:bodyPr>
          <a:lstStyle/>
          <a:p>
            <a:pPr eaLnBrk="0">
              <a:spcBef>
                <a:spcPct val="20000"/>
              </a:spcBef>
            </a:pPr>
            <a:r>
              <a:rPr lang="en-US" dirty="0">
                <a:latin typeface="Calibri" pitchFamily="34" charset="0"/>
                <a:cs typeface="Arial" charset="0"/>
                <a:sym typeface="Wingdings" pitchFamily="2" charset="2"/>
              </a:rPr>
              <a:t>Character (Run) Properties</a:t>
            </a:r>
            <a:endParaRPr lang="en-US" sz="3200" dirty="0">
              <a:latin typeface="Calibri" pitchFamily="34" charset="0"/>
              <a:cs typeface="Arial" charset="0"/>
              <a:sym typeface="Wingdings" pitchFamily="2" charset="2"/>
            </a:endParaRPr>
          </a:p>
        </p:txBody>
      </p:sp>
      <p:sp>
        <p:nvSpPr>
          <p:cNvPr id="10" name="Rectangle 23753"/>
          <p:cNvSpPr txBox="1">
            <a:spLocks noChangeArrowheads="1"/>
          </p:cNvSpPr>
          <p:nvPr/>
        </p:nvSpPr>
        <p:spPr bwMode="auto">
          <a:xfrm>
            <a:off x="6705600" y="2337846"/>
            <a:ext cx="1676400" cy="769441"/>
          </a:xfrm>
          <a:prstGeom prst="rect">
            <a:avLst/>
          </a:prstGeom>
          <a:noFill/>
          <a:ln w="9525" cap="flat" cmpd="sng" algn="ctr">
            <a:noFill/>
            <a:prstDash val="solid"/>
            <a:miter lim="800000"/>
            <a:headEnd type="none" w="med" len="med"/>
            <a:tailEnd type="none" w="med" len="med"/>
          </a:ln>
          <a:effectLst/>
        </p:spPr>
        <p:txBody>
          <a:bodyPr wrap="square">
            <a:spAutoFit/>
          </a:bodyPr>
          <a:lstStyle/>
          <a:p>
            <a:pPr eaLnBrk="0">
              <a:spcBef>
                <a:spcPct val="20000"/>
              </a:spcBef>
            </a:pPr>
            <a:r>
              <a:rPr lang="en-US" dirty="0">
                <a:latin typeface="Calibri" pitchFamily="34" charset="0"/>
                <a:cs typeface="Arial" charset="0"/>
                <a:sym typeface="Wingdings" pitchFamily="2" charset="2"/>
              </a:rPr>
              <a:t>Common Properties</a:t>
            </a:r>
            <a:endParaRPr lang="en-US" sz="3200" dirty="0">
              <a:latin typeface="Calibri" pitchFamily="34" charset="0"/>
              <a:cs typeface="Arial" charset="0"/>
              <a:sym typeface="Wingdings" pitchFamily="2" charset="2"/>
            </a:endParaRPr>
          </a:p>
        </p:txBody>
      </p:sp>
      <p:sp>
        <p:nvSpPr>
          <p:cNvPr id="11" name="Rectangle 10"/>
          <p:cNvSpPr>
            <a:spLocks noChangeArrowheads="1"/>
          </p:cNvSpPr>
          <p:nvPr/>
        </p:nvSpPr>
        <p:spPr bwMode="auto">
          <a:xfrm>
            <a:off x="533400" y="1981200"/>
            <a:ext cx="5943600" cy="3785646"/>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&lt;w:style w:type=“paragraph” w:styleid=“</a:t>
            </a:r>
            <a:r>
              <a:rPr lang="en-US" sz="1200" dirty="0" err="1" smtClean="0">
                <a:solidFill>
                  <a:srgbClr val="7030A0"/>
                </a:solidFill>
                <a:latin typeface="Lucida Console" pitchFamily="49" charset="0"/>
              </a:rPr>
              <a:t>TestParagraphStyle</a:t>
            </a:r>
            <a:r>
              <a:rPr lang="en-US" sz="1200" dirty="0" smtClean="0">
                <a:solidFill>
                  <a:srgbClr val="7030A0"/>
                </a:solidFill>
                <a:latin typeface="Lucida Console" pitchFamily="49" charset="0"/>
              </a:rPr>
              <a:t>”&gt;</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    &lt;w:name w:val=“Test Paragraph Style”/&gt;</a:t>
            </a:r>
          </a:p>
          <a:p>
            <a:pPr eaLnBrk="0" hangingPunct="0"/>
            <a:r>
              <a:rPr lang="en-US" sz="1200" dirty="0" smtClean="0">
                <a:solidFill>
                  <a:srgbClr val="7030A0"/>
                </a:solidFill>
                <a:latin typeface="Lucida Console" pitchFamily="49" charset="0"/>
              </a:rPr>
              <a:t>    &lt;w:qformat/&gt;</a:t>
            </a:r>
          </a:p>
          <a:p>
            <a:pPr eaLnBrk="0" hangingPunct="0"/>
            <a:r>
              <a:rPr lang="en-US" sz="1200" dirty="0" smtClean="0">
                <a:solidFill>
                  <a:srgbClr val="7030A0"/>
                </a:solidFill>
                <a:latin typeface="Lucida Console" pitchFamily="49" charset="0"/>
              </a:rPr>
              <a:t>    &lt;w:rsid w:val=“009E253E”/&gt;</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&lt;w:pStyle w:val=“</a:t>
            </a:r>
            <a:r>
              <a:rPr lang="en-US" sz="1200" dirty="0" err="1" smtClean="0">
                <a:solidFill>
                  <a:srgbClr val="7030A0"/>
                </a:solidFill>
                <a:latin typeface="Lucida Console" pitchFamily="49" charset="0"/>
              </a:rPr>
              <a:t>TestParagraphStyle</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&lt;w:spacing w:line=“480” w:lineRule=“auto”/&gt;</a:t>
            </a:r>
          </a:p>
          <a:p>
            <a:pPr eaLnBrk="0" hangingPunct="0"/>
            <a:r>
              <a:rPr lang="en-US" sz="1200" dirty="0" smtClean="0">
                <a:solidFill>
                  <a:srgbClr val="7030A0"/>
                </a:solidFill>
                <a:latin typeface="Lucida Console" pitchFamily="49" charset="0"/>
              </a:rPr>
              <a:t>        &lt;w:ind w:firstLine=“1440”/&gt;</a:t>
            </a:r>
          </a:p>
          <a:p>
            <a:pPr eaLnBrk="0" hangingPunct="0"/>
            <a:r>
              <a:rPr lang="en-US" sz="1200" dirty="0" smtClean="0">
                <a:solidFill>
                  <a:srgbClr val="7030A0"/>
                </a:solidFill>
                <a:latin typeface="Lucida Console" pitchFamily="49" charset="0"/>
              </a:rPr>
              <a:t>    &lt;/w:pPr&gt;</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        &lt;w:rFonts w:ascii=“Algerian” w:hAnsi=“Algerian”/&gt;</a:t>
            </a:r>
          </a:p>
          <a:p>
            <a:pPr eaLnBrk="0" hangingPunct="0"/>
            <a:r>
              <a:rPr lang="en-US" sz="1200" dirty="0" smtClean="0">
                <a:solidFill>
                  <a:srgbClr val="7030A0"/>
                </a:solidFill>
                <a:latin typeface="Lucida Console" pitchFamily="49" charset="0"/>
              </a:rPr>
              <a:t>        &lt;w:b/&gt;</a:t>
            </a:r>
          </a:p>
          <a:p>
            <a:pPr eaLnBrk="0" hangingPunct="0"/>
            <a:r>
              <a:rPr lang="en-US" sz="1200" dirty="0" smtClean="0">
                <a:solidFill>
                  <a:srgbClr val="7030A0"/>
                </a:solidFill>
                <a:latin typeface="Lucida Console" pitchFamily="49" charset="0"/>
              </a:rPr>
              <a:t>        &lt;w:color w:val=“ED1C24”&gt;</a:t>
            </a:r>
          </a:p>
          <a:p>
            <a:pPr eaLnBrk="0" hangingPunct="0"/>
            <a:r>
              <a:rPr lang="en-US" sz="1200" dirty="0" smtClean="0">
                <a:solidFill>
                  <a:srgbClr val="7030A0"/>
                </a:solidFill>
                <a:latin typeface="Lucida Console" pitchFamily="49" charset="0"/>
              </a:rPr>
              <a:t>        &lt;w:sz w:val=“40”/&gt;</a:t>
            </a:r>
          </a:p>
          <a:p>
            <a:pPr eaLnBrk="0" hangingPunct="0"/>
            <a:r>
              <a:rPr lang="en-US" sz="1200" dirty="0" smtClean="0">
                <a:solidFill>
                  <a:srgbClr val="7030A0"/>
                </a:solidFill>
                <a:latin typeface="Lucida Console" pitchFamily="49" charset="0"/>
              </a:rPr>
              <a:t>    &lt;/w:rPr&gt;</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&lt;/w:style&gt;</a:t>
            </a:r>
          </a:p>
        </p:txBody>
      </p:sp>
      <p:sp>
        <p:nvSpPr>
          <p:cNvPr id="5" name="Right Brace 14153"/>
          <p:cNvSpPr/>
          <p:nvPr/>
        </p:nvSpPr>
        <p:spPr>
          <a:xfrm>
            <a:off x="4648200" y="2403629"/>
            <a:ext cx="213064" cy="568171"/>
          </a:xfrm>
          <a:prstGeom prst="rightBrace">
            <a:avLst>
              <a:gd name="adj1" fmla="val 8333"/>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endParaRPr lang="en-US" dirty="0">
              <a:solidFill>
                <a:schemeClr val="accent3"/>
              </a:solidFill>
              <a:latin typeface="Calibri" pitchFamily="34" charset="0"/>
              <a:cs typeface="Arial" charset="0"/>
              <a:sym typeface="Wingdings" pitchFamily="2" charset="2"/>
            </a:endParaRPr>
          </a:p>
        </p:txBody>
      </p:sp>
      <p:sp>
        <p:nvSpPr>
          <p:cNvPr id="6" name="Right Brace 14153"/>
          <p:cNvSpPr/>
          <p:nvPr/>
        </p:nvSpPr>
        <p:spPr>
          <a:xfrm>
            <a:off x="5410200" y="3200400"/>
            <a:ext cx="204186" cy="763479"/>
          </a:xfrm>
          <a:prstGeom prst="rightBrace">
            <a:avLst>
              <a:gd name="adj1" fmla="val 8333"/>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endParaRPr lang="en-US">
              <a:latin typeface="Calibri" pitchFamily="34" charset="0"/>
              <a:cs typeface="Arial" charset="0"/>
              <a:sym typeface="Wingdings" pitchFamily="2" charset="2"/>
            </a:endParaRPr>
          </a:p>
        </p:txBody>
      </p:sp>
      <p:sp>
        <p:nvSpPr>
          <p:cNvPr id="7" name="Right Brace 14153"/>
          <p:cNvSpPr/>
          <p:nvPr/>
        </p:nvSpPr>
        <p:spPr>
          <a:xfrm>
            <a:off x="5943600" y="4191000"/>
            <a:ext cx="152400" cy="1143000"/>
          </a:xfrm>
          <a:prstGeom prst="rightBrace">
            <a:avLst>
              <a:gd name="adj1" fmla="val 8333"/>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endParaRPr lang="en-US">
              <a:latin typeface="Calibri" pitchFamily="34" charset="0"/>
              <a:cs typeface="Arial" charset="0"/>
              <a:sym typeface="Wingdings" pitchFamily="2" charset="2"/>
            </a:endParaRPr>
          </a:p>
        </p:txBody>
      </p:sp>
      <p:sp>
        <p:nvSpPr>
          <p:cNvPr id="16" name="Line 8"/>
          <p:cNvSpPr>
            <a:spLocks noChangeShapeType="1"/>
          </p:cNvSpPr>
          <p:nvPr/>
        </p:nvSpPr>
        <p:spPr bwMode="auto">
          <a:xfrm flipH="1">
            <a:off x="5090160" y="2718845"/>
            <a:ext cx="1645920" cy="0"/>
          </a:xfrm>
          <a:prstGeom prst="line">
            <a:avLst/>
          </a:prstGeom>
          <a:noFill/>
          <a:ln w="34925">
            <a:solidFill>
              <a:schemeClr val="accent3"/>
            </a:solidFill>
            <a:round/>
            <a:headEnd/>
            <a:tailEnd type="triangle" w="lg" len="lg"/>
          </a:ln>
          <a:effectLst/>
        </p:spPr>
        <p:txBody>
          <a:bodyPr/>
          <a:lstStyle/>
          <a:p>
            <a:endParaRPr lang="en-US"/>
          </a:p>
        </p:txBody>
      </p:sp>
      <p:sp>
        <p:nvSpPr>
          <p:cNvPr id="17" name="Line 8"/>
          <p:cNvSpPr>
            <a:spLocks noChangeShapeType="1"/>
          </p:cNvSpPr>
          <p:nvPr/>
        </p:nvSpPr>
        <p:spPr bwMode="auto">
          <a:xfrm flipH="1">
            <a:off x="5733288" y="3557046"/>
            <a:ext cx="1005840" cy="0"/>
          </a:xfrm>
          <a:prstGeom prst="line">
            <a:avLst/>
          </a:prstGeom>
          <a:noFill/>
          <a:ln w="34925">
            <a:solidFill>
              <a:schemeClr val="accent3"/>
            </a:solidFill>
            <a:round/>
            <a:headEnd/>
            <a:tailEnd type="triangle" w="lg" len="lg"/>
          </a:ln>
          <a:effectLst/>
        </p:spPr>
        <p:txBody>
          <a:bodyPr/>
          <a:lstStyle/>
          <a:p>
            <a:endParaRPr lang="en-US"/>
          </a:p>
        </p:txBody>
      </p:sp>
      <p:sp>
        <p:nvSpPr>
          <p:cNvPr id="18" name="Line 8"/>
          <p:cNvSpPr>
            <a:spLocks noChangeShapeType="1"/>
          </p:cNvSpPr>
          <p:nvPr/>
        </p:nvSpPr>
        <p:spPr bwMode="auto">
          <a:xfrm flipH="1">
            <a:off x="6187440" y="4776246"/>
            <a:ext cx="548640" cy="0"/>
          </a:xfrm>
          <a:prstGeom prst="line">
            <a:avLst/>
          </a:prstGeom>
          <a:noFill/>
          <a:ln w="34925">
            <a:solidFill>
              <a:schemeClr val="accent3"/>
            </a:solidFill>
            <a:round/>
            <a:headEnd/>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p:cNvSpPr>
            <a:spLocks noGrp="1"/>
          </p:cNvSpPr>
          <p:nvPr>
            <p:ph type="title"/>
          </p:nvPr>
        </p:nvSpPr>
        <p:spPr/>
        <p:txBody>
          <a:bodyPr/>
          <a:lstStyle/>
          <a:p>
            <a:pPr hangingPunct="1"/>
            <a:r>
              <a:rPr lang="en-US" dirty="0">
                <a:sym typeface="Wingdings" pitchFamily="2" charset="2"/>
              </a:rPr>
              <a:t>Paragraph Styles Example</a:t>
            </a:r>
          </a:p>
        </p:txBody>
      </p:sp>
      <p:sp>
        <p:nvSpPr>
          <p:cNvPr id="7" name="Rectangle 6"/>
          <p:cNvSpPr>
            <a:spLocks noGrp="1"/>
          </p:cNvSpPr>
          <p:nvPr>
            <p:ph idx="1"/>
          </p:nvPr>
        </p:nvSpPr>
        <p:spPr/>
        <p:txBody>
          <a:bodyPr/>
          <a:lstStyle/>
          <a:p>
            <a:pPr hangingPunct="1">
              <a:buNone/>
            </a:pPr>
            <a:r>
              <a:rPr lang="en-US" dirty="0" smtClean="0">
                <a:sym typeface="Wingdings" pitchFamily="2" charset="2"/>
              </a:rPr>
              <a:t>Step 2: apply the style in the document.xml part, using the </a:t>
            </a:r>
            <a:r>
              <a:rPr lang="en-US" dirty="0" err="1" smtClean="0">
                <a:sym typeface="Wingdings" pitchFamily="2" charset="2"/>
              </a:rPr>
              <a:t>pStyle</a:t>
            </a:r>
            <a:r>
              <a:rPr lang="en-US" dirty="0" smtClean="0">
                <a:sym typeface="Wingdings" pitchFamily="2" charset="2"/>
              </a:rPr>
              <a:t> element of the paragraph properties:</a:t>
            </a: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r>
              <a:rPr lang="en-US" dirty="0" smtClean="0">
                <a:sym typeface="Wingdings" pitchFamily="2" charset="2"/>
              </a:rPr>
              <a:t>RESULT: the paragraph is displayed with the style applied …</a:t>
            </a:r>
            <a:endParaRPr lang="en-US" dirty="0">
              <a:sym typeface="Wingdings" pitchFamily="2" charset="2"/>
            </a:endParaRPr>
          </a:p>
        </p:txBody>
      </p:sp>
      <p:pic>
        <p:nvPicPr>
          <p:cNvPr id="4" name="Picture 5"/>
          <p:cNvPicPr>
            <a:picLocks noChangeAspect="1" noChangeArrowheads="1"/>
          </p:cNvPicPr>
          <p:nvPr/>
        </p:nvPicPr>
        <p:blipFill>
          <a:blip r:embed="rId3"/>
          <a:srcRect/>
          <a:stretch>
            <a:fillRect/>
          </a:stretch>
        </p:blipFill>
        <p:spPr bwMode="auto">
          <a:xfrm>
            <a:off x="3257550" y="4962525"/>
            <a:ext cx="1238250" cy="447675"/>
          </a:xfrm>
          <a:prstGeom prst="rect">
            <a:avLst/>
          </a:prstGeom>
          <a:noFill/>
          <a:ln w="9525">
            <a:noFill/>
            <a:miter lim="800000"/>
            <a:headEnd/>
            <a:tailEnd/>
          </a:ln>
        </p:spPr>
      </p:pic>
      <p:sp>
        <p:nvSpPr>
          <p:cNvPr id="8" name="Rectangle 7"/>
          <p:cNvSpPr>
            <a:spLocks noChangeArrowheads="1"/>
          </p:cNvSpPr>
          <p:nvPr/>
        </p:nvSpPr>
        <p:spPr bwMode="auto">
          <a:xfrm>
            <a:off x="533400" y="2362200"/>
            <a:ext cx="6705600" cy="1569654"/>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&lt;w:p&gt;</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a:t>
            </a:r>
            <a:r>
              <a:rPr lang="en-US" sz="1200" b="1" dirty="0" smtClean="0">
                <a:solidFill>
                  <a:schemeClr val="tx1"/>
                </a:solidFill>
                <a:latin typeface="Lucida Console" pitchFamily="49" charset="0"/>
              </a:rPr>
              <a:t>&lt;w:pStyle w:val=“</a:t>
            </a:r>
            <a:r>
              <a:rPr lang="en-US" sz="1200" b="1" dirty="0" err="1" smtClean="0">
                <a:solidFill>
                  <a:schemeClr val="tx1"/>
                </a:solidFill>
                <a:latin typeface="Lucida Console" pitchFamily="49" charset="0"/>
              </a:rPr>
              <a:t>TestParagraphStyle</a:t>
            </a:r>
            <a:r>
              <a:rPr lang="en-US" sz="1200" b="1" dirty="0" smtClean="0">
                <a:solidFill>
                  <a:schemeClr val="tx1"/>
                </a:solidFill>
                <a:latin typeface="Lucida Console" pitchFamily="49" charset="0"/>
              </a:rPr>
              <a:t>”/&gt;</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        &lt;w:t&gt;Text&lt;/w:t&gt;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&lt;/w:p&gt;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1"/>
          <p:cNvSpPr>
            <a:spLocks noGrp="1"/>
          </p:cNvSpPr>
          <p:nvPr>
            <p:ph type="title"/>
          </p:nvPr>
        </p:nvSpPr>
        <p:spPr/>
        <p:txBody>
          <a:bodyPr/>
          <a:lstStyle/>
          <a:p>
            <a:pPr hangingPunct="1"/>
            <a:r>
              <a:rPr lang="en-US" dirty="0">
                <a:sym typeface="Wingdings" pitchFamily="2" charset="2"/>
              </a:rPr>
              <a:t>Character </a:t>
            </a:r>
            <a:r>
              <a:rPr lang="en-US" dirty="0" smtClean="0">
                <a:sym typeface="Wingdings" pitchFamily="2" charset="2"/>
              </a:rPr>
              <a:t>Styles Example</a:t>
            </a:r>
            <a:endParaRPr lang="en-US" dirty="0">
              <a:sym typeface="Wingdings" pitchFamily="2" charset="2"/>
            </a:endParaRPr>
          </a:p>
        </p:txBody>
      </p:sp>
      <p:sp>
        <p:nvSpPr>
          <p:cNvPr id="17" name="Rectangle 20"/>
          <p:cNvSpPr>
            <a:spLocks noGrp="1"/>
          </p:cNvSpPr>
          <p:nvPr>
            <p:ph idx="1"/>
          </p:nvPr>
        </p:nvSpPr>
        <p:spPr/>
        <p:txBody>
          <a:bodyPr/>
          <a:lstStyle/>
          <a:p>
            <a:pPr hangingPunct="1"/>
            <a:r>
              <a:rPr lang="en-US" dirty="0" smtClean="0">
                <a:sym typeface="Wingdings" pitchFamily="2" charset="2"/>
              </a:rPr>
              <a:t>Applied to runs instead of paragraphs</a:t>
            </a:r>
          </a:p>
          <a:p>
            <a:pPr hangingPunct="1"/>
            <a:r>
              <a:rPr lang="en-US" dirty="0" smtClean="0">
                <a:sym typeface="Wingdings" pitchFamily="2" charset="2"/>
              </a:rPr>
              <a:t>Can be applied to any run in the document</a:t>
            </a:r>
          </a:p>
          <a:p>
            <a:r>
              <a:rPr lang="en-US" dirty="0" smtClean="0">
                <a:sym typeface="Wingdings" pitchFamily="2" charset="2"/>
              </a:rPr>
              <a:t>Can only specify </a:t>
            </a:r>
            <a:r>
              <a:rPr lang="en-US" i="1" dirty="0" smtClean="0">
                <a:sym typeface="Wingdings" pitchFamily="2" charset="2"/>
              </a:rPr>
              <a:t>run </a:t>
            </a:r>
            <a:r>
              <a:rPr lang="en-US" dirty="0" smtClean="0">
                <a:sym typeface="Wingdings" pitchFamily="2" charset="2"/>
              </a:rPr>
              <a:t>properties</a:t>
            </a:r>
          </a:p>
          <a:p>
            <a:pPr lvl="1"/>
            <a:r>
              <a:rPr lang="en-US" dirty="0" smtClean="0">
                <a:sym typeface="Wingdings" pitchFamily="2" charset="2"/>
              </a:rPr>
              <a:t>can’t specify </a:t>
            </a:r>
            <a:r>
              <a:rPr lang="en-US" dirty="0">
                <a:sym typeface="Wingdings" pitchFamily="2" charset="2"/>
              </a:rPr>
              <a:t>paragraph </a:t>
            </a:r>
            <a:r>
              <a:rPr lang="en-US" dirty="0" smtClean="0">
                <a:sym typeface="Wingdings" pitchFamily="2" charset="2"/>
              </a:rPr>
              <a:t>properties such as indentation</a:t>
            </a:r>
          </a:p>
          <a:p>
            <a:endParaRPr lang="en-US" dirty="0">
              <a:sym typeface="Wingdings" pitchFamily="2" charset="2"/>
            </a:endParaRPr>
          </a:p>
          <a:p>
            <a:pPr lvl="1" hangingPunct="1">
              <a:buFontTx/>
              <a:buNone/>
            </a:pPr>
            <a:endParaRPr lang="en-US" dirty="0">
              <a:sym typeface="Wingdings" pitchFamily="2" charset="2"/>
            </a:endParaRPr>
          </a:p>
        </p:txBody>
      </p:sp>
      <p:sp>
        <p:nvSpPr>
          <p:cNvPr id="4" name="Rectangle 3"/>
          <p:cNvSpPr>
            <a:spLocks noChangeArrowheads="1"/>
          </p:cNvSpPr>
          <p:nvPr/>
        </p:nvSpPr>
        <p:spPr bwMode="auto">
          <a:xfrm>
            <a:off x="304800" y="3591348"/>
            <a:ext cx="6248400" cy="2123652"/>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&lt;w:style w:type=“character” w:styleId=“</a:t>
            </a:r>
            <a:r>
              <a:rPr lang="en-US" sz="1200" dirty="0" err="1" smtClean="0">
                <a:solidFill>
                  <a:srgbClr val="7030A0"/>
                </a:solidFill>
                <a:latin typeface="Lucida Console" pitchFamily="49" charset="0"/>
              </a:rPr>
              <a:t>TestCharacterStyle</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w:name w:val=“Test Character Style”/&gt;</a:t>
            </a:r>
          </a:p>
          <a:p>
            <a:pPr eaLnBrk="0" hangingPunct="0"/>
            <a:r>
              <a:rPr lang="en-US" sz="1200" dirty="0" smtClean="0">
                <a:solidFill>
                  <a:srgbClr val="7030A0"/>
                </a:solidFill>
                <a:latin typeface="Lucida Console" pitchFamily="49" charset="0"/>
              </a:rPr>
              <a:t>    &lt;w:priority w:val=“99”/&gt;</a:t>
            </a:r>
          </a:p>
          <a:p>
            <a:pPr eaLnBrk="0" hangingPunct="0"/>
            <a:r>
              <a:rPr lang="en-US" sz="1200" dirty="0" smtClean="0">
                <a:solidFill>
                  <a:srgbClr val="7030A0"/>
                </a:solidFill>
                <a:latin typeface="Lucida Console" pitchFamily="49" charset="0"/>
              </a:rPr>
              <a:t>    &lt;w:qformat/&gt;</a:t>
            </a:r>
          </a:p>
          <a:p>
            <a:pPr eaLnBrk="0" hangingPunct="0"/>
            <a:r>
              <a:rPr lang="en-US" sz="1200" dirty="0" smtClean="0">
                <a:solidFill>
                  <a:srgbClr val="7030A0"/>
                </a:solidFill>
                <a:latin typeface="Lucida Console" pitchFamily="49" charset="0"/>
              </a:rPr>
              <a:t>    &lt;w:rsid w:val=“00E07041”&gt;</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        &lt;w:rfonts w:ascii=“Courier New” w:hAnsi=“Courier New”/&gt;</a:t>
            </a:r>
          </a:p>
          <a:p>
            <a:pPr eaLnBrk="0" hangingPunct="0"/>
            <a:r>
              <a:rPr lang="en-US" sz="1200" dirty="0" smtClean="0">
                <a:solidFill>
                  <a:srgbClr val="7030A0"/>
                </a:solidFill>
                <a:latin typeface="Lucida Console" pitchFamily="49" charset="0"/>
              </a:rPr>
              <a:t>        &lt;w:color w:val=“FFF200”/&gt;</a:t>
            </a:r>
          </a:p>
          <a:p>
            <a:pPr eaLnBrk="0" hangingPunct="0"/>
            <a:r>
              <a:rPr lang="en-US" sz="1200" dirty="0" smtClean="0">
                <a:solidFill>
                  <a:srgbClr val="7030A0"/>
                </a:solidFill>
                <a:latin typeface="Lucida Console" pitchFamily="49" charset="0"/>
              </a:rPr>
              <a:t>        &lt;w:u w:val=“single”/&gt;</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&lt;/w:style&gt;</a:t>
            </a:r>
          </a:p>
        </p:txBody>
      </p:sp>
      <p:sp>
        <p:nvSpPr>
          <p:cNvPr id="5" name="Rectangle 23753"/>
          <p:cNvSpPr txBox="1">
            <a:spLocks noChangeArrowheads="1"/>
          </p:cNvSpPr>
          <p:nvPr/>
        </p:nvSpPr>
        <p:spPr bwMode="auto">
          <a:xfrm>
            <a:off x="7062787" y="4793159"/>
            <a:ext cx="2081213" cy="769441"/>
          </a:xfrm>
          <a:prstGeom prst="rect">
            <a:avLst/>
          </a:prstGeom>
          <a:noFill/>
          <a:ln w="9525" cap="flat" cmpd="sng" algn="ctr">
            <a:noFill/>
            <a:prstDash val="solid"/>
            <a:miter lim="800000"/>
            <a:headEnd type="none" w="med" len="med"/>
            <a:tailEnd type="none" w="med" len="med"/>
          </a:ln>
          <a:effectLst/>
        </p:spPr>
        <p:txBody>
          <a:bodyPr wrap="square">
            <a:spAutoFit/>
          </a:bodyPr>
          <a:lstStyle/>
          <a:p>
            <a:pPr eaLnBrk="0">
              <a:spcBef>
                <a:spcPct val="20000"/>
              </a:spcBef>
            </a:pPr>
            <a:r>
              <a:rPr lang="en-US" dirty="0">
                <a:latin typeface="Calibri" pitchFamily="34" charset="0"/>
                <a:cs typeface="Arial" charset="0"/>
                <a:sym typeface="Wingdings" pitchFamily="2" charset="2"/>
              </a:rPr>
              <a:t>Character (Run) Properties</a:t>
            </a:r>
            <a:endParaRPr lang="en-US" sz="3200" dirty="0">
              <a:latin typeface="Calibri" pitchFamily="34" charset="0"/>
              <a:cs typeface="Arial" charset="0"/>
              <a:sym typeface="Wingdings" pitchFamily="2" charset="2"/>
            </a:endParaRPr>
          </a:p>
        </p:txBody>
      </p:sp>
      <p:sp>
        <p:nvSpPr>
          <p:cNvPr id="7" name="Rectangle 23753"/>
          <p:cNvSpPr txBox="1">
            <a:spLocks noChangeArrowheads="1"/>
          </p:cNvSpPr>
          <p:nvPr/>
        </p:nvSpPr>
        <p:spPr bwMode="auto">
          <a:xfrm>
            <a:off x="7062787" y="3802559"/>
            <a:ext cx="1676400" cy="769441"/>
          </a:xfrm>
          <a:prstGeom prst="rect">
            <a:avLst/>
          </a:prstGeom>
          <a:noFill/>
          <a:ln w="9525" cap="flat" cmpd="sng" algn="ctr">
            <a:noFill/>
            <a:prstDash val="solid"/>
            <a:miter lim="800000"/>
            <a:headEnd type="none" w="med" len="med"/>
            <a:tailEnd type="none" w="med" len="med"/>
          </a:ln>
          <a:effectLst/>
        </p:spPr>
        <p:txBody>
          <a:bodyPr wrap="square">
            <a:spAutoFit/>
          </a:bodyPr>
          <a:lstStyle/>
          <a:p>
            <a:pPr eaLnBrk="0">
              <a:spcBef>
                <a:spcPct val="20000"/>
              </a:spcBef>
            </a:pPr>
            <a:r>
              <a:rPr lang="en-US" dirty="0">
                <a:latin typeface="Calibri" pitchFamily="34" charset="0"/>
                <a:cs typeface="Arial" charset="0"/>
                <a:sym typeface="Wingdings" pitchFamily="2" charset="2"/>
              </a:rPr>
              <a:t>Common Properties</a:t>
            </a:r>
            <a:endParaRPr lang="en-US" sz="3200" dirty="0">
              <a:latin typeface="Calibri" pitchFamily="34" charset="0"/>
              <a:cs typeface="Arial" charset="0"/>
              <a:sym typeface="Wingdings" pitchFamily="2" charset="2"/>
            </a:endParaRPr>
          </a:p>
        </p:txBody>
      </p:sp>
      <p:sp>
        <p:nvSpPr>
          <p:cNvPr id="8" name="Right Brace 14153"/>
          <p:cNvSpPr/>
          <p:nvPr/>
        </p:nvSpPr>
        <p:spPr>
          <a:xfrm>
            <a:off x="4267200" y="3810000"/>
            <a:ext cx="228600" cy="720571"/>
          </a:xfrm>
          <a:prstGeom prst="rightBrace">
            <a:avLst>
              <a:gd name="adj1" fmla="val 8333"/>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endParaRPr lang="en-US" dirty="0">
              <a:solidFill>
                <a:schemeClr val="accent3"/>
              </a:solidFill>
              <a:latin typeface="Calibri" pitchFamily="34" charset="0"/>
              <a:cs typeface="Arial" charset="0"/>
              <a:sym typeface="Wingdings" pitchFamily="2" charset="2"/>
            </a:endParaRPr>
          </a:p>
        </p:txBody>
      </p:sp>
      <p:sp>
        <p:nvSpPr>
          <p:cNvPr id="9" name="Right Brace 14153"/>
          <p:cNvSpPr/>
          <p:nvPr/>
        </p:nvSpPr>
        <p:spPr>
          <a:xfrm>
            <a:off x="6248400" y="4724400"/>
            <a:ext cx="152400" cy="533400"/>
          </a:xfrm>
          <a:prstGeom prst="rightBrace">
            <a:avLst>
              <a:gd name="adj1" fmla="val 8333"/>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endParaRPr lang="en-US">
              <a:latin typeface="Calibri" pitchFamily="34" charset="0"/>
              <a:cs typeface="Arial" charset="0"/>
              <a:sym typeface="Wingdings" pitchFamily="2" charset="2"/>
            </a:endParaRPr>
          </a:p>
        </p:txBody>
      </p:sp>
      <p:sp>
        <p:nvSpPr>
          <p:cNvPr id="11" name="Line 8"/>
          <p:cNvSpPr>
            <a:spLocks noChangeShapeType="1"/>
          </p:cNvSpPr>
          <p:nvPr/>
        </p:nvSpPr>
        <p:spPr bwMode="auto">
          <a:xfrm flipH="1">
            <a:off x="6477000" y="5021759"/>
            <a:ext cx="548640" cy="0"/>
          </a:xfrm>
          <a:prstGeom prst="line">
            <a:avLst/>
          </a:prstGeom>
          <a:noFill/>
          <a:ln w="34925">
            <a:solidFill>
              <a:schemeClr val="accent3"/>
            </a:solidFill>
            <a:round/>
            <a:headEnd/>
            <a:tailEnd type="triangle" w="lg" len="lg"/>
          </a:ln>
          <a:effectLst/>
        </p:spPr>
        <p:txBody>
          <a:bodyPr/>
          <a:lstStyle/>
          <a:p>
            <a:endParaRPr lang="en-US"/>
          </a:p>
        </p:txBody>
      </p:sp>
      <p:sp>
        <p:nvSpPr>
          <p:cNvPr id="12" name="Line 8"/>
          <p:cNvSpPr>
            <a:spLocks noChangeShapeType="1"/>
          </p:cNvSpPr>
          <p:nvPr/>
        </p:nvSpPr>
        <p:spPr bwMode="auto">
          <a:xfrm flipH="1">
            <a:off x="4553712" y="4191000"/>
            <a:ext cx="2468880" cy="0"/>
          </a:xfrm>
          <a:prstGeom prst="line">
            <a:avLst/>
          </a:prstGeom>
          <a:noFill/>
          <a:ln w="34925">
            <a:solidFill>
              <a:schemeClr val="accent3"/>
            </a:solidFill>
            <a:round/>
            <a:headEnd/>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p:cNvSpPr>
          <p:nvPr>
            <p:ph type="title"/>
          </p:nvPr>
        </p:nvSpPr>
        <p:spPr/>
        <p:txBody>
          <a:bodyPr/>
          <a:lstStyle/>
          <a:p>
            <a:pPr hangingPunct="1"/>
            <a:r>
              <a:rPr lang="en-US">
                <a:sym typeface="Wingdings" pitchFamily="2" charset="2"/>
              </a:rPr>
              <a:t>Character Styles Example</a:t>
            </a:r>
          </a:p>
        </p:txBody>
      </p:sp>
      <p:sp>
        <p:nvSpPr>
          <p:cNvPr id="15" name="Rectangle 26"/>
          <p:cNvSpPr>
            <a:spLocks noGrp="1"/>
          </p:cNvSpPr>
          <p:nvPr>
            <p:ph idx="1"/>
          </p:nvPr>
        </p:nvSpPr>
        <p:spPr/>
        <p:txBody>
          <a:bodyPr/>
          <a:lstStyle/>
          <a:p>
            <a:pPr hangingPunct="1">
              <a:buNone/>
            </a:pPr>
            <a:r>
              <a:rPr lang="en-US" dirty="0" smtClean="0">
                <a:sym typeface="Wingdings" pitchFamily="2" charset="2"/>
              </a:rPr>
              <a:t>Applying a character style to a run:</a:t>
            </a: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endParaRPr lang="en-US" dirty="0" smtClean="0">
              <a:sym typeface="Wingdings" pitchFamily="2" charset="2"/>
            </a:endParaRPr>
          </a:p>
          <a:p>
            <a:pPr hangingPunct="1">
              <a:buNone/>
            </a:pPr>
            <a:r>
              <a:rPr lang="en-US" dirty="0" smtClean="0">
                <a:sym typeface="Wingdings" pitchFamily="2" charset="2"/>
              </a:rPr>
              <a:t>The result:</a:t>
            </a:r>
          </a:p>
        </p:txBody>
      </p:sp>
      <p:pic>
        <p:nvPicPr>
          <p:cNvPr id="16" name="Picture 3"/>
          <p:cNvPicPr>
            <a:picLocks noChangeAspect="1" noChangeArrowheads="1"/>
          </p:cNvPicPr>
          <p:nvPr/>
        </p:nvPicPr>
        <p:blipFill>
          <a:blip r:embed="rId3"/>
          <a:srcRect/>
          <a:stretch>
            <a:fillRect/>
          </a:stretch>
        </p:blipFill>
        <p:spPr bwMode="auto">
          <a:xfrm>
            <a:off x="2209800" y="4962525"/>
            <a:ext cx="4210050" cy="752475"/>
          </a:xfrm>
          <a:prstGeom prst="rect">
            <a:avLst/>
          </a:prstGeom>
          <a:noFill/>
          <a:ln w="9525">
            <a:noFill/>
            <a:miter lim="800000"/>
            <a:headEnd/>
            <a:tailEnd/>
          </a:ln>
        </p:spPr>
      </p:pic>
      <p:sp>
        <p:nvSpPr>
          <p:cNvPr id="7" name="Rectangle 6"/>
          <p:cNvSpPr>
            <a:spLocks noChangeArrowheads="1"/>
          </p:cNvSpPr>
          <p:nvPr/>
        </p:nvSpPr>
        <p:spPr bwMode="auto">
          <a:xfrm>
            <a:off x="533400" y="1981200"/>
            <a:ext cx="7924800" cy="2308318"/>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&lt;w:r&gt;</a:t>
            </a:r>
          </a:p>
          <a:p>
            <a:pPr eaLnBrk="0" hangingPunct="0"/>
            <a:r>
              <a:rPr lang="en-US" sz="1200" dirty="0" smtClean="0">
                <a:solidFill>
                  <a:srgbClr val="7030A0"/>
                </a:solidFill>
                <a:latin typeface="Lucida Console" pitchFamily="49" charset="0"/>
              </a:rPr>
              <a:t>    &lt;w:t </a:t>
            </a:r>
            <a:r>
              <a:rPr lang="en-US" sz="1200" dirty="0" err="1" smtClean="0">
                <a:solidFill>
                  <a:srgbClr val="7030A0"/>
                </a:solidFill>
                <a:latin typeface="Lucida Console" pitchFamily="49" charset="0"/>
              </a:rPr>
              <a:t>xml:space</a:t>
            </a:r>
            <a:r>
              <a:rPr lang="en-US" sz="1200" dirty="0" smtClean="0">
                <a:solidFill>
                  <a:srgbClr val="7030A0"/>
                </a:solidFill>
                <a:latin typeface="Lucida Console" pitchFamily="49" charset="0"/>
              </a:rPr>
              <a:t>=“preserve”&gt;This is some text which is of a character style&lt;/w:t&gt;</a:t>
            </a:r>
          </a:p>
          <a:p>
            <a:pPr eaLnBrk="0" hangingPunct="0"/>
            <a:r>
              <a:rPr lang="en-US" sz="1200" dirty="0" smtClean="0">
                <a:solidFill>
                  <a:srgbClr val="7030A0"/>
                </a:solidFill>
                <a:latin typeface="Lucida Console" pitchFamily="49" charset="0"/>
              </a:rPr>
              <a:t>&lt;/w:r&gt;</a:t>
            </a:r>
          </a:p>
          <a:p>
            <a:pPr eaLnBrk="0" hangingPunct="0"/>
            <a:r>
              <a:rPr lang="en-US" sz="1200" dirty="0" smtClean="0">
                <a:solidFill>
                  <a:srgbClr val="7030A0"/>
                </a:solidFill>
                <a:latin typeface="Lucida Console" pitchFamily="49" charset="0"/>
              </a:rPr>
              <a:t>&lt;w:r w:rsidRPr=“00E07041”&gt;</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        </a:t>
            </a:r>
            <a:r>
              <a:rPr lang="en-US" sz="1200" b="1" dirty="0" smtClean="0">
                <a:solidFill>
                  <a:schemeClr val="tx1"/>
                </a:solidFill>
                <a:latin typeface="Lucida Console" pitchFamily="49" charset="0"/>
              </a:rPr>
              <a:t>&lt;w:rStyle w:val=“</a:t>
            </a:r>
            <a:r>
              <a:rPr lang="en-US" sz="1200" b="1" dirty="0" err="1" smtClean="0">
                <a:solidFill>
                  <a:schemeClr val="tx1"/>
                </a:solidFill>
                <a:latin typeface="Lucida Console" pitchFamily="49" charset="0"/>
              </a:rPr>
              <a:t>TestCharacterStyle</a:t>
            </a:r>
            <a:r>
              <a:rPr lang="en-US" sz="1200" b="1" dirty="0" smtClean="0">
                <a:solidFill>
                  <a:schemeClr val="tx1"/>
                </a:solidFill>
                <a:latin typeface="Lucida Console" pitchFamily="49" charset="0"/>
              </a:rPr>
              <a:t>”/&gt;</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    &lt;w:t&gt;right here&lt;/w:t&gt;</a:t>
            </a:r>
          </a:p>
          <a:p>
            <a:pPr eaLnBrk="0" hangingPunct="0"/>
            <a:r>
              <a:rPr lang="en-US" sz="1200" dirty="0" smtClean="0">
                <a:solidFill>
                  <a:srgbClr val="7030A0"/>
                </a:solidFill>
                <a:latin typeface="Lucida Console" pitchFamily="49" charset="0"/>
              </a:rPr>
              <a:t>&lt;/w:r&gt;</a:t>
            </a:r>
          </a:p>
          <a:p>
            <a:pPr eaLnBrk="0" hangingPunct="0"/>
            <a:r>
              <a:rPr lang="en-US" sz="1200" dirty="0" smtClean="0">
                <a:solidFill>
                  <a:srgbClr val="7030A0"/>
                </a:solidFill>
                <a:latin typeface="Lucida Console" pitchFamily="49" charset="0"/>
              </a:rPr>
              <a:t>&lt;w:r&gt;</a:t>
            </a:r>
          </a:p>
          <a:p>
            <a:pPr eaLnBrk="0" hangingPunct="0"/>
            <a:r>
              <a:rPr lang="en-US" sz="1200" dirty="0" smtClean="0">
                <a:solidFill>
                  <a:srgbClr val="7030A0"/>
                </a:solidFill>
                <a:latin typeface="Lucida Console" pitchFamily="49" charset="0"/>
              </a:rPr>
              <a:t>    &lt;w:t&gt;.&lt;/w:t&gt;</a:t>
            </a:r>
          </a:p>
          <a:p>
            <a:pPr eaLnBrk="0" hangingPunct="0"/>
            <a:r>
              <a:rPr lang="en-US" sz="1200" dirty="0" smtClean="0">
                <a:solidFill>
                  <a:srgbClr val="7030A0"/>
                </a:solidFill>
                <a:latin typeface="Lucida Console" pitchFamily="49" charset="0"/>
              </a:rPr>
              <a:t>&lt;/w:r&gt;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1"/>
          <p:cNvSpPr>
            <a:spLocks noGrp="1"/>
          </p:cNvSpPr>
          <p:nvPr>
            <p:ph type="title"/>
          </p:nvPr>
        </p:nvSpPr>
        <p:spPr/>
        <p:txBody>
          <a:bodyPr/>
          <a:lstStyle/>
          <a:p>
            <a:pPr hangingPunct="1"/>
            <a:r>
              <a:rPr lang="en-US">
                <a:sym typeface="Wingdings" pitchFamily="2" charset="2"/>
              </a:rPr>
              <a:t>Linked Styles</a:t>
            </a:r>
          </a:p>
        </p:txBody>
      </p:sp>
      <p:sp>
        <p:nvSpPr>
          <p:cNvPr id="13" name="Rectangle 20"/>
          <p:cNvSpPr>
            <a:spLocks noGrp="1"/>
          </p:cNvSpPr>
          <p:nvPr>
            <p:ph idx="1"/>
          </p:nvPr>
        </p:nvSpPr>
        <p:spPr/>
        <p:txBody>
          <a:bodyPr/>
          <a:lstStyle/>
          <a:p>
            <a:pPr hangingPunct="1"/>
            <a:r>
              <a:rPr lang="en-US" dirty="0">
                <a:sym typeface="Wingdings" pitchFamily="2" charset="2"/>
              </a:rPr>
              <a:t>Linked styles </a:t>
            </a:r>
            <a:r>
              <a:rPr lang="en-US" dirty="0" smtClean="0">
                <a:sym typeface="Wingdings" pitchFamily="2" charset="2"/>
              </a:rPr>
              <a:t>contain both </a:t>
            </a:r>
            <a:r>
              <a:rPr lang="en-US" dirty="0">
                <a:sym typeface="Wingdings" pitchFamily="2" charset="2"/>
              </a:rPr>
              <a:t>a paragraph </a:t>
            </a:r>
            <a:r>
              <a:rPr lang="en-US" dirty="0" smtClean="0">
                <a:sym typeface="Wingdings" pitchFamily="2" charset="2"/>
              </a:rPr>
              <a:t>style and </a:t>
            </a:r>
            <a:r>
              <a:rPr lang="en-US" dirty="0">
                <a:sym typeface="Wingdings" pitchFamily="2" charset="2"/>
              </a:rPr>
              <a:t>character </a:t>
            </a:r>
            <a:r>
              <a:rPr lang="en-US" dirty="0" smtClean="0">
                <a:sym typeface="Wingdings" pitchFamily="2" charset="2"/>
              </a:rPr>
              <a:t>style</a:t>
            </a:r>
          </a:p>
          <a:p>
            <a:pPr hangingPunct="1"/>
            <a:endParaRPr lang="en-US" dirty="0" smtClean="0">
              <a:sym typeface="Wingdings" pitchFamily="2" charset="2"/>
            </a:endParaRPr>
          </a:p>
          <a:p>
            <a:pPr hangingPunct="1"/>
            <a:r>
              <a:rPr lang="en-US" dirty="0" smtClean="0">
                <a:sym typeface="Wingdings" pitchFamily="2" charset="2"/>
              </a:rPr>
              <a:t>The two styles are connected by the </a:t>
            </a:r>
            <a:r>
              <a:rPr lang="en-US" b="1" dirty="0" smtClean="0">
                <a:solidFill>
                  <a:srgbClr val="FFC000"/>
                </a:solidFill>
                <a:sym typeface="Wingdings" pitchFamily="2" charset="2"/>
              </a:rPr>
              <a:t>link </a:t>
            </a:r>
            <a:r>
              <a:rPr lang="en-US" dirty="0" smtClean="0">
                <a:sym typeface="Wingdings" pitchFamily="2" charset="2"/>
              </a:rPr>
              <a:t>element</a:t>
            </a:r>
          </a:p>
          <a:p>
            <a:endParaRPr lang="en-US" dirty="0" smtClean="0">
              <a:sym typeface="Wingdings" pitchFamily="2" charset="2"/>
            </a:endParaRPr>
          </a:p>
          <a:p>
            <a:r>
              <a:rPr lang="en-US" dirty="0" smtClean="0">
                <a:sym typeface="Wingdings" pitchFamily="2" charset="2"/>
              </a:rPr>
              <a:t>This tells the consumer that it should mask the fact that these are two different styles at runtime</a:t>
            </a:r>
          </a:p>
          <a:p>
            <a:pPr hangingPunct="1"/>
            <a:endParaRPr lang="en-US" dirty="0" smtClean="0">
              <a:sym typeface="Wingdings" pitchFamily="2" charset="2"/>
            </a:endParaRPr>
          </a:p>
          <a:p>
            <a:pPr hangingPunct="1"/>
            <a:r>
              <a:rPr lang="en-US" dirty="0" smtClean="0">
                <a:sym typeface="Wingdings" pitchFamily="2" charset="2"/>
              </a:rPr>
              <a:t>From the user’s point of view, the same style can be applied to paragraphs or runs of characters</a:t>
            </a:r>
          </a:p>
          <a:p>
            <a:endParaRPr lang="en-US" dirty="0">
              <a:sym typeface="Wingdings" pitchFamily="2"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noGrp="1"/>
          </p:cNvSpPr>
          <p:nvPr>
            <p:ph type="title"/>
          </p:nvPr>
        </p:nvSpPr>
        <p:spPr/>
        <p:txBody>
          <a:bodyPr/>
          <a:lstStyle/>
          <a:p>
            <a:pPr hangingPunct="1"/>
            <a:r>
              <a:rPr lang="en-US" dirty="0">
                <a:sym typeface="Wingdings" pitchFamily="2" charset="2"/>
              </a:rPr>
              <a:t>Linked </a:t>
            </a:r>
            <a:r>
              <a:rPr lang="en-US" dirty="0" smtClean="0">
                <a:sym typeface="Wingdings" pitchFamily="2" charset="2"/>
              </a:rPr>
              <a:t>Styles Example</a:t>
            </a:r>
            <a:endParaRPr lang="en-US" dirty="0">
              <a:sym typeface="Wingdings" pitchFamily="2" charset="2"/>
            </a:endParaRPr>
          </a:p>
        </p:txBody>
      </p:sp>
      <p:sp>
        <p:nvSpPr>
          <p:cNvPr id="3" name="Rectangle 28642"/>
          <p:cNvSpPr>
            <a:spLocks noGrp="1"/>
          </p:cNvSpPr>
          <p:nvPr>
            <p:ph idx="1"/>
          </p:nvPr>
        </p:nvSpPr>
        <p:spPr>
          <a:xfrm>
            <a:off x="152400" y="1219200"/>
            <a:ext cx="8229600" cy="5029200"/>
          </a:xfrm>
        </p:spPr>
        <p:txBody>
          <a:bodyPr/>
          <a:lstStyle/>
          <a:p>
            <a:pPr indent="0" hangingPunct="1">
              <a:buNone/>
            </a:pPr>
            <a:r>
              <a:rPr lang="en-US" dirty="0" smtClean="0">
                <a:sym typeface="Wingdings" pitchFamily="2" charset="2"/>
              </a:rPr>
              <a:t>Each style uses the </a:t>
            </a:r>
            <a:r>
              <a:rPr lang="en-US" b="1" dirty="0" smtClean="0">
                <a:solidFill>
                  <a:srgbClr val="FFC000"/>
                </a:solidFill>
                <a:sym typeface="Wingdings" pitchFamily="2" charset="2"/>
              </a:rPr>
              <a:t>link</a:t>
            </a:r>
            <a:r>
              <a:rPr lang="en-US" dirty="0" smtClean="0">
                <a:sym typeface="Wingdings" pitchFamily="2" charset="2"/>
              </a:rPr>
              <a:t> element to point to the other style’s </a:t>
            </a:r>
            <a:r>
              <a:rPr lang="en-US" b="1" dirty="0" smtClean="0">
                <a:solidFill>
                  <a:srgbClr val="FFC000"/>
                </a:solidFill>
                <a:sym typeface="Wingdings" pitchFamily="2" charset="2"/>
              </a:rPr>
              <a:t>w:styleId</a:t>
            </a:r>
            <a:r>
              <a:rPr lang="en-US" dirty="0" smtClean="0">
                <a:sym typeface="Wingdings" pitchFamily="2" charset="2"/>
              </a:rPr>
              <a:t> value:</a:t>
            </a:r>
          </a:p>
          <a:p>
            <a:pPr indent="0" hangingPunct="1"/>
            <a:endParaRPr lang="en-US" dirty="0">
              <a:sym typeface="Wingdings" pitchFamily="2" charset="2"/>
            </a:endParaRPr>
          </a:p>
        </p:txBody>
      </p:sp>
      <p:sp>
        <p:nvSpPr>
          <p:cNvPr id="8" name="Rectangle 7"/>
          <p:cNvSpPr>
            <a:spLocks noChangeArrowheads="1"/>
          </p:cNvSpPr>
          <p:nvPr/>
        </p:nvSpPr>
        <p:spPr bwMode="auto">
          <a:xfrm>
            <a:off x="1752600" y="2286000"/>
            <a:ext cx="6172200" cy="17543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&lt;w:style w:type=“paragraph” w:styleId=“</a:t>
            </a:r>
            <a:r>
              <a:rPr lang="en-US" sz="1200" b="1" dirty="0" err="1" smtClean="0">
                <a:solidFill>
                  <a:schemeClr val="tx1"/>
                </a:solidFill>
                <a:latin typeface="Lucida Console" pitchFamily="49" charset="0"/>
              </a:rPr>
              <a:t>TestLinkedStyle</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&lt;w:name w:val=“Test Linked Style”/&gt;</a:t>
            </a:r>
          </a:p>
          <a:p>
            <a:pPr eaLnBrk="0" hangingPunct="0"/>
            <a:r>
              <a:rPr lang="en-US" sz="1200" dirty="0" smtClean="0">
                <a:solidFill>
                  <a:srgbClr val="7030A0"/>
                </a:solidFill>
                <a:latin typeface="Lucida Console" pitchFamily="49" charset="0"/>
              </a:rPr>
              <a:t>    &lt;w:link w:val=“</a:t>
            </a:r>
            <a:r>
              <a:rPr lang="en-US" sz="1200" b="1" dirty="0" err="1" smtClean="0">
                <a:solidFill>
                  <a:schemeClr val="tx1"/>
                </a:solidFill>
                <a:latin typeface="Lucida Console" pitchFamily="49" charset="0"/>
              </a:rPr>
              <a:t>TestLinkedStyleChar</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&lt;w:qformat/&gt;</a:t>
            </a:r>
          </a:p>
          <a:p>
            <a:pPr eaLnBrk="0" hangingPunct="0"/>
            <a:r>
              <a:rPr lang="en-US" sz="1200" dirty="0" smtClean="0">
                <a:solidFill>
                  <a:srgbClr val="7030A0"/>
                </a:solidFill>
                <a:latin typeface="Lucida Console" pitchFamily="49" charset="0"/>
              </a:rPr>
              <a:t>    &lt;w:rsid w:val=“00A438CE”/&gt;</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 paragraph properties are defined here …</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&lt;/w:style&gt;</a:t>
            </a:r>
          </a:p>
        </p:txBody>
      </p:sp>
      <p:sp>
        <p:nvSpPr>
          <p:cNvPr id="9" name="Rectangle 8"/>
          <p:cNvSpPr>
            <a:spLocks noChangeArrowheads="1"/>
          </p:cNvSpPr>
          <p:nvPr/>
        </p:nvSpPr>
        <p:spPr bwMode="auto">
          <a:xfrm>
            <a:off x="1752600" y="4268920"/>
            <a:ext cx="6172200" cy="17543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&lt;w:style w:type=“character” w:styleId=“</a:t>
            </a:r>
            <a:r>
              <a:rPr lang="en-US" sz="1200" b="1" dirty="0" err="1" smtClean="0">
                <a:solidFill>
                  <a:schemeClr val="tx1"/>
                </a:solidFill>
                <a:latin typeface="Lucida Console" pitchFamily="49" charset="0"/>
              </a:rPr>
              <a:t>TestLinkedStyleChar</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&lt;w:name w:val=“Test Linked Style Char”/&gt;</a:t>
            </a:r>
          </a:p>
          <a:p>
            <a:pPr eaLnBrk="0" hangingPunct="0"/>
            <a:r>
              <a:rPr lang="en-US" sz="1200" dirty="0" smtClean="0">
                <a:solidFill>
                  <a:srgbClr val="7030A0"/>
                </a:solidFill>
                <a:latin typeface="Lucida Console" pitchFamily="49" charset="0"/>
              </a:rPr>
              <a:t>    &lt;w:basedOn w:val=“</a:t>
            </a:r>
            <a:r>
              <a:rPr lang="en-US" sz="1200" dirty="0" err="1" smtClean="0">
                <a:solidFill>
                  <a:srgbClr val="7030A0"/>
                </a:solidFill>
                <a:latin typeface="Lucida Console" pitchFamily="49" charset="0"/>
              </a:rPr>
              <a:t>DefaultParagraphFont</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&lt;w:link w:val=“</a:t>
            </a:r>
            <a:r>
              <a:rPr lang="en-US" sz="1200" b="1" dirty="0" err="1" smtClean="0">
                <a:solidFill>
                  <a:schemeClr val="tx1"/>
                </a:solidFill>
                <a:latin typeface="Lucida Console" pitchFamily="49" charset="0"/>
              </a:rPr>
              <a:t>TestLinkedStyle</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&lt;w:rsid w:val=“00A438CE”/&gt;</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        … run properties are defined here …</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&lt;/w:style&gt;</a:t>
            </a:r>
          </a:p>
        </p:txBody>
      </p:sp>
      <p:sp>
        <p:nvSpPr>
          <p:cNvPr id="10" name="Curved Left Arrow 9"/>
          <p:cNvSpPr/>
          <p:nvPr/>
        </p:nvSpPr>
        <p:spPr>
          <a:xfrm flipH="1">
            <a:off x="1143000" y="2743200"/>
            <a:ext cx="762000" cy="1752600"/>
          </a:xfrm>
          <a:prstGeom prst="curvedLeftArrow">
            <a:avLst>
              <a:gd name="adj1" fmla="val 6568"/>
              <a:gd name="adj2" fmla="val 19893"/>
              <a:gd name="adj3" fmla="val 32672"/>
            </a:avLst>
          </a:prstGeom>
          <a:solidFill>
            <a:srgbClr val="FFC00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rgbClr val="FFC000"/>
              </a:solidFill>
            </a:endParaRPr>
          </a:p>
        </p:txBody>
      </p:sp>
      <p:sp>
        <p:nvSpPr>
          <p:cNvPr id="11" name="Curved Left Arrow 10"/>
          <p:cNvSpPr/>
          <p:nvPr/>
        </p:nvSpPr>
        <p:spPr>
          <a:xfrm flipH="1" flipV="1">
            <a:off x="685800" y="2362200"/>
            <a:ext cx="1219200" cy="2590800"/>
          </a:xfrm>
          <a:prstGeom prst="curvedLeftArrow">
            <a:avLst>
              <a:gd name="adj1" fmla="val 7028"/>
              <a:gd name="adj2" fmla="val 15802"/>
              <a:gd name="adj3" fmla="val 17455"/>
            </a:avLst>
          </a:prstGeom>
          <a:solidFill>
            <a:srgbClr val="FFC00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rgbClr val="FFC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1"/>
          <p:cNvSpPr>
            <a:spLocks noGrp="1"/>
          </p:cNvSpPr>
          <p:nvPr>
            <p:ph type="title"/>
          </p:nvPr>
        </p:nvSpPr>
        <p:spPr/>
        <p:txBody>
          <a:bodyPr/>
          <a:lstStyle/>
          <a:p>
            <a:pPr hangingPunct="1"/>
            <a:r>
              <a:rPr lang="en-US">
                <a:sym typeface="Wingdings" pitchFamily="2" charset="2"/>
              </a:rPr>
              <a:t>Numbering Styles</a:t>
            </a:r>
          </a:p>
        </p:txBody>
      </p:sp>
      <p:sp>
        <p:nvSpPr>
          <p:cNvPr id="3" name="Rectangle 20"/>
          <p:cNvSpPr>
            <a:spLocks noGrp="1"/>
          </p:cNvSpPr>
          <p:nvPr>
            <p:ph idx="1"/>
          </p:nvPr>
        </p:nvSpPr>
        <p:spPr/>
        <p:txBody>
          <a:bodyPr/>
          <a:lstStyle/>
          <a:p>
            <a:pPr hangingPunct="1"/>
            <a:r>
              <a:rPr lang="en-US" dirty="0">
                <a:sym typeface="Wingdings" pitchFamily="2" charset="2"/>
              </a:rPr>
              <a:t>Numbering styles are styles which define the structure of a multi-level numbering format</a:t>
            </a:r>
          </a:p>
          <a:p>
            <a:r>
              <a:rPr lang="en-US" dirty="0" smtClean="0">
                <a:sym typeface="Wingdings" pitchFamily="2" charset="2"/>
              </a:rPr>
              <a:t>Unlike other styles, numbering styles are never directly referenced by content in the document</a:t>
            </a:r>
          </a:p>
          <a:p>
            <a:r>
              <a:rPr lang="en-US" dirty="0" smtClean="0">
                <a:sym typeface="Wingdings" pitchFamily="2" charset="2"/>
              </a:rPr>
              <a:t>Instead, content (paragraphs in a list) refers to a numbering definition instance via the </a:t>
            </a:r>
            <a:r>
              <a:rPr lang="en-US" b="1" dirty="0" err="1" smtClean="0">
                <a:solidFill>
                  <a:srgbClr val="FFC000"/>
                </a:solidFill>
                <a:sym typeface="Wingdings" pitchFamily="2" charset="2"/>
              </a:rPr>
              <a:t>numId</a:t>
            </a:r>
            <a:r>
              <a:rPr lang="en-US" b="1" dirty="0" smtClean="0">
                <a:solidFill>
                  <a:srgbClr val="FFC000"/>
                </a:solidFill>
                <a:sym typeface="Wingdings" pitchFamily="2" charset="2"/>
              </a:rPr>
              <a:t> </a:t>
            </a:r>
            <a:r>
              <a:rPr lang="en-US" dirty="0" smtClean="0">
                <a:sym typeface="Wingdings" pitchFamily="2" charset="2"/>
              </a:rPr>
              <a:t>and </a:t>
            </a:r>
            <a:r>
              <a:rPr lang="en-US" b="1" dirty="0" err="1" smtClean="0">
                <a:solidFill>
                  <a:srgbClr val="FFC000"/>
                </a:solidFill>
                <a:sym typeface="Wingdings" pitchFamily="2" charset="2"/>
              </a:rPr>
              <a:t>ilvl</a:t>
            </a:r>
            <a:r>
              <a:rPr lang="en-US" b="1" dirty="0" smtClean="0">
                <a:solidFill>
                  <a:srgbClr val="FFC000"/>
                </a:solidFill>
                <a:sym typeface="Wingdings" pitchFamily="2" charset="2"/>
              </a:rPr>
              <a:t> </a:t>
            </a:r>
            <a:r>
              <a:rPr lang="en-US" dirty="0" smtClean="0">
                <a:sym typeface="Wingdings" pitchFamily="2" charset="2"/>
              </a:rPr>
              <a:t>elements</a:t>
            </a:r>
          </a:p>
          <a:p>
            <a:r>
              <a:rPr lang="en-US" dirty="0" smtClean="0">
                <a:sym typeface="Wingdings" pitchFamily="2" charset="2"/>
              </a:rPr>
              <a:t>Numbering definition instances are based on an abstract numbering definition</a:t>
            </a:r>
          </a:p>
          <a:p>
            <a:r>
              <a:rPr lang="en-US" dirty="0" smtClean="0">
                <a:sym typeface="Wingdings" pitchFamily="2" charset="2"/>
              </a:rPr>
              <a:t>Abstract numbering definitions define paragraph properties for up to 9 hierarchical levels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1"/>
          <p:cNvSpPr>
            <a:spLocks noGrp="1"/>
          </p:cNvSpPr>
          <p:nvPr>
            <p:ph type="title"/>
          </p:nvPr>
        </p:nvSpPr>
        <p:spPr/>
        <p:txBody>
          <a:bodyPr/>
          <a:lstStyle/>
          <a:p>
            <a:pPr hangingPunct="1"/>
            <a:r>
              <a:rPr lang="en-US" dirty="0">
                <a:sym typeface="Wingdings" pitchFamily="2" charset="2"/>
              </a:rPr>
              <a:t>Numbering Styles</a:t>
            </a:r>
          </a:p>
        </p:txBody>
      </p:sp>
      <p:sp>
        <p:nvSpPr>
          <p:cNvPr id="3" name="Rectangle 20"/>
          <p:cNvSpPr>
            <a:spLocks noGrp="1"/>
          </p:cNvSpPr>
          <p:nvPr>
            <p:ph idx="1"/>
          </p:nvPr>
        </p:nvSpPr>
        <p:spPr/>
        <p:txBody>
          <a:bodyPr/>
          <a:lstStyle/>
          <a:p>
            <a:pPr hangingPunct="1">
              <a:buNone/>
            </a:pPr>
            <a:r>
              <a:rPr lang="en-US" dirty="0" smtClean="0">
                <a:sym typeface="Wingdings" pitchFamily="2" charset="2"/>
              </a:rPr>
              <a:t>In the style part, numbering styles only have a single property, a reference to an abstract numbering definition:</a:t>
            </a:r>
          </a:p>
          <a:p>
            <a:pPr hangingPunct="1"/>
            <a:endParaRPr lang="en-US" dirty="0" smtClean="0">
              <a:sym typeface="Wingdings" pitchFamily="2" charset="2"/>
            </a:endParaRPr>
          </a:p>
          <a:p>
            <a:pPr hangingPunct="1"/>
            <a:endParaRPr lang="en-US" dirty="0" smtClean="0">
              <a:sym typeface="Wingdings" pitchFamily="2" charset="2"/>
            </a:endParaRPr>
          </a:p>
          <a:p>
            <a:pPr hangingPunct="1"/>
            <a:endParaRPr lang="en-US" dirty="0" smtClean="0">
              <a:sym typeface="Wingdings" pitchFamily="2" charset="2"/>
            </a:endParaRPr>
          </a:p>
          <a:p>
            <a:pPr hangingPunct="1"/>
            <a:endParaRPr lang="en-US" dirty="0" smtClean="0">
              <a:sym typeface="Wingdings" pitchFamily="2" charset="2"/>
            </a:endParaRPr>
          </a:p>
          <a:p>
            <a:pPr hangingPunct="1"/>
            <a:endParaRPr lang="en-US" dirty="0" smtClean="0">
              <a:sym typeface="Wingdings" pitchFamily="2" charset="2"/>
            </a:endParaRPr>
          </a:p>
          <a:p>
            <a:pPr hangingPunct="1">
              <a:buNone/>
            </a:pPr>
            <a:r>
              <a:rPr lang="en-US" dirty="0" smtClean="0">
                <a:sym typeface="Wingdings" pitchFamily="2" charset="2"/>
              </a:rPr>
              <a:t>The abstract numbering definition is stored in the numbering part</a:t>
            </a:r>
            <a:endParaRPr lang="en-US" b="1" dirty="0" smtClean="0">
              <a:solidFill>
                <a:srgbClr val="FFC000"/>
              </a:solidFill>
              <a:sym typeface="Wingdings" pitchFamily="2" charset="2"/>
            </a:endParaRPr>
          </a:p>
        </p:txBody>
      </p:sp>
      <p:sp>
        <p:nvSpPr>
          <p:cNvPr id="4" name="Rectangle 3"/>
          <p:cNvSpPr>
            <a:spLocks noChangeArrowheads="1"/>
          </p:cNvSpPr>
          <p:nvPr/>
        </p:nvSpPr>
        <p:spPr bwMode="auto">
          <a:xfrm>
            <a:off x="914400" y="2556814"/>
            <a:ext cx="5867400" cy="1938986"/>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&lt;w:style w:type="numbering" w:styleId="</a:t>
            </a:r>
            <a:r>
              <a:rPr lang="en-US" sz="1200" dirty="0" err="1" smtClean="0">
                <a:solidFill>
                  <a:srgbClr val="7030A0"/>
                </a:solidFill>
                <a:latin typeface="Lucida Console" pitchFamily="49" charset="0"/>
              </a:rPr>
              <a:t>TestNumberingStyle</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&lt;w:name w:val="Test Numbering Style" /&gt;</a:t>
            </a:r>
          </a:p>
          <a:p>
            <a:pPr eaLnBrk="0" hangingPunct="0"/>
            <a:r>
              <a:rPr lang="en-US" sz="1200" dirty="0" smtClean="0">
                <a:solidFill>
                  <a:srgbClr val="7030A0"/>
                </a:solidFill>
                <a:latin typeface="Lucida Console" pitchFamily="49" charset="0"/>
              </a:rPr>
              <a:t>  &lt;w:priority w:val="99" /&gt;</a:t>
            </a:r>
          </a:p>
          <a:p>
            <a:pPr eaLnBrk="0" hangingPunct="0"/>
            <a:r>
              <a:rPr lang="en-US" sz="1200" dirty="0" smtClean="0">
                <a:solidFill>
                  <a:srgbClr val="7030A0"/>
                </a:solidFill>
                <a:latin typeface="Lucida Console" pitchFamily="49" charset="0"/>
              </a:rPr>
              <a:t>  &lt;w:rsid w:val="0045009F" /&gt;</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&lt;w:numPr&gt;</a:t>
            </a:r>
          </a:p>
          <a:p>
            <a:pPr eaLnBrk="0" hangingPunct="0"/>
            <a:r>
              <a:rPr lang="en-US" sz="1200" dirty="0" smtClean="0">
                <a:solidFill>
                  <a:srgbClr val="7030A0"/>
                </a:solidFill>
                <a:latin typeface="Lucida Console" pitchFamily="49" charset="0"/>
              </a:rPr>
              <a:t>      </a:t>
            </a:r>
            <a:r>
              <a:rPr lang="en-US" sz="1200" b="1" dirty="0" smtClean="0">
                <a:solidFill>
                  <a:schemeClr val="tx1"/>
                </a:solidFill>
                <a:latin typeface="Lucida Console" pitchFamily="49" charset="0"/>
              </a:rPr>
              <a:t>&lt;w:numId w:val="1”/&gt;</a:t>
            </a:r>
          </a:p>
          <a:p>
            <a:pPr eaLnBrk="0" hangingPunct="0"/>
            <a:r>
              <a:rPr lang="en-US" sz="1200" dirty="0" smtClean="0">
                <a:solidFill>
                  <a:srgbClr val="7030A0"/>
                </a:solidFill>
                <a:latin typeface="Lucida Console" pitchFamily="49" charset="0"/>
              </a:rPr>
              <a:t>    &lt;/w:numPr&gt;</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&lt;/w:style&gt;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Disclaimer</a:t>
            </a:r>
          </a:p>
        </p:txBody>
      </p:sp>
      <p:sp>
        <p:nvSpPr>
          <p:cNvPr id="64515" name="Rectangle 3"/>
          <p:cNvSpPr>
            <a:spLocks noGrp="1" noChangeArrowheads="1"/>
          </p:cNvSpPr>
          <p:nvPr>
            <p:ph type="body" idx="1"/>
          </p:nvPr>
        </p:nvSpPr>
        <p:spPr/>
        <p:txBody>
          <a:bodyPr/>
          <a:lstStyle/>
          <a:p>
            <a:pPr>
              <a:lnSpc>
                <a:spcPct val="80000"/>
              </a:lnSpc>
              <a:buFontTx/>
              <a:buNone/>
            </a:pPr>
            <a:r>
              <a:rPr lang="en-US" sz="1100" dirty="0"/>
              <a:t>The information contained in this slide deck represents the current view of Microsoft Corporation on the issues discussed as of the date of publication.  Because Microsoft must respond to changing market conditions, it should not be interpreted to be a commitment on the part of Microsoft, and Microsoft cannot guarantee the accuracy of any information presented after the date of publication.</a:t>
            </a:r>
          </a:p>
          <a:p>
            <a:pPr>
              <a:lnSpc>
                <a:spcPct val="80000"/>
              </a:lnSpc>
              <a:buFontTx/>
              <a:buNone/>
            </a:pPr>
            <a:r>
              <a:rPr lang="en-US" sz="1100" dirty="0"/>
              <a:t>This slide deck is for informational purposes only.  MICROSOFT MAKES NO WARRANTIES, EXPRESS, IMPLIED OR STATUTORY, AS TO THE INFORMATION IN THIS DOCUMENT.</a:t>
            </a:r>
          </a:p>
          <a:p>
            <a:pPr>
              <a:lnSpc>
                <a:spcPct val="80000"/>
              </a:lnSpc>
              <a:buFontTx/>
              <a:buNone/>
            </a:pPr>
            <a:r>
              <a:rPr lang="en-US" sz="1100" dirty="0"/>
              <a:t>Complying with all applicable copyright laws is the responsibility of the user.  Without limiting the rights under copyright, no part of this slide deck may be reproduced, stored in or introduced into a retrieval system, or transmitted in any form or by any means (electronic, mechanical, photocopying, recording, or otherwise), or for any purpose, without the express written permission of Microsoft Corporation. </a:t>
            </a:r>
          </a:p>
          <a:p>
            <a:pPr>
              <a:lnSpc>
                <a:spcPct val="80000"/>
              </a:lnSpc>
              <a:buFontTx/>
              <a:buNone/>
            </a:pPr>
            <a:r>
              <a:rPr lang="en-US" sz="1100" dirty="0"/>
              <a:t>Microsoft may have patents, patent applications, trademarks, copyrights, or other intellectual property rights covering subject matter in this slide deck.  Except as expressly provided in any written license agreement from Microsoft, the furnishing of this slide deck does not give you any license to these patents, trademarks, copyrights, or other intellectual property.</a:t>
            </a:r>
          </a:p>
          <a:p>
            <a:pPr>
              <a:lnSpc>
                <a:spcPct val="80000"/>
              </a:lnSpc>
              <a:buFontTx/>
              <a:buNone/>
            </a:pPr>
            <a:r>
              <a:rPr lang="en-US" sz="1100" dirty="0"/>
              <a:t>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pPr>
              <a:lnSpc>
                <a:spcPct val="80000"/>
              </a:lnSpc>
              <a:buFontTx/>
              <a:buNone/>
            </a:pPr>
            <a:r>
              <a:rPr lang="en-US" sz="1100" dirty="0"/>
              <a:t>  </a:t>
            </a:r>
          </a:p>
          <a:p>
            <a:pPr>
              <a:lnSpc>
                <a:spcPct val="80000"/>
              </a:lnSpc>
              <a:buFontTx/>
              <a:buNone/>
            </a:pPr>
            <a:r>
              <a:rPr lang="en-US" sz="1100" dirty="0">
                <a:cs typeface="Tahoma" pitchFamily="34" charset="0"/>
              </a:rPr>
              <a:t>©</a:t>
            </a:r>
            <a:r>
              <a:rPr lang="en-US" sz="1100" dirty="0"/>
              <a:t> </a:t>
            </a:r>
            <a:r>
              <a:rPr lang="en-US" sz="1100" dirty="0" smtClean="0"/>
              <a:t>2006 </a:t>
            </a:r>
            <a:r>
              <a:rPr lang="en-US" sz="1100" dirty="0"/>
              <a:t>Microsoft Corporation.  All rights reserved.</a:t>
            </a:r>
          </a:p>
          <a:p>
            <a:pPr>
              <a:lnSpc>
                <a:spcPct val="80000"/>
              </a:lnSpc>
              <a:buFontTx/>
              <a:buNone/>
            </a:pPr>
            <a:r>
              <a:rPr lang="en-US" sz="1100" dirty="0"/>
              <a:t>Microsoft, </a:t>
            </a:r>
            <a:r>
              <a:rPr lang="en-US" sz="1100" dirty="0" smtClean="0"/>
              <a:t>2007 Microsoft Office System, .NET Framework 3.0, Visual Studio, and Windows Vista </a:t>
            </a:r>
            <a:r>
              <a:rPr lang="en-US" sz="1100" dirty="0"/>
              <a:t>are either registered trademarks or trademarks of Microsoft Corporation in the United States and/or other countries.</a:t>
            </a:r>
          </a:p>
          <a:p>
            <a:pPr>
              <a:lnSpc>
                <a:spcPct val="80000"/>
              </a:lnSpc>
              <a:buFontTx/>
              <a:buNone/>
            </a:pPr>
            <a:r>
              <a:rPr lang="en-US" sz="1100" dirty="0"/>
              <a:t>The names of actual companies and products mentioned herein may be the trademarks of their respective owners</a:t>
            </a:r>
            <a:r>
              <a:rPr lang="en-US" sz="1100" dirty="0" smtClean="0"/>
              <a:t>.</a:t>
            </a: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1"/>
          <p:cNvSpPr>
            <a:spLocks noGrp="1"/>
          </p:cNvSpPr>
          <p:nvPr>
            <p:ph type="title"/>
          </p:nvPr>
        </p:nvSpPr>
        <p:spPr/>
        <p:txBody>
          <a:bodyPr/>
          <a:lstStyle/>
          <a:p>
            <a:pPr hangingPunct="1"/>
            <a:r>
              <a:rPr lang="en-US" dirty="0" smtClean="0">
                <a:sym typeface="Wingdings" pitchFamily="2" charset="2"/>
              </a:rPr>
              <a:t>Abstract Numbering Definition (</a:t>
            </a:r>
            <a:r>
              <a:rPr lang="en-US" dirty="0" err="1" smtClean="0">
                <a:sym typeface="Wingdings" pitchFamily="2" charset="2"/>
              </a:rPr>
              <a:t>abstractNum</a:t>
            </a:r>
            <a:r>
              <a:rPr lang="en-US" dirty="0" smtClean="0">
                <a:sym typeface="Wingdings" pitchFamily="2" charset="2"/>
              </a:rPr>
              <a:t>)</a:t>
            </a:r>
            <a:endParaRPr lang="en-US" dirty="0">
              <a:sym typeface="Wingdings" pitchFamily="2" charset="2"/>
            </a:endParaRPr>
          </a:p>
        </p:txBody>
      </p:sp>
      <p:sp>
        <p:nvSpPr>
          <p:cNvPr id="4" name="Rectangle 3"/>
          <p:cNvSpPr>
            <a:spLocks noChangeArrowheads="1"/>
          </p:cNvSpPr>
          <p:nvPr/>
        </p:nvSpPr>
        <p:spPr bwMode="auto">
          <a:xfrm>
            <a:off x="457200" y="1295400"/>
            <a:ext cx="6858000" cy="4708975"/>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&lt;w:abstractNum w:abstractNumId="0"&gt;</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  &lt;w:nsid w:val="FFFFFF80" /&gt; </a:t>
            </a:r>
          </a:p>
          <a:p>
            <a:pPr eaLnBrk="0" hangingPunct="0"/>
            <a:r>
              <a:rPr lang="en-US" sz="1200" dirty="0" smtClean="0">
                <a:solidFill>
                  <a:srgbClr val="7030A0"/>
                </a:solidFill>
                <a:latin typeface="Lucida Console" pitchFamily="49" charset="0"/>
              </a:rPr>
              <a:t>  &lt;w:multiLevelType w:val="</a:t>
            </a:r>
            <a:r>
              <a:rPr lang="en-US" sz="1200" dirty="0" err="1" smtClean="0">
                <a:solidFill>
                  <a:srgbClr val="7030A0"/>
                </a:solidFill>
                <a:latin typeface="Lucida Console" pitchFamily="49" charset="0"/>
              </a:rPr>
              <a:t>singleLevel</a:t>
            </a:r>
            <a:r>
              <a:rPr lang="en-US" sz="1200" dirty="0" smtClean="0">
                <a:solidFill>
                  <a:srgbClr val="7030A0"/>
                </a:solidFill>
                <a:latin typeface="Lucida Console" pitchFamily="49" charset="0"/>
              </a:rPr>
              <a:t>" /&gt; </a:t>
            </a:r>
          </a:p>
          <a:p>
            <a:pPr eaLnBrk="0" hangingPunct="0"/>
            <a:r>
              <a:rPr lang="en-US" sz="1200" dirty="0" smtClean="0">
                <a:solidFill>
                  <a:srgbClr val="7030A0"/>
                </a:solidFill>
                <a:latin typeface="Lucida Console" pitchFamily="49" charset="0"/>
              </a:rPr>
              <a:t>  &lt;w:tmpl w:val="36EE9B9C" /&gt; </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  &lt;</a:t>
            </a:r>
            <a:r>
              <a:rPr lang="en-US" sz="1200" b="1" dirty="0" smtClean="0">
                <a:solidFill>
                  <a:schemeClr val="tx1"/>
                </a:solidFill>
                <a:latin typeface="Lucida Console" pitchFamily="49" charset="0"/>
              </a:rPr>
              <a:t>w:lvl</a:t>
            </a:r>
            <a:r>
              <a:rPr lang="en-US" sz="1200" dirty="0" smtClean="0">
                <a:solidFill>
                  <a:srgbClr val="7030A0"/>
                </a:solidFill>
                <a:latin typeface="Lucida Console" pitchFamily="49" charset="0"/>
              </a:rPr>
              <a:t> w:ilvl="0"&gt;</a:t>
            </a:r>
          </a:p>
          <a:p>
            <a:pPr eaLnBrk="0" hangingPunct="0"/>
            <a:r>
              <a:rPr lang="en-US" sz="1200" dirty="0" smtClean="0">
                <a:solidFill>
                  <a:srgbClr val="7030A0"/>
                </a:solidFill>
                <a:latin typeface="Lucida Console" pitchFamily="49" charset="0"/>
              </a:rPr>
              <a:t>    &lt;w:start w:val="1" /&gt; </a:t>
            </a:r>
          </a:p>
          <a:p>
            <a:pPr eaLnBrk="0" hangingPunct="0"/>
            <a:r>
              <a:rPr lang="en-US" sz="1200" dirty="0" smtClean="0">
                <a:solidFill>
                  <a:srgbClr val="7030A0"/>
                </a:solidFill>
                <a:latin typeface="Lucida Console" pitchFamily="49" charset="0"/>
              </a:rPr>
              <a:t>    &lt;w:numFmt w:val="bullet" /&gt; </a:t>
            </a:r>
          </a:p>
          <a:p>
            <a:pPr eaLnBrk="0" hangingPunct="0"/>
            <a:r>
              <a:rPr lang="en-US" sz="1200" dirty="0" smtClean="0">
                <a:solidFill>
                  <a:srgbClr val="7030A0"/>
                </a:solidFill>
                <a:latin typeface="Lucida Console" pitchFamily="49" charset="0"/>
              </a:rPr>
              <a:t>    &lt;w:pStyle w:val="ListBullet5" /&gt; </a:t>
            </a:r>
          </a:p>
          <a:p>
            <a:pPr eaLnBrk="0" hangingPunct="0"/>
            <a:r>
              <a:rPr lang="en-US" sz="1200" dirty="0" smtClean="0">
                <a:solidFill>
                  <a:srgbClr val="7030A0"/>
                </a:solidFill>
                <a:latin typeface="Lucida Console" pitchFamily="49" charset="0"/>
              </a:rPr>
              <a:t>    &lt;w:lvlText w:val="" /&gt; </a:t>
            </a:r>
          </a:p>
          <a:p>
            <a:pPr eaLnBrk="0" hangingPunct="0"/>
            <a:r>
              <a:rPr lang="en-US" sz="1200" dirty="0" smtClean="0">
                <a:solidFill>
                  <a:srgbClr val="7030A0"/>
                </a:solidFill>
                <a:latin typeface="Lucida Console" pitchFamily="49" charset="0"/>
              </a:rPr>
              <a:t>    &lt;w:lvlJc w:val="left" /&gt; </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&lt;w:tabs&gt;</a:t>
            </a:r>
          </a:p>
          <a:p>
            <a:pPr eaLnBrk="0" hangingPunct="0"/>
            <a:r>
              <a:rPr lang="en-US" sz="1200" dirty="0" smtClean="0">
                <a:solidFill>
                  <a:srgbClr val="7030A0"/>
                </a:solidFill>
                <a:latin typeface="Lucida Console" pitchFamily="49" charset="0"/>
              </a:rPr>
              <a:t>        &lt;w:tab w:val="num" w:pos="1800" /&gt; </a:t>
            </a:r>
          </a:p>
          <a:p>
            <a:pPr eaLnBrk="0" hangingPunct="0"/>
            <a:r>
              <a:rPr lang="en-US" sz="1200" dirty="0" smtClean="0">
                <a:solidFill>
                  <a:srgbClr val="7030A0"/>
                </a:solidFill>
                <a:latin typeface="Lucida Console" pitchFamily="49" charset="0"/>
              </a:rPr>
              <a:t>      &lt;/w:tabs&gt;</a:t>
            </a:r>
          </a:p>
          <a:p>
            <a:pPr eaLnBrk="0" hangingPunct="0"/>
            <a:r>
              <a:rPr lang="en-US" sz="1200" dirty="0" smtClean="0">
                <a:solidFill>
                  <a:srgbClr val="7030A0"/>
                </a:solidFill>
                <a:latin typeface="Lucida Console" pitchFamily="49" charset="0"/>
              </a:rPr>
              <a:t>      &lt;w:ind w:left="1800" w:hanging="360" /&gt; </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      &lt;w:rFonts w:ascii="Symbol" w:hAnsi="Symbol" w:hint="default" /&gt; </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  &lt;/w:lvl&gt;</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&lt;/w:abstractNum&gt;</a:t>
            </a:r>
          </a:p>
          <a:p>
            <a:pPr eaLnBrk="0" hangingPunct="0"/>
            <a:endParaRPr lang="en-US" sz="1200" dirty="0" smtClean="0">
              <a:solidFill>
                <a:srgbClr val="7030A0"/>
              </a:solidFill>
              <a:latin typeface="Lucida Console" pitchFamily="49" charset="0"/>
            </a:endParaRPr>
          </a:p>
        </p:txBody>
      </p:sp>
      <p:sp>
        <p:nvSpPr>
          <p:cNvPr id="5" name="Rectangle 23753"/>
          <p:cNvSpPr txBox="1">
            <a:spLocks noChangeArrowheads="1"/>
          </p:cNvSpPr>
          <p:nvPr/>
        </p:nvSpPr>
        <p:spPr bwMode="auto">
          <a:xfrm>
            <a:off x="7443787" y="3701094"/>
            <a:ext cx="1471613" cy="1175706"/>
          </a:xfrm>
          <a:prstGeom prst="rect">
            <a:avLst/>
          </a:prstGeom>
          <a:noFill/>
          <a:ln w="9525" cap="flat" cmpd="sng" algn="ctr">
            <a:noFill/>
            <a:prstDash val="solid"/>
            <a:miter lim="800000"/>
            <a:headEnd type="none" w="med" len="med"/>
            <a:tailEnd type="none" w="med" len="med"/>
          </a:ln>
          <a:effectLst/>
        </p:spPr>
        <p:txBody>
          <a:bodyPr wrap="square">
            <a:spAutoFit/>
          </a:bodyPr>
          <a:lstStyle/>
          <a:p>
            <a:pPr eaLnBrk="0">
              <a:spcBef>
                <a:spcPct val="20000"/>
              </a:spcBef>
            </a:pPr>
            <a:r>
              <a:rPr lang="en-US" dirty="0" smtClean="0">
                <a:latin typeface="Calibri" pitchFamily="34" charset="0"/>
                <a:cs typeface="Arial" charset="0"/>
                <a:sym typeface="Wingdings" pitchFamily="2" charset="2"/>
              </a:rPr>
              <a:t>Numbering Levels</a:t>
            </a:r>
          </a:p>
          <a:p>
            <a:pPr eaLnBrk="0">
              <a:spcBef>
                <a:spcPct val="20000"/>
              </a:spcBef>
            </a:pPr>
            <a:r>
              <a:rPr lang="en-US" dirty="0" smtClean="0">
                <a:latin typeface="Calibri" pitchFamily="34" charset="0"/>
                <a:cs typeface="Arial" charset="0"/>
                <a:sym typeface="Wingdings" pitchFamily="2" charset="2"/>
              </a:rPr>
              <a:t>(up to 9)</a:t>
            </a:r>
            <a:endParaRPr lang="en-US" sz="3200" dirty="0">
              <a:latin typeface="Calibri" pitchFamily="34" charset="0"/>
              <a:cs typeface="Arial" charset="0"/>
              <a:sym typeface="Wingdings" pitchFamily="2" charset="2"/>
            </a:endParaRPr>
          </a:p>
        </p:txBody>
      </p:sp>
      <p:sp>
        <p:nvSpPr>
          <p:cNvPr id="6" name="Rectangle 23753"/>
          <p:cNvSpPr txBox="1">
            <a:spLocks noChangeArrowheads="1"/>
          </p:cNvSpPr>
          <p:nvPr/>
        </p:nvSpPr>
        <p:spPr bwMode="auto">
          <a:xfrm>
            <a:off x="7443787" y="1066800"/>
            <a:ext cx="1676400" cy="1175706"/>
          </a:xfrm>
          <a:prstGeom prst="rect">
            <a:avLst/>
          </a:prstGeom>
          <a:noFill/>
          <a:ln w="9525" cap="flat" cmpd="sng" algn="ctr">
            <a:noFill/>
            <a:prstDash val="solid"/>
            <a:miter lim="800000"/>
            <a:headEnd type="none" w="med" len="med"/>
            <a:tailEnd type="none" w="med" len="med"/>
          </a:ln>
          <a:effectLst/>
        </p:spPr>
        <p:txBody>
          <a:bodyPr wrap="square">
            <a:spAutoFit/>
          </a:bodyPr>
          <a:lstStyle/>
          <a:p>
            <a:pPr eaLnBrk="0">
              <a:spcBef>
                <a:spcPct val="20000"/>
              </a:spcBef>
            </a:pPr>
            <a:r>
              <a:rPr lang="en-US" dirty="0" smtClean="0">
                <a:latin typeface="Calibri" pitchFamily="34" charset="0"/>
                <a:cs typeface="Arial" charset="0"/>
                <a:sym typeface="Wingdings" pitchFamily="2" charset="2"/>
              </a:rPr>
              <a:t>Common Numbering</a:t>
            </a:r>
          </a:p>
          <a:p>
            <a:pPr eaLnBrk="0">
              <a:spcBef>
                <a:spcPct val="20000"/>
              </a:spcBef>
            </a:pPr>
            <a:r>
              <a:rPr lang="en-US" dirty="0" smtClean="0">
                <a:latin typeface="Calibri" pitchFamily="34" charset="0"/>
                <a:cs typeface="Arial" charset="0"/>
                <a:sym typeface="Wingdings" pitchFamily="2" charset="2"/>
              </a:rPr>
              <a:t>Properties</a:t>
            </a:r>
            <a:endParaRPr lang="en-US" sz="3200" dirty="0">
              <a:latin typeface="Calibri" pitchFamily="34" charset="0"/>
              <a:cs typeface="Arial" charset="0"/>
              <a:sym typeface="Wingdings" pitchFamily="2" charset="2"/>
            </a:endParaRPr>
          </a:p>
        </p:txBody>
      </p:sp>
      <p:sp>
        <p:nvSpPr>
          <p:cNvPr id="7" name="Right Brace 14153"/>
          <p:cNvSpPr/>
          <p:nvPr/>
        </p:nvSpPr>
        <p:spPr>
          <a:xfrm>
            <a:off x="4495800" y="1630680"/>
            <a:ext cx="228600" cy="720571"/>
          </a:xfrm>
          <a:prstGeom prst="rightBrace">
            <a:avLst>
              <a:gd name="adj1" fmla="val 8333"/>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endParaRPr lang="en-US" dirty="0">
              <a:solidFill>
                <a:schemeClr val="accent3"/>
              </a:solidFill>
              <a:latin typeface="Calibri" pitchFamily="34" charset="0"/>
              <a:cs typeface="Arial" charset="0"/>
              <a:sym typeface="Wingdings" pitchFamily="2" charset="2"/>
            </a:endParaRPr>
          </a:p>
        </p:txBody>
      </p:sp>
      <p:sp>
        <p:nvSpPr>
          <p:cNvPr id="8" name="Right Brace 14153"/>
          <p:cNvSpPr/>
          <p:nvPr/>
        </p:nvSpPr>
        <p:spPr>
          <a:xfrm>
            <a:off x="5486400" y="2514600"/>
            <a:ext cx="152400" cy="2743200"/>
          </a:xfrm>
          <a:prstGeom prst="rightBrace">
            <a:avLst>
              <a:gd name="adj1" fmla="val 8333"/>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endParaRPr lang="en-US">
              <a:latin typeface="Calibri" pitchFamily="34" charset="0"/>
              <a:cs typeface="Arial" charset="0"/>
              <a:sym typeface="Wingdings" pitchFamily="2" charset="2"/>
            </a:endParaRPr>
          </a:p>
        </p:txBody>
      </p:sp>
      <p:sp>
        <p:nvSpPr>
          <p:cNvPr id="9" name="Line 8"/>
          <p:cNvSpPr>
            <a:spLocks noChangeShapeType="1"/>
          </p:cNvSpPr>
          <p:nvPr/>
        </p:nvSpPr>
        <p:spPr bwMode="auto">
          <a:xfrm flipH="1">
            <a:off x="5943600" y="3928646"/>
            <a:ext cx="1463040" cy="0"/>
          </a:xfrm>
          <a:prstGeom prst="line">
            <a:avLst/>
          </a:prstGeom>
          <a:noFill/>
          <a:ln w="34925">
            <a:solidFill>
              <a:schemeClr val="accent3"/>
            </a:solidFill>
            <a:round/>
            <a:headEnd/>
            <a:tailEnd type="triangle" w="lg" len="lg"/>
          </a:ln>
          <a:effectLst/>
        </p:spPr>
        <p:txBody>
          <a:bodyPr/>
          <a:lstStyle/>
          <a:p>
            <a:endParaRPr lang="en-US"/>
          </a:p>
        </p:txBody>
      </p:sp>
      <p:sp>
        <p:nvSpPr>
          <p:cNvPr id="10" name="Line 8"/>
          <p:cNvSpPr>
            <a:spLocks noChangeShapeType="1"/>
          </p:cNvSpPr>
          <p:nvPr/>
        </p:nvSpPr>
        <p:spPr bwMode="auto">
          <a:xfrm flipH="1">
            <a:off x="4934712" y="2011680"/>
            <a:ext cx="2468880" cy="0"/>
          </a:xfrm>
          <a:prstGeom prst="line">
            <a:avLst/>
          </a:prstGeom>
          <a:noFill/>
          <a:ln w="34925">
            <a:solidFill>
              <a:schemeClr val="accent3"/>
            </a:solidFill>
            <a:round/>
            <a:headEnd/>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Numbering Level Properties</a:t>
            </a:r>
            <a:endParaRPr lang="en-US" dirty="0"/>
          </a:p>
        </p:txBody>
      </p:sp>
      <p:sp>
        <p:nvSpPr>
          <p:cNvPr id="3" name="Content Placeholder 2"/>
          <p:cNvSpPr>
            <a:spLocks noGrp="1"/>
          </p:cNvSpPr>
          <p:nvPr>
            <p:ph idx="1"/>
          </p:nvPr>
        </p:nvSpPr>
        <p:spPr/>
        <p:txBody>
          <a:bodyPr/>
          <a:lstStyle/>
          <a:p>
            <a:r>
              <a:rPr lang="en-US" dirty="0" smtClean="0"/>
              <a:t>Properties defined within the </a:t>
            </a:r>
            <a:r>
              <a:rPr lang="en-US" b="1" dirty="0" smtClean="0">
                <a:solidFill>
                  <a:srgbClr val="FFC000"/>
                </a:solidFill>
              </a:rPr>
              <a:t>w:lvl </a:t>
            </a:r>
            <a:r>
              <a:rPr lang="en-US" dirty="0" smtClean="0"/>
              <a:t>element: </a:t>
            </a:r>
          </a:p>
          <a:p>
            <a:pPr lvl="1"/>
            <a:r>
              <a:rPr lang="en-US" dirty="0" smtClean="0">
                <a:sym typeface="Wingdings" pitchFamily="2" charset="2"/>
              </a:rPr>
              <a:t>Starting number value</a:t>
            </a:r>
          </a:p>
          <a:p>
            <a:pPr lvl="1"/>
            <a:r>
              <a:rPr lang="en-US" dirty="0" smtClean="0">
                <a:sym typeface="Wingdings" pitchFamily="2" charset="2"/>
              </a:rPr>
              <a:t>Number format code – for example, One vs. 1 vs. 1</a:t>
            </a:r>
            <a:r>
              <a:rPr lang="en-US" baseline="30000" dirty="0" smtClean="0">
                <a:sym typeface="Wingdings" pitchFamily="2" charset="2"/>
              </a:rPr>
              <a:t>st </a:t>
            </a:r>
            <a:endParaRPr lang="en-US" dirty="0" smtClean="0">
              <a:sym typeface="Wingdings" pitchFamily="2" charset="2"/>
            </a:endParaRPr>
          </a:p>
          <a:p>
            <a:pPr lvl="1"/>
            <a:r>
              <a:rPr lang="en-US" dirty="0" smtClean="0">
                <a:sym typeface="Wingdings" pitchFamily="2" charset="2"/>
              </a:rPr>
              <a:t>Restart level (which level’s presence should cause this level to restart)</a:t>
            </a:r>
          </a:p>
          <a:p>
            <a:pPr lvl="1"/>
            <a:r>
              <a:rPr lang="en-US" dirty="0" smtClean="0">
                <a:sym typeface="Wingdings" pitchFamily="2" charset="2"/>
              </a:rPr>
              <a:t>Associated paragraph style</a:t>
            </a:r>
          </a:p>
          <a:p>
            <a:pPr lvl="1"/>
            <a:r>
              <a:rPr lang="en-US" dirty="0" smtClean="0">
                <a:sym typeface="Wingdings" pitchFamily="2" charset="2"/>
              </a:rPr>
              <a:t>Legal numbering?</a:t>
            </a:r>
          </a:p>
          <a:p>
            <a:pPr lvl="2"/>
            <a:r>
              <a:rPr lang="en-US" dirty="0" smtClean="0">
                <a:sym typeface="Wingdings" pitchFamily="2" charset="2"/>
              </a:rPr>
              <a:t>Forces the numbering from previous levels to be displayed using Arabic numbers at this level (e.g. level 1 = ARTICLE III, level 2 = 3.1)</a:t>
            </a:r>
          </a:p>
          <a:p>
            <a:pPr lvl="1"/>
            <a:r>
              <a:rPr lang="en-US" dirty="0" smtClean="0">
                <a:sym typeface="Wingdings" pitchFamily="2" charset="2"/>
              </a:rPr>
              <a:t>Numbering suffix (tab/space/nothing)</a:t>
            </a:r>
          </a:p>
          <a:p>
            <a:pPr lvl="1"/>
            <a:r>
              <a:rPr lang="en-US" dirty="0" smtClean="0">
                <a:sym typeface="Wingdings" pitchFamily="2" charset="2"/>
              </a:rPr>
              <a:t>Number format text</a:t>
            </a:r>
          </a:p>
          <a:p>
            <a:pPr lvl="2"/>
            <a:r>
              <a:rPr lang="en-US" dirty="0" smtClean="0">
                <a:sym typeface="Wingdings" pitchFamily="2" charset="2"/>
              </a:rPr>
              <a:t>Specifies both the static text and the level text</a:t>
            </a:r>
          </a:p>
          <a:p>
            <a:pPr lvl="2"/>
            <a:r>
              <a:rPr lang="en-US" dirty="0" smtClean="0">
                <a:sym typeface="Wingdings" pitchFamily="2" charset="2"/>
              </a:rPr>
              <a:t>Syntax to specify other level text: %#; where # = level </a:t>
            </a:r>
            <a:r>
              <a:rPr lang="en-US" dirty="0" smtClean="0">
                <a:sym typeface="Wingdings" pitchFamily="2" charset="2"/>
              </a:rPr>
              <a:t>number</a:t>
            </a:r>
          </a:p>
          <a:p>
            <a:pPr lvl="1"/>
            <a:r>
              <a:rPr lang="en-US" sz="1400" i="1" dirty="0" smtClean="0">
                <a:sym typeface="Wingdings" pitchFamily="2" charset="2"/>
              </a:rPr>
              <a:t>CONTINUED …</a:t>
            </a:r>
            <a:endParaRPr lang="en-US" sz="1400" i="1" dirty="0" smtClean="0">
              <a:sym typeface="Wingdings" pitchFamily="2" charset="2"/>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Numbering Level Properties (continued)</a:t>
            </a:r>
            <a:endParaRPr lang="en-US" dirty="0"/>
          </a:p>
        </p:txBody>
      </p:sp>
      <p:sp>
        <p:nvSpPr>
          <p:cNvPr id="3" name="Content Placeholder 2"/>
          <p:cNvSpPr>
            <a:spLocks noGrp="1"/>
          </p:cNvSpPr>
          <p:nvPr>
            <p:ph idx="1"/>
          </p:nvPr>
        </p:nvSpPr>
        <p:spPr/>
        <p:txBody>
          <a:bodyPr/>
          <a:lstStyle/>
          <a:p>
            <a:r>
              <a:rPr lang="en-US" dirty="0" smtClean="0"/>
              <a:t>More properties defined within the </a:t>
            </a:r>
            <a:r>
              <a:rPr lang="en-US" b="1" dirty="0" smtClean="0">
                <a:solidFill>
                  <a:srgbClr val="FFC000"/>
                </a:solidFill>
              </a:rPr>
              <a:t>w:lvl </a:t>
            </a:r>
            <a:r>
              <a:rPr lang="en-US" dirty="0" smtClean="0"/>
              <a:t>element: </a:t>
            </a:r>
          </a:p>
          <a:p>
            <a:pPr lvl="1">
              <a:lnSpc>
                <a:spcPct val="90000"/>
              </a:lnSpc>
            </a:pPr>
            <a:r>
              <a:rPr lang="en-US" dirty="0" smtClean="0">
                <a:sym typeface="Wingdings" pitchFamily="2" charset="2"/>
              </a:rPr>
              <a:t>Reference to an image (for picture bullets)</a:t>
            </a:r>
          </a:p>
          <a:p>
            <a:pPr lvl="1">
              <a:lnSpc>
                <a:spcPct val="90000"/>
              </a:lnSpc>
            </a:pPr>
            <a:r>
              <a:rPr lang="en-US" dirty="0" smtClean="0">
                <a:sym typeface="Wingdings" pitchFamily="2" charset="2"/>
              </a:rPr>
              <a:t>Number justification (left/center/right)</a:t>
            </a:r>
          </a:p>
          <a:p>
            <a:pPr lvl="1">
              <a:lnSpc>
                <a:spcPct val="90000"/>
              </a:lnSpc>
            </a:pPr>
            <a:r>
              <a:rPr lang="en-US" dirty="0" smtClean="0">
                <a:sym typeface="Wingdings" pitchFamily="2" charset="2"/>
              </a:rPr>
              <a:t>Paragraph properties for this level</a:t>
            </a:r>
          </a:p>
          <a:p>
            <a:pPr lvl="1">
              <a:lnSpc>
                <a:spcPct val="90000"/>
              </a:lnSpc>
            </a:pPr>
            <a:r>
              <a:rPr lang="en-US" dirty="0" smtClean="0">
                <a:sym typeface="Wingdings" pitchFamily="2" charset="2"/>
              </a:rPr>
              <a:t>Run properties for the numbering value itself</a:t>
            </a:r>
          </a:p>
          <a:p>
            <a:pPr lvl="1">
              <a:lnSpc>
                <a:spcPct val="90000"/>
              </a:lnSpc>
            </a:pPr>
            <a:r>
              <a:rPr lang="en-US" dirty="0" smtClean="0">
                <a:sym typeface="Wingdings" pitchFamily="2" charset="2"/>
              </a:rPr>
              <a:t>Level number (zero-based)</a:t>
            </a:r>
          </a:p>
          <a:p>
            <a:pPr lvl="1">
              <a:lnSpc>
                <a:spcPct val="90000"/>
              </a:lnSpc>
            </a:pPr>
            <a:r>
              <a:rPr lang="en-US" dirty="0" smtClean="0">
                <a:sym typeface="Wingdings" pitchFamily="2" charset="2"/>
              </a:rPr>
              <a:t>Tentative property</a:t>
            </a:r>
          </a:p>
          <a:p>
            <a:pPr lvl="2">
              <a:lnSpc>
                <a:spcPct val="90000"/>
              </a:lnSpc>
            </a:pPr>
            <a:r>
              <a:rPr lang="en-US" dirty="0" smtClean="0">
                <a:sym typeface="Wingdings" pitchFamily="2" charset="2"/>
              </a:rPr>
              <a:t>Specifies that the list level is currently unused and can be redefined without changing content</a:t>
            </a: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Numbering Definition Instance (num)</a:t>
            </a:r>
            <a:endParaRPr lang="en-US" dirty="0"/>
          </a:p>
        </p:txBody>
      </p:sp>
      <p:sp>
        <p:nvSpPr>
          <p:cNvPr id="3" name="Content Placeholder 2"/>
          <p:cNvSpPr>
            <a:spLocks noGrp="1"/>
          </p:cNvSpPr>
          <p:nvPr>
            <p:ph idx="1"/>
          </p:nvPr>
        </p:nvSpPr>
        <p:spPr/>
        <p:txBody>
          <a:bodyPr/>
          <a:lstStyle/>
          <a:p>
            <a:r>
              <a:rPr lang="en-US" dirty="0" smtClean="0">
                <a:sym typeface="Wingdings" pitchFamily="2" charset="2"/>
              </a:rPr>
              <a:t>Can be referenced by paragraphs within the document</a:t>
            </a:r>
          </a:p>
          <a:p>
            <a:r>
              <a:rPr lang="en-US" dirty="0" smtClean="0">
                <a:sym typeface="Wingdings" pitchFamily="2" charset="2"/>
              </a:rPr>
              <a:t>Specifies two pieces of information:</a:t>
            </a:r>
          </a:p>
          <a:p>
            <a:pPr lvl="1"/>
            <a:r>
              <a:rPr lang="en-US" dirty="0" smtClean="0">
                <a:sym typeface="Wingdings" pitchFamily="2" charset="2"/>
              </a:rPr>
              <a:t>Abstract numbering reference (</a:t>
            </a:r>
            <a:r>
              <a:rPr lang="en-US" b="1" dirty="0" err="1" smtClean="0">
                <a:solidFill>
                  <a:srgbClr val="FFC000"/>
                </a:solidFill>
                <a:sym typeface="Wingdings" pitchFamily="2" charset="2"/>
              </a:rPr>
              <a:t>abstractNumId</a:t>
            </a:r>
            <a:r>
              <a:rPr lang="en-US" dirty="0" smtClean="0">
                <a:sym typeface="Wingdings" pitchFamily="2" charset="2"/>
              </a:rPr>
              <a:t>)</a:t>
            </a:r>
          </a:p>
          <a:p>
            <a:pPr lvl="1"/>
            <a:r>
              <a:rPr lang="en-US" dirty="0" smtClean="0">
                <a:sym typeface="Wingdings" pitchFamily="2" charset="2"/>
              </a:rPr>
              <a:t>Optional level overrides (</a:t>
            </a:r>
            <a:r>
              <a:rPr lang="en-US" b="1" dirty="0" err="1" smtClean="0">
                <a:solidFill>
                  <a:srgbClr val="FFC000"/>
                </a:solidFill>
                <a:sym typeface="Wingdings" pitchFamily="2" charset="2"/>
              </a:rPr>
              <a:t>lvlOverride</a:t>
            </a:r>
            <a:r>
              <a:rPr lang="en-US" dirty="0" smtClean="0">
                <a:sym typeface="Wingdings" pitchFamily="2" charset="2"/>
              </a:rPr>
              <a:t>)</a:t>
            </a:r>
          </a:p>
          <a:p>
            <a:pPr lvl="2"/>
            <a:r>
              <a:rPr lang="en-US" dirty="0" smtClean="0">
                <a:sym typeface="Wingdings" pitchFamily="2" charset="2"/>
              </a:rPr>
              <a:t>May override the starting value for this level</a:t>
            </a:r>
          </a:p>
          <a:p>
            <a:pPr lvl="2"/>
            <a:r>
              <a:rPr lang="en-US" dirty="0" smtClean="0">
                <a:sym typeface="Wingdings" pitchFamily="2" charset="2"/>
              </a:rPr>
              <a:t>May override the numbering for this level</a:t>
            </a:r>
          </a:p>
          <a:p>
            <a:pPr lvl="2"/>
            <a:endParaRPr lang="en-US" dirty="0" smtClean="0">
              <a:sym typeface="Wingdings" pitchFamily="2" charset="2"/>
            </a:endParaRPr>
          </a:p>
          <a:p>
            <a:endParaRPr lang="en-US" dirty="0"/>
          </a:p>
        </p:txBody>
      </p:sp>
      <p:sp>
        <p:nvSpPr>
          <p:cNvPr id="5" name="Rectangle 4"/>
          <p:cNvSpPr>
            <a:spLocks noChangeArrowheads="1"/>
          </p:cNvSpPr>
          <p:nvPr/>
        </p:nvSpPr>
        <p:spPr bwMode="auto">
          <a:xfrm>
            <a:off x="3429000" y="3810000"/>
            <a:ext cx="4953000" cy="2308318"/>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&lt;w:num w:numId=“6”&gt;</a:t>
            </a:r>
          </a:p>
          <a:p>
            <a:pPr eaLnBrk="0" hangingPunct="0"/>
            <a:r>
              <a:rPr lang="en-US" sz="1200" dirty="0" smtClean="0">
                <a:solidFill>
                  <a:srgbClr val="7030A0"/>
                </a:solidFill>
                <a:latin typeface="Lucida Console" pitchFamily="49" charset="0"/>
              </a:rPr>
              <a:t>  &lt;w:abstractNumId w:val=“4”/&gt;</a:t>
            </a:r>
          </a:p>
          <a:p>
            <a:pPr eaLnBrk="0" hangingPunct="0"/>
            <a:r>
              <a:rPr lang="en-US" sz="1200" dirty="0" smtClean="0">
                <a:solidFill>
                  <a:srgbClr val="7030A0"/>
                </a:solidFill>
                <a:latin typeface="Lucida Console" pitchFamily="49" charset="0"/>
              </a:rPr>
              <a:t>  &lt;w:lvlOverride w:ilvl=“1”&gt;</a:t>
            </a:r>
          </a:p>
          <a:p>
            <a:pPr eaLnBrk="0" hangingPunct="0"/>
            <a:r>
              <a:rPr lang="en-US" sz="1200" dirty="0" smtClean="0">
                <a:solidFill>
                  <a:srgbClr val="7030A0"/>
                </a:solidFill>
                <a:latin typeface="Lucida Console" pitchFamily="49" charset="0"/>
              </a:rPr>
              <a:t>    &lt;w:lvl w:ilvl=“1”&gt;</a:t>
            </a:r>
          </a:p>
          <a:p>
            <a:pPr eaLnBrk="0" hangingPunct="0"/>
            <a:r>
              <a:rPr lang="en-US" sz="1200" dirty="0" smtClean="0">
                <a:solidFill>
                  <a:srgbClr val="7030A0"/>
                </a:solidFill>
                <a:latin typeface="Lucida Console" pitchFamily="49" charset="0"/>
              </a:rPr>
              <a:t>      &lt;w:lvlText w:val=“%1)”/&gt;</a:t>
            </a:r>
          </a:p>
          <a:p>
            <a:pPr eaLnBrk="0" hangingPunct="0"/>
            <a:r>
              <a:rPr lang="en-US" sz="1200" dirty="0" smtClean="0">
                <a:solidFill>
                  <a:srgbClr val="7030A0"/>
                </a:solidFill>
                <a:latin typeface="Lucida Console" pitchFamily="49" charset="0"/>
              </a:rPr>
              <a:t>      &lt;w:lvlJc w:val=“left”/&gt;</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&lt;w:ind w:left=“360” w:hanging=“360”/&gt;</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&lt;/w:lvl&gt;</a:t>
            </a:r>
          </a:p>
          <a:p>
            <a:pPr eaLnBrk="0" hangingPunct="0"/>
            <a:r>
              <a:rPr lang="en-US" sz="1200" dirty="0" smtClean="0">
                <a:solidFill>
                  <a:srgbClr val="7030A0"/>
                </a:solidFill>
                <a:latin typeface="Lucida Console" pitchFamily="49" charset="0"/>
              </a:rPr>
              <a:t>  &lt;/w:lvlOverride&gt;</a:t>
            </a:r>
          </a:p>
          <a:p>
            <a:pPr eaLnBrk="0" hangingPunct="0"/>
            <a:r>
              <a:rPr lang="en-US" sz="1200" dirty="0" smtClean="0">
                <a:solidFill>
                  <a:srgbClr val="7030A0"/>
                </a:solidFill>
                <a:latin typeface="Lucida Console" pitchFamily="49" charset="0"/>
              </a:rPr>
              <a:t>&lt;/w:num&gt;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1"/>
          <p:cNvSpPr>
            <a:spLocks noGrp="1"/>
          </p:cNvSpPr>
          <p:nvPr>
            <p:ph type="title"/>
          </p:nvPr>
        </p:nvSpPr>
        <p:spPr/>
        <p:txBody>
          <a:bodyPr/>
          <a:lstStyle/>
          <a:p>
            <a:pPr hangingPunct="1"/>
            <a:r>
              <a:rPr lang="en-US" dirty="0" smtClean="0">
                <a:sym typeface="Wingdings" pitchFamily="2" charset="2"/>
              </a:rPr>
              <a:t>Numbering-Style Reference</a:t>
            </a:r>
            <a:endParaRPr lang="en-US" dirty="0">
              <a:sym typeface="Wingdings" pitchFamily="2" charset="2"/>
            </a:endParaRPr>
          </a:p>
        </p:txBody>
      </p:sp>
      <p:sp>
        <p:nvSpPr>
          <p:cNvPr id="3" name="Rectangle 20"/>
          <p:cNvSpPr>
            <a:spLocks noGrp="1"/>
          </p:cNvSpPr>
          <p:nvPr>
            <p:ph idx="1"/>
          </p:nvPr>
        </p:nvSpPr>
        <p:spPr/>
        <p:txBody>
          <a:bodyPr/>
          <a:lstStyle/>
          <a:p>
            <a:pPr hangingPunct="1">
              <a:buFont typeface="Arial" pitchFamily="34" charset="0"/>
              <a:buChar char="•"/>
            </a:pPr>
            <a:r>
              <a:rPr lang="en-US" dirty="0" smtClean="0">
                <a:sym typeface="Wingdings" pitchFamily="2" charset="2"/>
              </a:rPr>
              <a:t>Each numbered item is a separate paragraph</a:t>
            </a:r>
          </a:p>
          <a:p>
            <a:pPr hangingPunct="1">
              <a:buFont typeface="Arial" pitchFamily="34" charset="0"/>
              <a:buChar char="•"/>
            </a:pPr>
            <a:r>
              <a:rPr lang="en-US" dirty="0" smtClean="0">
                <a:sym typeface="Wingdings" pitchFamily="2" charset="2"/>
              </a:rPr>
              <a:t>Within numbering properties (</a:t>
            </a:r>
            <a:r>
              <a:rPr lang="en-US" b="1" dirty="0" err="1" smtClean="0">
                <a:solidFill>
                  <a:srgbClr val="FFC000"/>
                </a:solidFill>
                <a:sym typeface="Wingdings" pitchFamily="2" charset="2"/>
              </a:rPr>
              <a:t>numPr</a:t>
            </a:r>
            <a:r>
              <a:rPr lang="en-US" dirty="0" smtClean="0">
                <a:sym typeface="Wingdings" pitchFamily="2" charset="2"/>
              </a:rPr>
              <a:t>), the item is associated with:</a:t>
            </a:r>
          </a:p>
          <a:p>
            <a:pPr lvl="1">
              <a:buFont typeface="Arial" pitchFamily="34" charset="0"/>
              <a:buChar char="•"/>
            </a:pPr>
            <a:r>
              <a:rPr lang="en-US" dirty="0" smtClean="0">
                <a:sym typeface="Wingdings" pitchFamily="2" charset="2"/>
              </a:rPr>
              <a:t>A numbering definition instance (</a:t>
            </a:r>
            <a:r>
              <a:rPr lang="en-US" b="1" dirty="0" err="1" smtClean="0">
                <a:solidFill>
                  <a:srgbClr val="FFC000"/>
                </a:solidFill>
                <a:sym typeface="Wingdings" pitchFamily="2" charset="2"/>
              </a:rPr>
              <a:t>numId</a:t>
            </a:r>
            <a:r>
              <a:rPr lang="en-US" dirty="0" smtClean="0">
                <a:sym typeface="Wingdings" pitchFamily="2" charset="2"/>
              </a:rPr>
              <a:t>)</a:t>
            </a:r>
          </a:p>
          <a:p>
            <a:pPr lvl="1">
              <a:buFont typeface="Arial" pitchFamily="34" charset="0"/>
              <a:buChar char="•"/>
            </a:pPr>
            <a:r>
              <a:rPr lang="en-US" dirty="0" smtClean="0">
                <a:sym typeface="Wingdings" pitchFamily="2" charset="2"/>
              </a:rPr>
              <a:t>A level within that definition (</a:t>
            </a:r>
            <a:r>
              <a:rPr lang="en-US" b="1" dirty="0" err="1" smtClean="0">
                <a:solidFill>
                  <a:srgbClr val="FFC000"/>
                </a:solidFill>
                <a:sym typeface="Wingdings" pitchFamily="2" charset="2"/>
              </a:rPr>
              <a:t>ilvl</a:t>
            </a:r>
            <a:r>
              <a:rPr lang="en-US" dirty="0" smtClean="0">
                <a:sym typeface="Wingdings" pitchFamily="2" charset="2"/>
              </a:rPr>
              <a:t>)</a:t>
            </a:r>
          </a:p>
          <a:p>
            <a:pPr lvl="1">
              <a:buFont typeface="Arial" pitchFamily="34" charset="0"/>
              <a:buChar char="•"/>
            </a:pPr>
            <a:endParaRPr lang="en-US" dirty="0" smtClean="0">
              <a:sym typeface="Wingdings" pitchFamily="2" charset="2"/>
            </a:endParaRPr>
          </a:p>
          <a:p>
            <a:pPr hangingPunct="1">
              <a:buFont typeface="Arial" pitchFamily="34" charset="0"/>
              <a:buChar char="•"/>
            </a:pPr>
            <a:endParaRPr lang="en-US" dirty="0" smtClean="0">
              <a:sym typeface="Wingdings" pitchFamily="2" charset="2"/>
            </a:endParaRPr>
          </a:p>
        </p:txBody>
      </p:sp>
      <p:sp>
        <p:nvSpPr>
          <p:cNvPr id="4" name="Rectangle 3"/>
          <p:cNvSpPr>
            <a:spLocks noChangeArrowheads="1"/>
          </p:cNvSpPr>
          <p:nvPr/>
        </p:nvSpPr>
        <p:spPr bwMode="auto">
          <a:xfrm>
            <a:off x="1066800" y="3635282"/>
            <a:ext cx="4724400" cy="2308318"/>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pl-PL" sz="1200" dirty="0" smtClean="0">
                <a:solidFill>
                  <a:srgbClr val="7030A0"/>
                </a:solidFill>
                <a:latin typeface="Lucida Console" pitchFamily="49" charset="0"/>
              </a:rPr>
              <a:t>&lt;w:p&gt;</a:t>
            </a:r>
          </a:p>
          <a:p>
            <a:pPr eaLnBrk="0" hangingPunct="0"/>
            <a:r>
              <a:rPr lang="pl-PL" sz="1200" dirty="0" smtClean="0">
                <a:solidFill>
                  <a:srgbClr val="7030A0"/>
                </a:solidFill>
                <a:latin typeface="Lucida Console" pitchFamily="49" charset="0"/>
              </a:rPr>
              <a:t>  &lt;w:pPr&gt;</a:t>
            </a:r>
          </a:p>
          <a:p>
            <a:pPr eaLnBrk="0" hangingPunct="0"/>
            <a:r>
              <a:rPr lang="pl-PL" sz="1200" dirty="0" smtClean="0">
                <a:solidFill>
                  <a:srgbClr val="7030A0"/>
                </a:solidFill>
                <a:latin typeface="Lucida Console" pitchFamily="49" charset="0"/>
              </a:rPr>
              <a:t>    &lt;w:numPr&gt;</a:t>
            </a:r>
          </a:p>
          <a:p>
            <a:pPr eaLnBrk="0" hangingPunct="0"/>
            <a:r>
              <a:rPr lang="pl-PL" sz="1200" dirty="0" smtClean="0">
                <a:solidFill>
                  <a:srgbClr val="7030A0"/>
                </a:solidFill>
                <a:latin typeface="Lucida Console" pitchFamily="49" charset="0"/>
              </a:rPr>
              <a:t>      </a:t>
            </a:r>
            <a:r>
              <a:rPr lang="pl-PL" sz="1200" b="1" dirty="0" smtClean="0">
                <a:solidFill>
                  <a:schemeClr val="tx1"/>
                </a:solidFill>
                <a:latin typeface="Lucida Console" pitchFamily="49" charset="0"/>
              </a:rPr>
              <a:t>&lt;w:ilvl w:val="0" /&gt;</a:t>
            </a:r>
          </a:p>
          <a:p>
            <a:pPr eaLnBrk="0" hangingPunct="0"/>
            <a:r>
              <a:rPr lang="pl-PL" sz="1200" b="1" dirty="0" smtClean="0">
                <a:solidFill>
                  <a:schemeClr val="tx1"/>
                </a:solidFill>
                <a:latin typeface="Lucida Console" pitchFamily="49" charset="0"/>
              </a:rPr>
              <a:t>      &lt;w:numId w:val="0" /&gt;</a:t>
            </a:r>
          </a:p>
          <a:p>
            <a:pPr eaLnBrk="0" hangingPunct="0"/>
            <a:r>
              <a:rPr lang="pl-PL" sz="1200" dirty="0" smtClean="0">
                <a:solidFill>
                  <a:srgbClr val="7030A0"/>
                </a:solidFill>
                <a:latin typeface="Lucida Console" pitchFamily="49" charset="0"/>
              </a:rPr>
              <a:t>    &lt;/w:numPr&gt;</a:t>
            </a:r>
          </a:p>
          <a:p>
            <a:pPr eaLnBrk="0" hangingPunct="0"/>
            <a:r>
              <a:rPr lang="pl-PL" sz="1200" dirty="0" smtClean="0">
                <a:solidFill>
                  <a:srgbClr val="7030A0"/>
                </a:solidFill>
                <a:latin typeface="Lucida Console" pitchFamily="49" charset="0"/>
              </a:rPr>
              <a:t>  &lt;/w:pPr&gt;</a:t>
            </a:r>
          </a:p>
          <a:p>
            <a:pPr eaLnBrk="0" hangingPunct="0"/>
            <a:r>
              <a:rPr lang="pl-PL" sz="1200" dirty="0" smtClean="0">
                <a:solidFill>
                  <a:srgbClr val="7030A0"/>
                </a:solidFill>
                <a:latin typeface="Lucida Console" pitchFamily="49" charset="0"/>
              </a:rPr>
              <a:t>  &lt;w:r&gt;</a:t>
            </a:r>
          </a:p>
          <a:p>
            <a:pPr eaLnBrk="0" hangingPunct="0"/>
            <a:r>
              <a:rPr lang="pl-PL" sz="1200" dirty="0" smtClean="0">
                <a:solidFill>
                  <a:srgbClr val="7030A0"/>
                </a:solidFill>
                <a:latin typeface="Lucida Console" pitchFamily="49" charset="0"/>
              </a:rPr>
              <a:t>    &lt;w:t&gt;</a:t>
            </a:r>
            <a:r>
              <a:rPr lang="en-US" sz="1200" dirty="0" smtClean="0">
                <a:solidFill>
                  <a:srgbClr val="7030A0"/>
                </a:solidFill>
                <a:latin typeface="Lucida Console" pitchFamily="49" charset="0"/>
              </a:rPr>
              <a:t>this is the text for this item</a:t>
            </a:r>
            <a:r>
              <a:rPr lang="pl-PL" sz="1200" dirty="0" smtClean="0">
                <a:solidFill>
                  <a:srgbClr val="7030A0"/>
                </a:solidFill>
                <a:latin typeface="Lucida Console" pitchFamily="49" charset="0"/>
              </a:rPr>
              <a:t>&lt;/w:t&gt;</a:t>
            </a:r>
          </a:p>
          <a:p>
            <a:pPr eaLnBrk="0" hangingPunct="0"/>
            <a:r>
              <a:rPr lang="pl-PL" sz="1200" dirty="0" smtClean="0">
                <a:solidFill>
                  <a:srgbClr val="7030A0"/>
                </a:solidFill>
                <a:latin typeface="Lucida Console" pitchFamily="49" charset="0"/>
              </a:rPr>
              <a:t>  &lt;/w:r&gt;</a:t>
            </a:r>
          </a:p>
          <a:p>
            <a:pPr eaLnBrk="0" hangingPunct="0"/>
            <a:r>
              <a:rPr lang="pl-PL" sz="1200" dirty="0" smtClean="0">
                <a:solidFill>
                  <a:srgbClr val="7030A0"/>
                </a:solidFill>
                <a:latin typeface="Lucida Console" pitchFamily="49" charset="0"/>
              </a:rPr>
              <a:t>&lt;/w:p&gt;</a:t>
            </a:r>
          </a:p>
          <a:p>
            <a:pPr eaLnBrk="0" hangingPunct="0"/>
            <a:endParaRPr lang="en-US" sz="1200" dirty="0" smtClean="0">
              <a:solidFill>
                <a:srgbClr val="7030A0"/>
              </a:solidFill>
              <a:latin typeface="Lucida Console" pitchFamily="49" charset="0"/>
            </a:endParaRPr>
          </a:p>
        </p:txBody>
      </p:sp>
      <p:sp>
        <p:nvSpPr>
          <p:cNvPr id="5" name="Rounded Rectangle 4"/>
          <p:cNvSpPr/>
          <p:nvPr/>
        </p:nvSpPr>
        <p:spPr>
          <a:xfrm>
            <a:off x="7315200" y="5638800"/>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smtClean="0"/>
              <a:t>DEMO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1"/>
          <p:cNvSpPr>
            <a:spLocks noGrp="1"/>
          </p:cNvSpPr>
          <p:nvPr>
            <p:ph type="title"/>
          </p:nvPr>
        </p:nvSpPr>
        <p:spPr/>
        <p:txBody>
          <a:bodyPr/>
          <a:lstStyle/>
          <a:p>
            <a:pPr hangingPunct="1"/>
            <a:r>
              <a:rPr lang="en-US">
                <a:sym typeface="Wingdings" pitchFamily="2" charset="2"/>
              </a:rPr>
              <a:t>Table Styles</a:t>
            </a:r>
          </a:p>
        </p:txBody>
      </p:sp>
      <p:sp>
        <p:nvSpPr>
          <p:cNvPr id="3" name="Rectangle 20"/>
          <p:cNvSpPr>
            <a:spLocks noGrp="1"/>
          </p:cNvSpPr>
          <p:nvPr>
            <p:ph idx="1"/>
          </p:nvPr>
        </p:nvSpPr>
        <p:spPr/>
        <p:txBody>
          <a:bodyPr/>
          <a:lstStyle/>
          <a:p>
            <a:pPr hangingPunct="1"/>
            <a:r>
              <a:rPr lang="en-US" dirty="0">
                <a:sym typeface="Wingdings" pitchFamily="2" charset="2"/>
              </a:rPr>
              <a:t>Table styles supply formatting information </a:t>
            </a:r>
            <a:r>
              <a:rPr lang="en-US" dirty="0" smtClean="0">
                <a:sym typeface="Wingdings" pitchFamily="2" charset="2"/>
              </a:rPr>
              <a:t>for:</a:t>
            </a:r>
          </a:p>
          <a:p>
            <a:pPr lvl="1"/>
            <a:r>
              <a:rPr lang="en-US" dirty="0" smtClean="0">
                <a:sym typeface="Wingdings" pitchFamily="2" charset="2"/>
              </a:rPr>
              <a:t>Table elements (borders, margins, shading, etc.)</a:t>
            </a:r>
          </a:p>
          <a:p>
            <a:pPr lvl="1"/>
            <a:r>
              <a:rPr lang="en-US" dirty="0" smtClean="0">
                <a:sym typeface="Wingdings" pitchFamily="2" charset="2"/>
              </a:rPr>
              <a:t>Cell content (paragraph properties)</a:t>
            </a:r>
          </a:p>
          <a:p>
            <a:pPr lvl="1"/>
            <a:endParaRPr lang="en-US" dirty="0">
              <a:sym typeface="Wingdings" pitchFamily="2" charset="2"/>
            </a:endParaRPr>
          </a:p>
        </p:txBody>
      </p:sp>
      <p:sp>
        <p:nvSpPr>
          <p:cNvPr id="4" name="Rectangle 3"/>
          <p:cNvSpPr>
            <a:spLocks noChangeArrowheads="1"/>
          </p:cNvSpPr>
          <p:nvPr/>
        </p:nvSpPr>
        <p:spPr bwMode="auto">
          <a:xfrm>
            <a:off x="609600" y="2571220"/>
            <a:ext cx="4724400" cy="360098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&lt;w:style w:type="table" w:styleId="</a:t>
            </a:r>
            <a:r>
              <a:rPr lang="en-US" sz="1200" dirty="0" err="1" smtClean="0">
                <a:solidFill>
                  <a:srgbClr val="7030A0"/>
                </a:solidFill>
                <a:latin typeface="Lucida Console" pitchFamily="49" charset="0"/>
              </a:rPr>
              <a:t>TableGrid</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&lt;w:name w:val="Table Grid" /&gt; </a:t>
            </a:r>
          </a:p>
          <a:p>
            <a:pPr eaLnBrk="0" hangingPunct="0"/>
            <a:r>
              <a:rPr lang="en-US" sz="1200" dirty="0" smtClean="0">
                <a:solidFill>
                  <a:srgbClr val="7030A0"/>
                </a:solidFill>
                <a:latin typeface="Lucida Console" pitchFamily="49" charset="0"/>
              </a:rPr>
              <a:t>  &lt;w:rsid w:val="00B07540" /&gt; </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 paragraph properties … </a:t>
            </a:r>
          </a:p>
          <a:p>
            <a:pPr eaLnBrk="0" hangingPunct="0"/>
            <a:r>
              <a:rPr lang="en-US" sz="1200" dirty="0" smtClean="0">
                <a:solidFill>
                  <a:srgbClr val="7030A0"/>
                </a:solidFill>
                <a:latin typeface="Lucida Console" pitchFamily="49" charset="0"/>
              </a:rPr>
              <a:t>  &lt;/w:pPr&gt;</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  &lt;w:tblPr&gt;</a:t>
            </a:r>
          </a:p>
          <a:p>
            <a:pPr eaLnBrk="0" hangingPunct="0"/>
            <a:r>
              <a:rPr lang="en-US" sz="1200" dirty="0" smtClean="0">
                <a:solidFill>
                  <a:srgbClr val="7030A0"/>
                </a:solidFill>
                <a:latin typeface="Lucida Console" pitchFamily="49" charset="0"/>
              </a:rPr>
              <a:t>    &lt;w:tblInd w:w="0" w:type="</a:t>
            </a:r>
            <a:r>
              <a:rPr lang="en-US" sz="1200" dirty="0" err="1" smtClean="0">
                <a:solidFill>
                  <a:srgbClr val="7030A0"/>
                </a:solidFill>
                <a:latin typeface="Lucida Console" pitchFamily="49" charset="0"/>
              </a:rPr>
              <a:t>dxa</a:t>
            </a:r>
            <a:r>
              <a:rPr lang="en-US" sz="1200" dirty="0" smtClean="0">
                <a:solidFill>
                  <a:srgbClr val="7030A0"/>
                </a:solidFill>
                <a:latin typeface="Lucida Console" pitchFamily="49" charset="0"/>
              </a:rPr>
              <a:t>" /&gt; </a:t>
            </a:r>
          </a:p>
          <a:p>
            <a:pPr eaLnBrk="0" hangingPunct="0"/>
            <a:r>
              <a:rPr lang="en-US" sz="1200" dirty="0" smtClean="0">
                <a:solidFill>
                  <a:srgbClr val="7030A0"/>
                </a:solidFill>
                <a:latin typeface="Lucida Console" pitchFamily="49" charset="0"/>
              </a:rPr>
              <a:t>    &lt;w:tblBorders&gt;</a:t>
            </a:r>
          </a:p>
          <a:p>
            <a:pPr eaLnBrk="0" hangingPunct="0"/>
            <a:r>
              <a:rPr lang="en-US" sz="1200" dirty="0" smtClean="0">
                <a:solidFill>
                  <a:srgbClr val="7030A0"/>
                </a:solidFill>
                <a:latin typeface="Lucida Console" pitchFamily="49" charset="0"/>
              </a:rPr>
              <a:t>      … border properties …</a:t>
            </a:r>
          </a:p>
          <a:p>
            <a:pPr eaLnBrk="0" hangingPunct="0"/>
            <a:r>
              <a:rPr lang="en-US" sz="1200" dirty="0" smtClean="0">
                <a:solidFill>
                  <a:srgbClr val="7030A0"/>
                </a:solidFill>
                <a:latin typeface="Lucida Console" pitchFamily="49" charset="0"/>
              </a:rPr>
              <a:t>    &lt;/w:tblBorders&gt;</a:t>
            </a:r>
          </a:p>
          <a:p>
            <a:pPr eaLnBrk="0" hangingPunct="0"/>
            <a:r>
              <a:rPr lang="en-US" sz="1200" dirty="0" smtClean="0">
                <a:solidFill>
                  <a:srgbClr val="7030A0"/>
                </a:solidFill>
                <a:latin typeface="Lucida Console" pitchFamily="49" charset="0"/>
              </a:rPr>
              <a:t>    &lt;w:tblCellMar&gt;</a:t>
            </a:r>
          </a:p>
          <a:p>
            <a:pPr eaLnBrk="0" hangingPunct="0"/>
            <a:r>
              <a:rPr lang="en-US" sz="1200" dirty="0" smtClean="0">
                <a:solidFill>
                  <a:srgbClr val="7030A0"/>
                </a:solidFill>
                <a:latin typeface="Lucida Console" pitchFamily="49" charset="0"/>
              </a:rPr>
              <a:t>      … cell-margin properties …</a:t>
            </a:r>
          </a:p>
          <a:p>
            <a:pPr eaLnBrk="0" hangingPunct="0"/>
            <a:r>
              <a:rPr lang="en-US" sz="1200" dirty="0" smtClean="0">
                <a:solidFill>
                  <a:srgbClr val="7030A0"/>
                </a:solidFill>
                <a:latin typeface="Lucida Console" pitchFamily="49" charset="0"/>
              </a:rPr>
              <a:t>    &lt;/w:tblCellMar&gt;</a:t>
            </a:r>
          </a:p>
          <a:p>
            <a:pPr eaLnBrk="0" hangingPunct="0"/>
            <a:r>
              <a:rPr lang="en-US" sz="1200" dirty="0" smtClean="0">
                <a:solidFill>
                  <a:srgbClr val="7030A0"/>
                </a:solidFill>
                <a:latin typeface="Lucida Console" pitchFamily="49" charset="0"/>
              </a:rPr>
              <a:t>  &lt;/w:tblPr&gt;</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&lt;/w:style&gt;</a:t>
            </a:r>
          </a:p>
        </p:txBody>
      </p:sp>
      <p:sp>
        <p:nvSpPr>
          <p:cNvPr id="5" name="Rectangle 23753"/>
          <p:cNvSpPr txBox="1">
            <a:spLocks noChangeArrowheads="1"/>
          </p:cNvSpPr>
          <p:nvPr/>
        </p:nvSpPr>
        <p:spPr bwMode="auto">
          <a:xfrm>
            <a:off x="6300787" y="4649248"/>
            <a:ext cx="2081213" cy="837152"/>
          </a:xfrm>
          <a:prstGeom prst="rect">
            <a:avLst/>
          </a:prstGeom>
          <a:noFill/>
          <a:ln w="9525" cap="flat" cmpd="sng" algn="ctr">
            <a:noFill/>
            <a:prstDash val="solid"/>
            <a:miter lim="800000"/>
            <a:headEnd type="none" w="med" len="med"/>
            <a:tailEnd type="none" w="med" len="med"/>
          </a:ln>
          <a:effectLst/>
        </p:spPr>
        <p:txBody>
          <a:bodyPr wrap="square">
            <a:spAutoFit/>
          </a:bodyPr>
          <a:lstStyle/>
          <a:p>
            <a:pPr eaLnBrk="0">
              <a:spcBef>
                <a:spcPct val="20000"/>
              </a:spcBef>
            </a:pPr>
            <a:r>
              <a:rPr lang="en-US" dirty="0" smtClean="0">
                <a:latin typeface="Calibri" pitchFamily="34" charset="0"/>
                <a:cs typeface="Arial" charset="0"/>
                <a:sym typeface="Wingdings" pitchFamily="2" charset="2"/>
              </a:rPr>
              <a:t>Table</a:t>
            </a:r>
          </a:p>
          <a:p>
            <a:pPr eaLnBrk="0">
              <a:spcBef>
                <a:spcPct val="20000"/>
              </a:spcBef>
            </a:pPr>
            <a:r>
              <a:rPr lang="en-US" dirty="0" smtClean="0">
                <a:latin typeface="Calibri" pitchFamily="34" charset="0"/>
                <a:cs typeface="Arial" charset="0"/>
                <a:sym typeface="Wingdings" pitchFamily="2" charset="2"/>
              </a:rPr>
              <a:t>Properties</a:t>
            </a:r>
            <a:endParaRPr lang="en-US" sz="3200" dirty="0">
              <a:latin typeface="Calibri" pitchFamily="34" charset="0"/>
              <a:cs typeface="Arial" charset="0"/>
              <a:sym typeface="Wingdings" pitchFamily="2" charset="2"/>
            </a:endParaRPr>
          </a:p>
        </p:txBody>
      </p:sp>
      <p:sp>
        <p:nvSpPr>
          <p:cNvPr id="7" name="Rectangle 23753"/>
          <p:cNvSpPr txBox="1">
            <a:spLocks noChangeArrowheads="1"/>
          </p:cNvSpPr>
          <p:nvPr/>
        </p:nvSpPr>
        <p:spPr bwMode="auto">
          <a:xfrm>
            <a:off x="6300787" y="3430048"/>
            <a:ext cx="1676400" cy="837152"/>
          </a:xfrm>
          <a:prstGeom prst="rect">
            <a:avLst/>
          </a:prstGeom>
          <a:noFill/>
          <a:ln w="9525" cap="flat" cmpd="sng" algn="ctr">
            <a:noFill/>
            <a:prstDash val="solid"/>
            <a:miter lim="800000"/>
            <a:headEnd type="none" w="med" len="med"/>
            <a:tailEnd type="none" w="med" len="med"/>
          </a:ln>
          <a:effectLst/>
        </p:spPr>
        <p:txBody>
          <a:bodyPr wrap="square">
            <a:spAutoFit/>
          </a:bodyPr>
          <a:lstStyle/>
          <a:p>
            <a:pPr eaLnBrk="0">
              <a:spcBef>
                <a:spcPct val="20000"/>
              </a:spcBef>
            </a:pPr>
            <a:r>
              <a:rPr lang="en-US" dirty="0" smtClean="0">
                <a:latin typeface="Calibri" pitchFamily="34" charset="0"/>
                <a:cs typeface="Arial" charset="0"/>
                <a:sym typeface="Wingdings" pitchFamily="2" charset="2"/>
              </a:rPr>
              <a:t>Paragraph</a:t>
            </a:r>
          </a:p>
          <a:p>
            <a:pPr eaLnBrk="0">
              <a:spcBef>
                <a:spcPct val="20000"/>
              </a:spcBef>
            </a:pPr>
            <a:r>
              <a:rPr lang="en-US" dirty="0" smtClean="0">
                <a:latin typeface="Calibri" pitchFamily="34" charset="0"/>
                <a:cs typeface="Arial" charset="0"/>
                <a:sym typeface="Wingdings" pitchFamily="2" charset="2"/>
              </a:rPr>
              <a:t>Properties</a:t>
            </a:r>
            <a:endParaRPr lang="en-US" sz="3200" dirty="0">
              <a:latin typeface="Calibri" pitchFamily="34" charset="0"/>
              <a:cs typeface="Arial" charset="0"/>
              <a:sym typeface="Wingdings" pitchFamily="2" charset="2"/>
            </a:endParaRPr>
          </a:p>
        </p:txBody>
      </p:sp>
      <p:sp>
        <p:nvSpPr>
          <p:cNvPr id="8" name="Right Brace 14153"/>
          <p:cNvSpPr/>
          <p:nvPr/>
        </p:nvSpPr>
        <p:spPr>
          <a:xfrm>
            <a:off x="3352800" y="3276600"/>
            <a:ext cx="228600" cy="720571"/>
          </a:xfrm>
          <a:prstGeom prst="rightBrace">
            <a:avLst>
              <a:gd name="adj1" fmla="val 8333"/>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endParaRPr lang="en-US" dirty="0">
              <a:solidFill>
                <a:schemeClr val="accent3"/>
              </a:solidFill>
              <a:latin typeface="Calibri" pitchFamily="34" charset="0"/>
              <a:cs typeface="Arial" charset="0"/>
              <a:sym typeface="Wingdings" pitchFamily="2" charset="2"/>
            </a:endParaRPr>
          </a:p>
        </p:txBody>
      </p:sp>
      <p:sp>
        <p:nvSpPr>
          <p:cNvPr id="9" name="Right Brace 14153"/>
          <p:cNvSpPr/>
          <p:nvPr/>
        </p:nvSpPr>
        <p:spPr>
          <a:xfrm>
            <a:off x="4343400" y="4160520"/>
            <a:ext cx="228600" cy="1447800"/>
          </a:xfrm>
          <a:prstGeom prst="rightBrace">
            <a:avLst>
              <a:gd name="adj1" fmla="val 8333"/>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endParaRPr lang="en-US">
              <a:latin typeface="Calibri" pitchFamily="34" charset="0"/>
              <a:cs typeface="Arial" charset="0"/>
              <a:sym typeface="Wingdings" pitchFamily="2" charset="2"/>
            </a:endParaRPr>
          </a:p>
        </p:txBody>
      </p:sp>
      <p:sp>
        <p:nvSpPr>
          <p:cNvPr id="10" name="Line 8"/>
          <p:cNvSpPr>
            <a:spLocks noChangeShapeType="1"/>
          </p:cNvSpPr>
          <p:nvPr/>
        </p:nvSpPr>
        <p:spPr bwMode="auto">
          <a:xfrm flipH="1">
            <a:off x="4800600" y="4876800"/>
            <a:ext cx="1463040" cy="0"/>
          </a:xfrm>
          <a:prstGeom prst="line">
            <a:avLst/>
          </a:prstGeom>
          <a:noFill/>
          <a:ln w="34925">
            <a:solidFill>
              <a:schemeClr val="accent3"/>
            </a:solidFill>
            <a:round/>
            <a:headEnd/>
            <a:tailEnd type="triangle" w="lg" len="lg"/>
          </a:ln>
          <a:effectLst/>
        </p:spPr>
        <p:txBody>
          <a:bodyPr/>
          <a:lstStyle/>
          <a:p>
            <a:endParaRPr lang="en-US"/>
          </a:p>
        </p:txBody>
      </p:sp>
      <p:sp>
        <p:nvSpPr>
          <p:cNvPr id="11" name="Line 8"/>
          <p:cNvSpPr>
            <a:spLocks noChangeShapeType="1"/>
          </p:cNvSpPr>
          <p:nvPr/>
        </p:nvSpPr>
        <p:spPr bwMode="auto">
          <a:xfrm flipH="1">
            <a:off x="3791712" y="3657600"/>
            <a:ext cx="2468880" cy="0"/>
          </a:xfrm>
          <a:prstGeom prst="line">
            <a:avLst/>
          </a:prstGeom>
          <a:noFill/>
          <a:ln w="34925">
            <a:solidFill>
              <a:schemeClr val="accent3"/>
            </a:solidFill>
            <a:round/>
            <a:headEnd/>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p:cNvSpPr>
            <a:spLocks noGrp="1"/>
          </p:cNvSpPr>
          <p:nvPr>
            <p:ph type="title"/>
          </p:nvPr>
        </p:nvSpPr>
        <p:spPr/>
        <p:txBody>
          <a:bodyPr/>
          <a:lstStyle/>
          <a:p>
            <a:pPr hangingPunct="1"/>
            <a:r>
              <a:rPr lang="en-US">
                <a:sym typeface="Wingdings" pitchFamily="2" charset="2"/>
              </a:rPr>
              <a:t>Table Styles</a:t>
            </a:r>
          </a:p>
        </p:txBody>
      </p:sp>
      <p:sp>
        <p:nvSpPr>
          <p:cNvPr id="26" name="Rectangle 12"/>
          <p:cNvSpPr>
            <a:spLocks noGrp="1"/>
          </p:cNvSpPr>
          <p:nvPr>
            <p:ph idx="1"/>
          </p:nvPr>
        </p:nvSpPr>
        <p:spPr/>
        <p:txBody>
          <a:bodyPr/>
          <a:lstStyle/>
          <a:p>
            <a:pPr hangingPunct="1">
              <a:lnSpc>
                <a:spcPct val="80000"/>
              </a:lnSpc>
            </a:pPr>
            <a:r>
              <a:rPr lang="en-US" sz="2400" dirty="0">
                <a:sym typeface="Wingdings" pitchFamily="2" charset="2"/>
              </a:rPr>
              <a:t>A </a:t>
            </a:r>
            <a:r>
              <a:rPr lang="fr-FR" sz="2400" dirty="0">
                <a:sym typeface="Wingdings" pitchFamily="2" charset="2"/>
              </a:rPr>
              <a:t>table </a:t>
            </a:r>
            <a:r>
              <a:rPr lang="fr-FR" sz="2400" dirty="0" smtClean="0">
                <a:sym typeface="Wingdings" pitchFamily="2" charset="2"/>
              </a:rPr>
              <a:t>style </a:t>
            </a:r>
            <a:r>
              <a:rPr lang="fr-FR" sz="2400" dirty="0" err="1" smtClean="0">
                <a:sym typeface="Wingdings" pitchFamily="2" charset="2"/>
              </a:rPr>
              <a:t>is</a:t>
            </a:r>
            <a:r>
              <a:rPr lang="fr-FR" sz="2400" dirty="0" smtClean="0">
                <a:sym typeface="Wingdings" pitchFamily="2" charset="2"/>
              </a:rPr>
              <a:t> </a:t>
            </a:r>
            <a:r>
              <a:rPr lang="fr-FR" sz="2400" dirty="0" err="1" smtClean="0">
                <a:sym typeface="Wingdings" pitchFamily="2" charset="2"/>
              </a:rPr>
              <a:t>associated</a:t>
            </a:r>
            <a:r>
              <a:rPr lang="fr-FR" sz="2400" dirty="0" smtClean="0">
                <a:sym typeface="Wingdings" pitchFamily="2" charset="2"/>
              </a:rPr>
              <a:t> </a:t>
            </a:r>
            <a:r>
              <a:rPr lang="fr-FR" sz="2400" dirty="0" err="1" smtClean="0">
                <a:sym typeface="Wingdings" pitchFamily="2" charset="2"/>
              </a:rPr>
              <a:t>with</a:t>
            </a:r>
            <a:r>
              <a:rPr lang="fr-FR" sz="2400" dirty="0" smtClean="0">
                <a:sym typeface="Wingdings" pitchFamily="2" charset="2"/>
              </a:rPr>
              <a:t> a table via the </a:t>
            </a:r>
            <a:r>
              <a:rPr lang="fr-FR" sz="2400" dirty="0" err="1" smtClean="0">
                <a:sym typeface="Wingdings" pitchFamily="2" charset="2"/>
              </a:rPr>
              <a:t>table’s</a:t>
            </a:r>
            <a:r>
              <a:rPr lang="fr-FR" sz="2400" dirty="0" smtClean="0">
                <a:sym typeface="Wingdings" pitchFamily="2" charset="2"/>
              </a:rPr>
              <a:t> </a:t>
            </a:r>
            <a:r>
              <a:rPr lang="fr-FR" sz="2400" b="1" dirty="0" err="1" smtClean="0">
                <a:solidFill>
                  <a:srgbClr val="FFC000"/>
                </a:solidFill>
                <a:sym typeface="Wingdings" pitchFamily="2" charset="2"/>
              </a:rPr>
              <a:t>tblStyle</a:t>
            </a:r>
            <a:r>
              <a:rPr lang="fr-FR" sz="2400" b="1" dirty="0" smtClean="0">
                <a:solidFill>
                  <a:srgbClr val="FFC000"/>
                </a:solidFill>
                <a:sym typeface="Wingdings" pitchFamily="2" charset="2"/>
              </a:rPr>
              <a:t> </a:t>
            </a:r>
            <a:r>
              <a:rPr lang="fr-FR" sz="2400" dirty="0" err="1" smtClean="0">
                <a:sym typeface="Wingdings" pitchFamily="2" charset="2"/>
              </a:rPr>
              <a:t>element</a:t>
            </a:r>
            <a:r>
              <a:rPr lang="fr-FR" sz="2400" dirty="0" smtClean="0">
                <a:sym typeface="Wingdings" pitchFamily="2" charset="2"/>
              </a:rPr>
              <a:t>, </a:t>
            </a:r>
            <a:r>
              <a:rPr lang="fr-FR" sz="2400" dirty="0" err="1" smtClean="0">
                <a:sym typeface="Wingdings" pitchFamily="2" charset="2"/>
              </a:rPr>
              <a:t>which</a:t>
            </a:r>
            <a:r>
              <a:rPr lang="fr-FR" sz="2400" dirty="0" smtClean="0">
                <a:sym typeface="Wingdings" pitchFamily="2" charset="2"/>
              </a:rPr>
              <a:t> </a:t>
            </a:r>
            <a:r>
              <a:rPr lang="fr-FR" sz="2400" dirty="0" err="1" smtClean="0">
                <a:sym typeface="Wingdings" pitchFamily="2" charset="2"/>
              </a:rPr>
              <a:t>appears</a:t>
            </a:r>
            <a:r>
              <a:rPr lang="fr-FR" sz="2400" dirty="0" smtClean="0">
                <a:sym typeface="Wingdings" pitchFamily="2" charset="2"/>
              </a:rPr>
              <a:t> in the table </a:t>
            </a:r>
            <a:r>
              <a:rPr lang="fr-FR" sz="2400" dirty="0" err="1" smtClean="0">
                <a:sym typeface="Wingdings" pitchFamily="2" charset="2"/>
              </a:rPr>
              <a:t>properties</a:t>
            </a:r>
            <a:endParaRPr lang="en-US" sz="2400" dirty="0">
              <a:sym typeface="Wingdings" pitchFamily="2" charset="2"/>
            </a:endParaRPr>
          </a:p>
        </p:txBody>
      </p:sp>
      <p:pic>
        <p:nvPicPr>
          <p:cNvPr id="27" name="Picture 2"/>
          <p:cNvPicPr>
            <a:picLocks noChangeAspect="1" noChangeArrowheads="1"/>
          </p:cNvPicPr>
          <p:nvPr/>
        </p:nvPicPr>
        <p:blipFill>
          <a:blip r:embed="rId3"/>
          <a:srcRect/>
          <a:stretch>
            <a:fillRect/>
          </a:stretch>
        </p:blipFill>
        <p:spPr bwMode="auto">
          <a:xfrm>
            <a:off x="2819400" y="4781550"/>
            <a:ext cx="5905500" cy="1085850"/>
          </a:xfrm>
          <a:prstGeom prst="rect">
            <a:avLst/>
          </a:prstGeom>
          <a:noFill/>
          <a:ln w="9525">
            <a:noFill/>
            <a:miter lim="800000"/>
            <a:headEnd/>
            <a:tailEnd/>
          </a:ln>
        </p:spPr>
      </p:pic>
      <p:sp>
        <p:nvSpPr>
          <p:cNvPr id="8" name="Rectangle 7"/>
          <p:cNvSpPr>
            <a:spLocks noChangeArrowheads="1"/>
          </p:cNvSpPr>
          <p:nvPr/>
        </p:nvSpPr>
        <p:spPr bwMode="auto">
          <a:xfrm>
            <a:off x="914400" y="2316546"/>
            <a:ext cx="3810000" cy="1569654"/>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&lt;w:tbl&gt;</a:t>
            </a:r>
          </a:p>
          <a:p>
            <a:pPr eaLnBrk="0" hangingPunct="0"/>
            <a:r>
              <a:rPr lang="en-US" sz="1200" dirty="0" smtClean="0">
                <a:solidFill>
                  <a:srgbClr val="7030A0"/>
                </a:solidFill>
                <a:latin typeface="Lucida Console" pitchFamily="49" charset="0"/>
              </a:rPr>
              <a:t>  &lt;w:tblPr&gt;</a:t>
            </a:r>
          </a:p>
          <a:p>
            <a:pPr eaLnBrk="0" hangingPunct="0"/>
            <a:r>
              <a:rPr lang="en-US" sz="1200" dirty="0" smtClean="0">
                <a:solidFill>
                  <a:srgbClr val="7030A0"/>
                </a:solidFill>
                <a:latin typeface="Lucida Console" pitchFamily="49" charset="0"/>
              </a:rPr>
              <a:t>    </a:t>
            </a:r>
            <a:r>
              <a:rPr lang="en-US" sz="1200" b="1" dirty="0" smtClean="0">
                <a:solidFill>
                  <a:schemeClr val="tx1"/>
                </a:solidFill>
                <a:latin typeface="Lucida Console" pitchFamily="49" charset="0"/>
              </a:rPr>
              <a:t>&lt;w:tblStyle w:val=“Style20”/&gt;</a:t>
            </a:r>
          </a:p>
          <a:p>
            <a:pPr eaLnBrk="0" hangingPunct="0"/>
            <a:r>
              <a:rPr lang="en-US" sz="1200" dirty="0" smtClean="0">
                <a:solidFill>
                  <a:srgbClr val="7030A0"/>
                </a:solidFill>
                <a:latin typeface="Lucida Console" pitchFamily="49" charset="0"/>
              </a:rPr>
              <a:t>    &lt;w:tblW w:w=“5000” w:type=“pct”/&gt;</a:t>
            </a:r>
          </a:p>
          <a:p>
            <a:pPr eaLnBrk="0" hangingPunct="0"/>
            <a:r>
              <a:rPr lang="en-US" sz="1200" dirty="0" smtClean="0">
                <a:solidFill>
                  <a:srgbClr val="7030A0"/>
                </a:solidFill>
                <a:latin typeface="Lucida Console" pitchFamily="49" charset="0"/>
              </a:rPr>
              <a:t>    &lt;w:tblLook w:val=“0220”/&gt;</a:t>
            </a:r>
          </a:p>
          <a:p>
            <a:pPr eaLnBrk="0" hangingPunct="0"/>
            <a:r>
              <a:rPr lang="en-US" sz="1200" dirty="0" smtClean="0">
                <a:solidFill>
                  <a:srgbClr val="7030A0"/>
                </a:solidFill>
                <a:latin typeface="Lucida Console" pitchFamily="49" charset="0"/>
              </a:rPr>
              <a:t>  &lt;/w:tblPr&gt;</a:t>
            </a:r>
          </a:p>
          <a:p>
            <a:pPr eaLnBrk="0" hangingPunct="0"/>
            <a:r>
              <a:rPr lang="en-US" sz="1200" dirty="0" smtClean="0">
                <a:solidFill>
                  <a:srgbClr val="7030A0"/>
                </a:solidFill>
                <a:latin typeface="Lucida Console" pitchFamily="49" charset="0"/>
              </a:rPr>
              <a:t>  … </a:t>
            </a:r>
            <a:r>
              <a:rPr lang="en-US" sz="1200" dirty="0" err="1" smtClean="0">
                <a:solidFill>
                  <a:srgbClr val="7030A0"/>
                </a:solidFill>
                <a:latin typeface="Lucida Console" pitchFamily="49" charset="0"/>
              </a:rPr>
              <a:t>tblGrid</a:t>
            </a:r>
            <a:r>
              <a:rPr lang="en-US" sz="1200" dirty="0" smtClean="0">
                <a:solidFill>
                  <a:srgbClr val="7030A0"/>
                </a:solidFill>
                <a:latin typeface="Lucida Console" pitchFamily="49" charset="0"/>
              </a:rPr>
              <a:t>, table rows and cells …</a:t>
            </a:r>
          </a:p>
          <a:p>
            <a:pPr eaLnBrk="0" hangingPunct="0"/>
            <a:r>
              <a:rPr lang="en-US" sz="1200" dirty="0" smtClean="0">
                <a:solidFill>
                  <a:srgbClr val="7030A0"/>
                </a:solidFill>
                <a:latin typeface="Lucida Console" pitchFamily="49" charset="0"/>
              </a:rPr>
              <a:t>&lt;/w:tbl&gt;</a:t>
            </a:r>
          </a:p>
        </p:txBody>
      </p:sp>
      <p:sp>
        <p:nvSpPr>
          <p:cNvPr id="9" name="TextBox 8"/>
          <p:cNvSpPr txBox="1"/>
          <p:nvPr/>
        </p:nvSpPr>
        <p:spPr>
          <a:xfrm>
            <a:off x="5562601" y="2583359"/>
            <a:ext cx="3124199" cy="769441"/>
          </a:xfrm>
          <a:prstGeom prst="rect">
            <a:avLst/>
          </a:prstGeom>
          <a:noFill/>
        </p:spPr>
        <p:txBody>
          <a:bodyPr wrap="square" rtlCol="0">
            <a:spAutoFit/>
          </a:bodyPr>
          <a:lstStyle/>
          <a:p>
            <a:r>
              <a:rPr lang="en-US" dirty="0" smtClean="0"/>
              <a:t>Table style </a:t>
            </a:r>
            <a:r>
              <a:rPr lang="en-US" b="1" dirty="0" smtClean="0"/>
              <a:t>Style20</a:t>
            </a:r>
            <a:r>
              <a:rPr lang="en-US" dirty="0" smtClean="0"/>
              <a:t> is applied to the table</a:t>
            </a:r>
            <a:endParaRPr lang="en-US" dirty="0"/>
          </a:p>
        </p:txBody>
      </p:sp>
      <p:sp>
        <p:nvSpPr>
          <p:cNvPr id="10" name="Line 8"/>
          <p:cNvSpPr>
            <a:spLocks noChangeShapeType="1"/>
          </p:cNvSpPr>
          <p:nvPr/>
        </p:nvSpPr>
        <p:spPr bwMode="auto">
          <a:xfrm flipH="1">
            <a:off x="4312920" y="2819400"/>
            <a:ext cx="1188720" cy="0"/>
          </a:xfrm>
          <a:prstGeom prst="line">
            <a:avLst/>
          </a:prstGeom>
          <a:noFill/>
          <a:ln w="34925">
            <a:solidFill>
              <a:schemeClr val="accent3"/>
            </a:solidFill>
            <a:round/>
            <a:headEnd/>
            <a:tailEnd type="triangle" w="lg" len="lg"/>
          </a:ln>
          <a:effectLst/>
        </p:spPr>
        <p:txBody>
          <a:bodyPr/>
          <a:lstStyle/>
          <a:p>
            <a:endParaRPr lang="en-US"/>
          </a:p>
        </p:txBody>
      </p:sp>
      <p:sp>
        <p:nvSpPr>
          <p:cNvPr id="11" name="Line 8"/>
          <p:cNvSpPr>
            <a:spLocks noChangeShapeType="1"/>
          </p:cNvSpPr>
          <p:nvPr/>
        </p:nvSpPr>
        <p:spPr bwMode="auto">
          <a:xfrm flipH="1">
            <a:off x="5486400" y="3505200"/>
            <a:ext cx="1417320" cy="1066800"/>
          </a:xfrm>
          <a:prstGeom prst="line">
            <a:avLst/>
          </a:prstGeom>
          <a:noFill/>
          <a:ln w="34925">
            <a:solidFill>
              <a:schemeClr val="accent3"/>
            </a:solidFill>
            <a:round/>
            <a:headEnd/>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p:cNvSpPr>
            <a:spLocks noGrp="1"/>
          </p:cNvSpPr>
          <p:nvPr>
            <p:ph type="title"/>
          </p:nvPr>
        </p:nvSpPr>
        <p:spPr/>
        <p:txBody>
          <a:bodyPr/>
          <a:lstStyle/>
          <a:p>
            <a:pPr hangingPunct="1"/>
            <a:r>
              <a:rPr lang="en-US" dirty="0">
                <a:sym typeface="Wingdings" pitchFamily="2" charset="2"/>
              </a:rPr>
              <a:t>Table </a:t>
            </a:r>
            <a:r>
              <a:rPr lang="en-US" dirty="0" smtClean="0">
                <a:sym typeface="Wingdings" pitchFamily="2" charset="2"/>
              </a:rPr>
              <a:t>Styles: Applying Part of a Style </a:t>
            </a:r>
            <a:endParaRPr lang="en-US" dirty="0">
              <a:sym typeface="Wingdings" pitchFamily="2" charset="2"/>
            </a:endParaRPr>
          </a:p>
        </p:txBody>
      </p:sp>
      <p:sp>
        <p:nvSpPr>
          <p:cNvPr id="26" name="Rectangle 12"/>
          <p:cNvSpPr>
            <a:spLocks noGrp="1"/>
          </p:cNvSpPr>
          <p:nvPr>
            <p:ph idx="1"/>
          </p:nvPr>
        </p:nvSpPr>
        <p:spPr/>
        <p:txBody>
          <a:bodyPr/>
          <a:lstStyle/>
          <a:p>
            <a:pPr hangingPunct="1">
              <a:lnSpc>
                <a:spcPct val="80000"/>
              </a:lnSpc>
            </a:pPr>
            <a:r>
              <a:rPr lang="en-US" dirty="0" smtClean="0">
                <a:sym typeface="Wingdings" pitchFamily="2" charset="2"/>
              </a:rPr>
              <a:t>The entire table style may not apply to a specific table</a:t>
            </a:r>
          </a:p>
          <a:p>
            <a:pPr hangingPunct="1">
              <a:lnSpc>
                <a:spcPct val="80000"/>
              </a:lnSpc>
            </a:pPr>
            <a:endParaRPr lang="en-US" dirty="0" smtClean="0">
              <a:sym typeface="Wingdings" pitchFamily="2" charset="2"/>
            </a:endParaRPr>
          </a:p>
          <a:p>
            <a:pPr hangingPunct="1">
              <a:lnSpc>
                <a:spcPct val="80000"/>
              </a:lnSpc>
            </a:pPr>
            <a:r>
              <a:rPr lang="en-US" dirty="0" smtClean="0">
                <a:sym typeface="Wingdings" pitchFamily="2" charset="2"/>
              </a:rPr>
              <a:t>The </a:t>
            </a:r>
            <a:r>
              <a:rPr lang="en-US" b="1" dirty="0" err="1" smtClean="0">
                <a:solidFill>
                  <a:srgbClr val="FFC000"/>
                </a:solidFill>
                <a:sym typeface="Wingdings" pitchFamily="2" charset="2"/>
              </a:rPr>
              <a:t>tblLook</a:t>
            </a:r>
            <a:r>
              <a:rPr lang="en-US" dirty="0" smtClean="0">
                <a:sym typeface="Wingdings" pitchFamily="2" charset="2"/>
              </a:rPr>
              <a:t> element indicates which sections to apply</a:t>
            </a:r>
          </a:p>
          <a:p>
            <a:pPr hangingPunct="1">
              <a:lnSpc>
                <a:spcPct val="80000"/>
              </a:lnSpc>
            </a:pPr>
            <a:endParaRPr lang="en-US" dirty="0" smtClean="0">
              <a:sym typeface="Wingdings" pitchFamily="2" charset="2"/>
            </a:endParaRPr>
          </a:p>
          <a:p>
            <a:pPr hangingPunct="1">
              <a:lnSpc>
                <a:spcPct val="80000"/>
              </a:lnSpc>
            </a:pPr>
            <a:r>
              <a:rPr lang="en-US" dirty="0" smtClean="0">
                <a:sym typeface="Wingdings" pitchFamily="2" charset="2"/>
              </a:rPr>
              <a:t>The value of </a:t>
            </a:r>
            <a:r>
              <a:rPr lang="en-US" dirty="0" err="1" smtClean="0">
                <a:sym typeface="Wingdings" pitchFamily="2" charset="2"/>
              </a:rPr>
              <a:t>tblLook</a:t>
            </a:r>
            <a:r>
              <a:rPr lang="en-US" dirty="0" smtClean="0">
                <a:sym typeface="Wingdings" pitchFamily="2" charset="2"/>
              </a:rPr>
              <a:t> is a hexadecimal bit mask:</a:t>
            </a:r>
          </a:p>
          <a:p>
            <a:pPr lvl="1">
              <a:lnSpc>
                <a:spcPct val="80000"/>
              </a:lnSpc>
            </a:pPr>
            <a:endParaRPr lang="en-US" dirty="0" smtClean="0">
              <a:sym typeface="Wingdings" pitchFamily="2" charset="2"/>
            </a:endParaRPr>
          </a:p>
          <a:p>
            <a:pPr lvl="1">
              <a:lnSpc>
                <a:spcPct val="80000"/>
              </a:lnSpc>
            </a:pPr>
            <a:r>
              <a:rPr lang="en-US" dirty="0" smtClean="0">
                <a:sym typeface="Wingdings" pitchFamily="2" charset="2"/>
              </a:rPr>
              <a:t>0x0020=Apply first row conditional formatting</a:t>
            </a:r>
          </a:p>
          <a:p>
            <a:pPr lvl="1">
              <a:lnSpc>
                <a:spcPct val="80000"/>
              </a:lnSpc>
            </a:pPr>
            <a:r>
              <a:rPr lang="en-US" dirty="0" smtClean="0">
                <a:sym typeface="Wingdings" pitchFamily="2" charset="2"/>
              </a:rPr>
              <a:t>0x0040=Apply last row conditional formatting</a:t>
            </a:r>
          </a:p>
          <a:p>
            <a:pPr lvl="1">
              <a:lnSpc>
                <a:spcPct val="80000"/>
              </a:lnSpc>
            </a:pPr>
            <a:r>
              <a:rPr lang="en-US" dirty="0" smtClean="0">
                <a:sym typeface="Wingdings" pitchFamily="2" charset="2"/>
              </a:rPr>
              <a:t>0x0080=Apply first column conditional formatting</a:t>
            </a:r>
          </a:p>
          <a:p>
            <a:pPr lvl="1">
              <a:lnSpc>
                <a:spcPct val="80000"/>
              </a:lnSpc>
            </a:pPr>
            <a:r>
              <a:rPr lang="en-US" dirty="0" smtClean="0">
                <a:sym typeface="Wingdings" pitchFamily="2" charset="2"/>
              </a:rPr>
              <a:t>0x0100=Apply last column conditional formatting</a:t>
            </a:r>
          </a:p>
          <a:p>
            <a:pPr lvl="1">
              <a:lnSpc>
                <a:spcPct val="80000"/>
              </a:lnSpc>
            </a:pPr>
            <a:r>
              <a:rPr lang="en-US" dirty="0" smtClean="0">
                <a:sym typeface="Wingdings" pitchFamily="2" charset="2"/>
              </a:rPr>
              <a:t>0x0200=Do not apply row banding conditional formatting</a:t>
            </a:r>
          </a:p>
          <a:p>
            <a:pPr lvl="1">
              <a:lnSpc>
                <a:spcPct val="80000"/>
              </a:lnSpc>
            </a:pPr>
            <a:r>
              <a:rPr lang="en-US" dirty="0" smtClean="0">
                <a:sym typeface="Wingdings" pitchFamily="2" charset="2"/>
              </a:rPr>
              <a:t>0x0400=Do not apply column banding conditional formatting</a:t>
            </a:r>
          </a:p>
          <a:p>
            <a:pPr lvl="1">
              <a:lnSpc>
                <a:spcPct val="80000"/>
              </a:lnSpc>
            </a:pPr>
            <a:endParaRPr lang="en-US" dirty="0" smtClean="0">
              <a:sym typeface="Wingdings" pitchFamily="2" charset="2"/>
            </a:endParaRPr>
          </a:p>
          <a:p>
            <a:pPr>
              <a:lnSpc>
                <a:spcPct val="80000"/>
              </a:lnSpc>
            </a:pPr>
            <a:r>
              <a:rPr lang="en-US" dirty="0" smtClean="0">
                <a:sym typeface="Wingdings" pitchFamily="2" charset="2"/>
              </a:rPr>
              <a:t>Default if </a:t>
            </a:r>
            <a:r>
              <a:rPr lang="en-US" dirty="0" err="1" smtClean="0">
                <a:sym typeface="Wingdings" pitchFamily="2" charset="2"/>
              </a:rPr>
              <a:t>tblLook</a:t>
            </a:r>
            <a:r>
              <a:rPr lang="en-US" dirty="0" smtClean="0">
                <a:sym typeface="Wingdings" pitchFamily="2" charset="2"/>
              </a:rPr>
              <a:t> is omitted = apply the entire style</a:t>
            </a:r>
          </a:p>
          <a:p>
            <a:pPr>
              <a:lnSpc>
                <a:spcPct val="80000"/>
              </a:lnSpc>
            </a:pPr>
            <a:endParaRPr lang="en-US" dirty="0" smtClean="0">
              <a:sym typeface="Wingdings" pitchFamily="2" charset="2"/>
            </a:endParaRPr>
          </a:p>
          <a:p>
            <a:pPr>
              <a:lnSpc>
                <a:spcPct val="80000"/>
              </a:lnSpc>
            </a:pPr>
            <a:endParaRPr lang="en-US" dirty="0" smtClean="0">
              <a:sym typeface="Wingdings" pitchFamily="2" charset="2"/>
            </a:endParaRPr>
          </a:p>
          <a:p>
            <a:pPr hangingPunct="1">
              <a:lnSpc>
                <a:spcPct val="80000"/>
              </a:lnSpc>
            </a:pPr>
            <a:endParaRPr lang="en-US" sz="2400" dirty="0">
              <a:sym typeface="Wingdings" pitchFamily="2" charset="2"/>
            </a:endParaRPr>
          </a:p>
          <a:p>
            <a:pPr hangingPunct="1">
              <a:lnSpc>
                <a:spcPct val="80000"/>
              </a:lnSpc>
              <a:buFontTx/>
              <a:buNone/>
            </a:pPr>
            <a:endParaRPr lang="en-US" sz="2400" dirty="0">
              <a:sym typeface="Wingdings" pitchFamily="2" charset="2"/>
            </a:endParaRPr>
          </a:p>
          <a:p>
            <a:pPr hangingPunct="1">
              <a:lnSpc>
                <a:spcPct val="80000"/>
              </a:lnSpc>
              <a:buFontTx/>
              <a:buNone/>
            </a:pPr>
            <a:endParaRPr lang="en-US" sz="2400" dirty="0">
              <a:sym typeface="Wingdings" pitchFamily="2" charset="2"/>
            </a:endParaRPr>
          </a:p>
          <a:p>
            <a:pPr hangingPunct="1">
              <a:lnSpc>
                <a:spcPct val="80000"/>
              </a:lnSpc>
              <a:buFontTx/>
              <a:buNone/>
            </a:pPr>
            <a:endParaRPr lang="en-US" sz="2400" dirty="0">
              <a:sym typeface="Wingdings" pitchFamily="2" charset="2"/>
            </a:endParaRPr>
          </a:p>
          <a:p>
            <a:pPr hangingPunct="1">
              <a:lnSpc>
                <a:spcPct val="80000"/>
              </a:lnSpc>
              <a:buFontTx/>
              <a:buNone/>
            </a:pPr>
            <a:endParaRPr lang="en-US" sz="2400" dirty="0">
              <a:sym typeface="Wingdings" pitchFamily="2" charset="2"/>
            </a:endParaRPr>
          </a:p>
          <a:p>
            <a:pPr hangingPunct="1">
              <a:lnSpc>
                <a:spcPct val="80000"/>
              </a:lnSpc>
              <a:buFontTx/>
              <a:buNone/>
            </a:pPr>
            <a:endParaRPr lang="en-US" sz="2400" dirty="0">
              <a:sym typeface="Wingdings" pitchFamily="2" charset="2"/>
            </a:endParaRPr>
          </a:p>
          <a:p>
            <a:pPr hangingPunct="1">
              <a:lnSpc>
                <a:spcPct val="80000"/>
              </a:lnSpc>
              <a:buFontTx/>
              <a:buNone/>
            </a:pPr>
            <a:endParaRPr lang="en-US" sz="2400" dirty="0">
              <a:sym typeface="Wingdings" pitchFamily="2" charset="2"/>
            </a:endParaRPr>
          </a:p>
        </p:txBody>
      </p:sp>
      <p:sp>
        <p:nvSpPr>
          <p:cNvPr id="8" name="Rounded Rectangle 7"/>
          <p:cNvSpPr/>
          <p:nvPr/>
        </p:nvSpPr>
        <p:spPr>
          <a:xfrm>
            <a:off x="7315200" y="3581400"/>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smtClean="0"/>
              <a:t>DEMO</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7"/>
          <p:cNvSpPr>
            <a:spLocks noGrp="1"/>
          </p:cNvSpPr>
          <p:nvPr>
            <p:ph type="title"/>
          </p:nvPr>
        </p:nvSpPr>
        <p:spPr/>
        <p:txBody>
          <a:bodyPr/>
          <a:lstStyle/>
          <a:p>
            <a:pPr hangingPunct="1"/>
            <a:r>
              <a:rPr lang="en-US" dirty="0" smtClean="0">
                <a:sym typeface="Wingdings" pitchFamily="2" charset="2"/>
              </a:rPr>
              <a:t>Table-Section Styling Priorities</a:t>
            </a:r>
            <a:endParaRPr lang="en-US" dirty="0">
              <a:sym typeface="Wingdings" pitchFamily="2" charset="2"/>
            </a:endParaRPr>
          </a:p>
        </p:txBody>
      </p:sp>
      <p:sp>
        <p:nvSpPr>
          <p:cNvPr id="22" name="Rectangle 24"/>
          <p:cNvSpPr>
            <a:spLocks noGrp="1"/>
          </p:cNvSpPr>
          <p:nvPr>
            <p:ph idx="1"/>
          </p:nvPr>
        </p:nvSpPr>
        <p:spPr/>
        <p:txBody>
          <a:bodyPr/>
          <a:lstStyle/>
          <a:p>
            <a:pPr hangingPunct="1">
              <a:lnSpc>
                <a:spcPct val="90000"/>
              </a:lnSpc>
              <a:buFontTx/>
              <a:buAutoNum type="arabicPeriod"/>
            </a:pPr>
            <a:r>
              <a:rPr lang="en-US" dirty="0">
                <a:sym typeface="Wingdings" pitchFamily="2" charset="2"/>
              </a:rPr>
              <a:t>Top left, top right, bottom left, bottom right</a:t>
            </a:r>
          </a:p>
          <a:p>
            <a:pPr hangingPunct="1">
              <a:lnSpc>
                <a:spcPct val="90000"/>
              </a:lnSpc>
              <a:buFontTx/>
              <a:buAutoNum type="arabicPeriod"/>
            </a:pPr>
            <a:r>
              <a:rPr lang="en-US" dirty="0">
                <a:sym typeface="Wingdings" pitchFamily="2" charset="2"/>
              </a:rPr>
              <a:t>First column, last column</a:t>
            </a:r>
          </a:p>
          <a:p>
            <a:pPr hangingPunct="1">
              <a:lnSpc>
                <a:spcPct val="90000"/>
              </a:lnSpc>
              <a:buFontTx/>
              <a:buAutoNum type="arabicPeriod"/>
            </a:pPr>
            <a:r>
              <a:rPr lang="en-US" dirty="0">
                <a:sym typeface="Wingdings" pitchFamily="2" charset="2"/>
              </a:rPr>
              <a:t>First row, last row</a:t>
            </a:r>
          </a:p>
          <a:p>
            <a:pPr hangingPunct="1">
              <a:lnSpc>
                <a:spcPct val="90000"/>
              </a:lnSpc>
              <a:buFontTx/>
              <a:buAutoNum type="arabicPeriod"/>
            </a:pPr>
            <a:r>
              <a:rPr lang="en-US" dirty="0">
                <a:sym typeface="Wingdings" pitchFamily="2" charset="2"/>
              </a:rPr>
              <a:t>Banded rows, even row banding</a:t>
            </a:r>
          </a:p>
          <a:p>
            <a:pPr hangingPunct="1">
              <a:lnSpc>
                <a:spcPct val="90000"/>
              </a:lnSpc>
              <a:buFontTx/>
              <a:buAutoNum type="arabicPeriod"/>
            </a:pPr>
            <a:r>
              <a:rPr lang="en-US" dirty="0">
                <a:sym typeface="Wingdings" pitchFamily="2" charset="2"/>
              </a:rPr>
              <a:t>Banded columns, even column banding</a:t>
            </a:r>
          </a:p>
          <a:p>
            <a:pPr hangingPunct="1">
              <a:lnSpc>
                <a:spcPct val="90000"/>
              </a:lnSpc>
              <a:buFontTx/>
              <a:buAutoNum type="arabicPeriod"/>
            </a:pPr>
            <a:r>
              <a:rPr lang="en-US" dirty="0">
                <a:sym typeface="Wingdings" pitchFamily="2" charset="2"/>
              </a:rPr>
              <a:t>Whole table</a:t>
            </a:r>
          </a:p>
          <a:p>
            <a:pPr hangingPunct="1">
              <a:lnSpc>
                <a:spcPct val="90000"/>
              </a:lnSpc>
              <a:buFontTx/>
              <a:buAutoNum type="arabicPeriod"/>
            </a:pPr>
            <a:endParaRPr lang="en-US" dirty="0">
              <a:sym typeface="Wingdings" pitchFamily="2" charset="2"/>
            </a:endParaRPr>
          </a:p>
          <a:p>
            <a:pPr hangingPunct="1">
              <a:lnSpc>
                <a:spcPct val="90000"/>
              </a:lnSpc>
              <a:buFontTx/>
              <a:buNone/>
            </a:pPr>
            <a:r>
              <a:rPr lang="en-US" dirty="0">
                <a:sym typeface="Wingdings" pitchFamily="2" charset="2"/>
              </a:rPr>
              <a:t>(application order is bottom to top)</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hangingPunct="1"/>
            <a:r>
              <a:rPr lang="en-US">
                <a:sym typeface="Wingdings" pitchFamily="2" charset="2"/>
              </a:rPr>
              <a:t>Style Inheritance</a:t>
            </a:r>
          </a:p>
        </p:txBody>
      </p:sp>
      <p:sp>
        <p:nvSpPr>
          <p:cNvPr id="29" name="Rectangle 3"/>
          <p:cNvSpPr>
            <a:spLocks noGrp="1" noChangeArrowheads="1"/>
          </p:cNvSpPr>
          <p:nvPr>
            <p:ph idx="1"/>
          </p:nvPr>
        </p:nvSpPr>
        <p:spPr/>
        <p:txBody>
          <a:bodyPr/>
          <a:lstStyle/>
          <a:p>
            <a:pPr hangingPunct="1"/>
            <a:r>
              <a:rPr lang="en-US" sz="2800" dirty="0">
                <a:sym typeface="Wingdings" pitchFamily="2" charset="2"/>
              </a:rPr>
              <a:t>Styles </a:t>
            </a:r>
            <a:r>
              <a:rPr lang="en-US" sz="2800" dirty="0" smtClean="0">
                <a:sym typeface="Wingdings" pitchFamily="2" charset="2"/>
              </a:rPr>
              <a:t>may inherit from other styles of the same type (paragraph, character, table, etc.)</a:t>
            </a:r>
          </a:p>
          <a:p>
            <a:endParaRPr lang="en-US" sz="3000" dirty="0" smtClean="0">
              <a:sym typeface="Wingdings" pitchFamily="2" charset="2"/>
            </a:endParaRPr>
          </a:p>
          <a:p>
            <a:r>
              <a:rPr lang="en-US" sz="3000" dirty="0" smtClean="0">
                <a:sym typeface="Wingdings" pitchFamily="2" charset="2"/>
              </a:rPr>
              <a:t>The </a:t>
            </a:r>
            <a:r>
              <a:rPr lang="en-US" sz="3000" b="1" dirty="0" err="1" smtClean="0">
                <a:solidFill>
                  <a:srgbClr val="FFC000"/>
                </a:solidFill>
                <a:sym typeface="Wingdings" pitchFamily="2" charset="2"/>
              </a:rPr>
              <a:t>basedOn</a:t>
            </a:r>
            <a:r>
              <a:rPr lang="en-US" sz="3000" b="1" dirty="0" smtClean="0">
                <a:solidFill>
                  <a:srgbClr val="FFC000"/>
                </a:solidFill>
                <a:sym typeface="Wingdings" pitchFamily="2" charset="2"/>
              </a:rPr>
              <a:t> </a:t>
            </a:r>
            <a:r>
              <a:rPr lang="en-US" sz="3000" dirty="0" smtClean="0">
                <a:sym typeface="Wingdings" pitchFamily="2" charset="2"/>
              </a:rPr>
              <a:t>element indicates the parent style</a:t>
            </a:r>
          </a:p>
          <a:p>
            <a:endParaRPr lang="en-US" sz="3000" dirty="0" smtClean="0">
              <a:sym typeface="Wingdings" pitchFamily="2" charset="2"/>
            </a:endParaRPr>
          </a:p>
          <a:p>
            <a:r>
              <a:rPr lang="en-US" sz="3000" dirty="0" smtClean="0">
                <a:sym typeface="Wingdings" pitchFamily="2" charset="2"/>
              </a:rPr>
              <a:t>Example:</a:t>
            </a:r>
          </a:p>
          <a:p>
            <a:pPr lvl="1"/>
            <a:r>
              <a:rPr lang="en-US" sz="2400" dirty="0" smtClean="0">
                <a:sym typeface="Wingdings" pitchFamily="2" charset="2"/>
              </a:rPr>
              <a:t>Test style inherits from …</a:t>
            </a:r>
          </a:p>
          <a:p>
            <a:pPr lvl="2"/>
            <a:r>
              <a:rPr lang="en-US" sz="2400" dirty="0" smtClean="0">
                <a:sym typeface="Wingdings" pitchFamily="2" charset="2"/>
              </a:rPr>
              <a:t>Heading 1 style, which inherits from …</a:t>
            </a:r>
            <a:endParaRPr lang="en-US" sz="2400" dirty="0">
              <a:sym typeface="Wingdings" pitchFamily="2" charset="2"/>
            </a:endParaRPr>
          </a:p>
          <a:p>
            <a:pPr lvl="3"/>
            <a:r>
              <a:rPr lang="en-US" sz="2400" dirty="0" smtClean="0">
                <a:sym typeface="Wingdings" pitchFamily="2" charset="2"/>
              </a:rPr>
              <a:t>Normal style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76200" y="1219200"/>
            <a:ext cx="8229600" cy="5029200"/>
          </a:xfrm>
        </p:spPr>
        <p:txBody>
          <a:bodyPr/>
          <a:lstStyle/>
          <a:p>
            <a:pPr indent="0">
              <a:buNone/>
            </a:pPr>
            <a:r>
              <a:rPr lang="en-US" dirty="0" smtClean="0"/>
              <a:t>This module will build on our understanding of the basics of </a:t>
            </a:r>
            <a:r>
              <a:rPr lang="en-US" dirty="0" err="1" smtClean="0"/>
              <a:t>WordprocessingML</a:t>
            </a:r>
            <a:r>
              <a:rPr lang="en-US" dirty="0" smtClean="0"/>
              <a:t>.  Topics covered include:</a:t>
            </a:r>
          </a:p>
          <a:p>
            <a:endParaRPr lang="en-US" dirty="0" smtClean="0"/>
          </a:p>
          <a:p>
            <a:pPr lvl="1"/>
            <a:r>
              <a:rPr lang="en-US" dirty="0" smtClean="0"/>
              <a:t>Styles</a:t>
            </a:r>
          </a:p>
          <a:p>
            <a:pPr lvl="1"/>
            <a:r>
              <a:rPr lang="en-US" dirty="0" smtClean="0"/>
              <a:t>Stories</a:t>
            </a:r>
          </a:p>
          <a:p>
            <a:pPr lvl="1"/>
            <a:r>
              <a:rPr lang="en-US" dirty="0" smtClean="0"/>
              <a:t>Glossary</a:t>
            </a:r>
          </a:p>
          <a:p>
            <a:pPr lvl="1"/>
            <a:r>
              <a:rPr lang="en-US" dirty="0" smtClean="0"/>
              <a:t>Subdocuments</a:t>
            </a:r>
          </a:p>
          <a:p>
            <a:pPr lvl="1"/>
            <a:r>
              <a:rPr lang="en-US" dirty="0" smtClean="0"/>
              <a:t>Document Sections</a:t>
            </a:r>
          </a:p>
          <a:p>
            <a:pPr lvl="1"/>
            <a:r>
              <a:rPr lang="en-US" dirty="0" smtClean="0"/>
              <a:t>Headers/Footers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hangingPunct="1"/>
            <a:r>
              <a:rPr lang="en-US" dirty="0" smtClean="0">
                <a:sym typeface="Wingdings" pitchFamily="2" charset="2"/>
              </a:rPr>
              <a:t>What if we have no Style?</a:t>
            </a:r>
            <a:endParaRPr lang="en-US" dirty="0">
              <a:sym typeface="Wingdings" pitchFamily="2" charset="2"/>
            </a:endParaRPr>
          </a:p>
        </p:txBody>
      </p:sp>
      <p:sp>
        <p:nvSpPr>
          <p:cNvPr id="29" name="Rectangle 3"/>
          <p:cNvSpPr>
            <a:spLocks noGrp="1" noChangeArrowheads="1"/>
          </p:cNvSpPr>
          <p:nvPr>
            <p:ph idx="1"/>
          </p:nvPr>
        </p:nvSpPr>
        <p:spPr/>
        <p:txBody>
          <a:bodyPr/>
          <a:lstStyle/>
          <a:p>
            <a:pPr hangingPunct="1"/>
            <a:r>
              <a:rPr lang="en-US" sz="2800" dirty="0" smtClean="0">
                <a:sym typeface="Wingdings" pitchFamily="2" charset="2"/>
              </a:rPr>
              <a:t>Document default settings are stored in the styles part, within the </a:t>
            </a:r>
            <a:r>
              <a:rPr lang="en-US" sz="2800" dirty="0" err="1" smtClean="0">
                <a:sym typeface="Wingdings" pitchFamily="2" charset="2"/>
              </a:rPr>
              <a:t>docDefaults</a:t>
            </a:r>
            <a:r>
              <a:rPr lang="en-US" sz="2800" dirty="0" smtClean="0">
                <a:sym typeface="Wingdings" pitchFamily="2" charset="2"/>
              </a:rPr>
              <a:t> element</a:t>
            </a:r>
          </a:p>
          <a:p>
            <a:pPr hangingPunct="1"/>
            <a:r>
              <a:rPr lang="en-US" sz="2800" dirty="0" smtClean="0">
                <a:sym typeface="Wingdings" pitchFamily="2" charset="2"/>
              </a:rPr>
              <a:t>In previous versions of Word, these were hard-coded and could not be changed</a:t>
            </a:r>
          </a:p>
          <a:p>
            <a:pPr hangingPunct="1"/>
            <a:endParaRPr lang="en-US" sz="2400" dirty="0" smtClean="0">
              <a:sym typeface="Wingdings" pitchFamily="2" charset="2"/>
            </a:endParaRPr>
          </a:p>
        </p:txBody>
      </p:sp>
      <p:sp>
        <p:nvSpPr>
          <p:cNvPr id="5" name="Rectangle 4"/>
          <p:cNvSpPr>
            <a:spLocks noChangeArrowheads="1"/>
          </p:cNvSpPr>
          <p:nvPr/>
        </p:nvSpPr>
        <p:spPr bwMode="auto">
          <a:xfrm>
            <a:off x="2133600" y="3505200"/>
            <a:ext cx="4191000" cy="2308318"/>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b="1" dirty="0" smtClean="0">
                <a:solidFill>
                  <a:schemeClr val="tx1"/>
                </a:solidFill>
                <a:latin typeface="Lucida Console" pitchFamily="49" charset="0"/>
              </a:rPr>
              <a:t>&lt;w:docDefaults&gt;</a:t>
            </a:r>
          </a:p>
          <a:p>
            <a:pPr eaLnBrk="0" hangingPunct="0"/>
            <a:r>
              <a:rPr lang="en-US" sz="1200" dirty="0" smtClean="0">
                <a:solidFill>
                  <a:srgbClr val="7030A0"/>
                </a:solidFill>
                <a:latin typeface="Lucida Console" pitchFamily="49" charset="0"/>
              </a:rPr>
              <a:t>  &lt;w:rPrDefault&gt;</a:t>
            </a:r>
          </a:p>
          <a:p>
            <a:pPr eaLnBrk="0" hangingPunct="0"/>
            <a:r>
              <a:rPr lang="en-US" sz="1200" dirty="0" smtClean="0">
                <a:solidFill>
                  <a:srgbClr val="7030A0"/>
                </a:solidFill>
                <a:latin typeface="Lucida Console" pitchFamily="49" charset="0"/>
              </a:rPr>
              <a:t>    &lt;w:rPr&gt;</a:t>
            </a:r>
          </a:p>
          <a:p>
            <a:pPr eaLnBrk="0" hangingPunct="0"/>
            <a:r>
              <a:rPr lang="en-US" sz="1200" b="1" dirty="0" smtClean="0">
                <a:solidFill>
                  <a:schemeClr val="tx1"/>
                </a:solidFill>
                <a:latin typeface="Lucida Console" pitchFamily="49" charset="0"/>
              </a:rPr>
              <a:t>      … default run properties …</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  &lt;/w:rPrDefault&gt;</a:t>
            </a:r>
          </a:p>
          <a:p>
            <a:pPr eaLnBrk="0" hangingPunct="0"/>
            <a:r>
              <a:rPr lang="en-US" sz="1200" dirty="0" smtClean="0">
                <a:solidFill>
                  <a:srgbClr val="7030A0"/>
                </a:solidFill>
                <a:latin typeface="Lucida Console" pitchFamily="49" charset="0"/>
              </a:rPr>
              <a:t>  &lt;w:pPrDefault&gt;</a:t>
            </a:r>
          </a:p>
          <a:p>
            <a:pPr eaLnBrk="0" hangingPunct="0"/>
            <a:r>
              <a:rPr lang="en-US" sz="1200" dirty="0" smtClean="0">
                <a:solidFill>
                  <a:srgbClr val="7030A0"/>
                </a:solidFill>
                <a:latin typeface="Lucida Console" pitchFamily="49" charset="0"/>
              </a:rPr>
              <a:t>    &lt;w:pPr&gt;</a:t>
            </a:r>
          </a:p>
          <a:p>
            <a:pPr eaLnBrk="0" hangingPunct="0"/>
            <a:r>
              <a:rPr lang="en-US" sz="1200" b="1" dirty="0" smtClean="0">
                <a:solidFill>
                  <a:schemeClr val="tx1"/>
                </a:solidFill>
                <a:latin typeface="Lucida Console" pitchFamily="49" charset="0"/>
              </a:rPr>
              <a:t>      … default paragraph properties …</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&lt;/w:pPrDefault&gt;</a:t>
            </a:r>
          </a:p>
          <a:p>
            <a:pPr eaLnBrk="0" hangingPunct="0"/>
            <a:r>
              <a:rPr lang="en-US" sz="1200" dirty="0" smtClean="0">
                <a:solidFill>
                  <a:srgbClr val="7030A0"/>
                </a:solidFill>
                <a:latin typeface="Lucida Console" pitchFamily="49" charset="0"/>
              </a:rPr>
              <a:t>&lt;/w:docDefaults&gt;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p:cNvSpPr>
            <a:spLocks noGrp="1"/>
          </p:cNvSpPr>
          <p:nvPr>
            <p:ph type="title"/>
          </p:nvPr>
        </p:nvSpPr>
        <p:spPr/>
        <p:txBody>
          <a:bodyPr/>
          <a:lstStyle/>
          <a:p>
            <a:pPr hangingPunct="1"/>
            <a:r>
              <a:rPr lang="en-US">
                <a:sym typeface="Wingdings" pitchFamily="2" charset="2"/>
              </a:rPr>
              <a:t>Style Inheritance</a:t>
            </a:r>
          </a:p>
        </p:txBody>
      </p:sp>
      <p:sp>
        <p:nvSpPr>
          <p:cNvPr id="4" name="Rectangle 6"/>
          <p:cNvSpPr>
            <a:spLocks noGrp="1"/>
          </p:cNvSpPr>
          <p:nvPr>
            <p:ph idx="1"/>
          </p:nvPr>
        </p:nvSpPr>
        <p:spPr/>
        <p:txBody>
          <a:bodyPr/>
          <a:lstStyle/>
          <a:p>
            <a:pPr hangingPunct="1">
              <a:buNone/>
            </a:pPr>
            <a:r>
              <a:rPr lang="en-US" dirty="0" smtClean="0">
                <a:sym typeface="Wingdings" pitchFamily="2" charset="2"/>
              </a:rPr>
              <a:t>How can we determine which settings will be applied?</a:t>
            </a:r>
          </a:p>
          <a:p>
            <a:pPr hangingPunct="1">
              <a:buFont typeface="Arial" pitchFamily="34" charset="0"/>
              <a:buChar char="•"/>
            </a:pPr>
            <a:endParaRPr lang="en-US" dirty="0" smtClean="0">
              <a:sym typeface="Wingdings" pitchFamily="2" charset="2"/>
            </a:endParaRPr>
          </a:p>
          <a:p>
            <a:pPr hangingPunct="1">
              <a:buFont typeface="Arial" pitchFamily="34" charset="0"/>
              <a:buChar char="•"/>
            </a:pPr>
            <a:r>
              <a:rPr lang="en-US" dirty="0" smtClean="0">
                <a:sym typeface="Wingdings" pitchFamily="2" charset="2"/>
              </a:rPr>
              <a:t>Start from the document defaults</a:t>
            </a:r>
          </a:p>
          <a:p>
            <a:pPr hangingPunct="1">
              <a:buFont typeface="Arial" pitchFamily="34" charset="0"/>
              <a:buChar char="•"/>
            </a:pPr>
            <a:r>
              <a:rPr lang="en-US" dirty="0" smtClean="0">
                <a:sym typeface="Wingdings" pitchFamily="2" charset="2"/>
              </a:rPr>
              <a:t>Trace the style-inheritance hierarchy</a:t>
            </a:r>
          </a:p>
          <a:p>
            <a:pPr hangingPunct="1">
              <a:buFont typeface="Arial" pitchFamily="34" charset="0"/>
              <a:buChar char="•"/>
            </a:pPr>
            <a:r>
              <a:rPr lang="en-US" dirty="0" smtClean="0">
                <a:sym typeface="Wingdings" pitchFamily="2" charset="2"/>
              </a:rPr>
              <a:t>At each level, any property settings override settings from the </a:t>
            </a:r>
            <a:r>
              <a:rPr lang="en-US" dirty="0" err="1" smtClean="0">
                <a:sym typeface="Wingdings" pitchFamily="2" charset="2"/>
              </a:rPr>
              <a:t>basedOn</a:t>
            </a:r>
            <a:r>
              <a:rPr lang="en-US" dirty="0" smtClean="0">
                <a:sym typeface="Wingdings" pitchFamily="2" charset="2"/>
              </a:rPr>
              <a:t> styles above it</a:t>
            </a:r>
          </a:p>
          <a:p>
            <a:pPr hangingPunct="1">
              <a:buFont typeface="Arial" pitchFamily="34" charset="0"/>
              <a:buChar char="•"/>
            </a:pPr>
            <a:endParaRPr lang="en-US" dirty="0" smtClean="0">
              <a:sym typeface="Wingdings" pitchFamily="2" charset="2"/>
            </a:endParaRPr>
          </a:p>
          <a:p>
            <a:pPr hangingPunct="1">
              <a:buFont typeface="Arial" pitchFamily="34" charset="0"/>
              <a:buChar char="•"/>
            </a:pPr>
            <a:r>
              <a:rPr lang="en-US" dirty="0" smtClean="0">
                <a:sym typeface="Wingdings" pitchFamily="2" charset="2"/>
              </a:rPr>
              <a:t>When Word saves a document, only properties </a:t>
            </a:r>
            <a:r>
              <a:rPr lang="en-US" dirty="0">
                <a:sym typeface="Wingdings" pitchFamily="2" charset="2"/>
              </a:rPr>
              <a:t>that </a:t>
            </a:r>
            <a:r>
              <a:rPr lang="en-US" dirty="0" smtClean="0">
                <a:sym typeface="Wingdings" pitchFamily="2" charset="2"/>
              </a:rPr>
              <a:t>do not match their inherited values (i.e., overridden) are saved.</a:t>
            </a: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a:spLocks noGrp="1" noChangeArrowheads="1"/>
          </p:cNvSpPr>
          <p:nvPr>
            <p:ph type="title"/>
          </p:nvPr>
        </p:nvSpPr>
        <p:spPr/>
        <p:txBody>
          <a:bodyPr/>
          <a:lstStyle/>
          <a:p>
            <a:pPr hangingPunct="1"/>
            <a:r>
              <a:rPr lang="en-US" dirty="0">
                <a:sym typeface="Wingdings" pitchFamily="2" charset="2"/>
              </a:rPr>
              <a:t>Style </a:t>
            </a:r>
            <a:r>
              <a:rPr lang="en-US" dirty="0" smtClean="0">
                <a:sym typeface="Wingdings" pitchFamily="2" charset="2"/>
              </a:rPr>
              <a:t>Application: top-down order</a:t>
            </a:r>
            <a:endParaRPr lang="en-US" dirty="0">
              <a:sym typeface="Wingdings" pitchFamily="2" charset="2"/>
            </a:endParaRPr>
          </a:p>
        </p:txBody>
      </p:sp>
      <p:graphicFrame>
        <p:nvGraphicFramePr>
          <p:cNvPr id="49154" name="Table 0"/>
          <p:cNvGraphicFramePr>
            <a:graphicFrameLocks noGrp="1"/>
          </p:cNvGraphicFramePr>
          <p:nvPr/>
        </p:nvGraphicFramePr>
        <p:xfrm>
          <a:off x="457200" y="1371600"/>
          <a:ext cx="8194675" cy="4618038"/>
        </p:xfrm>
        <a:graphic>
          <a:graphicData uri="http://schemas.openxmlformats.org/drawingml/2006/table">
            <a:tbl>
              <a:tblPr>
                <a:tableStyleId>{69C7853C-536D-4A76-A0AE-DD22124D55A5}</a:tableStyleId>
              </a:tblPr>
              <a:tblGrid>
                <a:gridCol w="2049463"/>
                <a:gridCol w="2047875"/>
                <a:gridCol w="2049462"/>
                <a:gridCol w="2047875"/>
              </a:tblGrid>
              <a:tr h="457200">
                <a:tc>
                  <a:txBody>
                    <a:bodyPr/>
                    <a:lstStyle/>
                    <a:p>
                      <a:pPr marL="0" marR="0" lvl="0" indent="0" algn="ctr" defTabSz="914400" rtl="0" eaLnBrk="0"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sym typeface="Wingdings" pitchFamily="2" charset="2"/>
                        </a:rPr>
                        <a:t>Table</a:t>
                      </a:r>
                      <a:endParaRPr kumimoji="0" lang="en-US" sz="1800" b="0" i="0" u="none" strike="noStrike" cap="none" normalizeH="0" baseline="0" dirty="0" smtClean="0">
                        <a:ln>
                          <a:noFill/>
                        </a:ln>
                        <a:solidFill>
                          <a:schemeClr val="tx1"/>
                        </a:solidFill>
                        <a:effectLst/>
                        <a:latin typeface="Arial" charset="0"/>
                        <a:cs typeface="Arial" charset="0"/>
                        <a:sym typeface="Wingdings" pitchFamily="2" charset="2"/>
                      </a:endParaRPr>
                    </a:p>
                  </a:txBody>
                  <a:tcPr horzOverflow="overflow"/>
                </a:tc>
                <a:tc>
                  <a:txBody>
                    <a:bodyPr/>
                    <a:lstStyle/>
                    <a:p>
                      <a:pPr marL="0" marR="0" lvl="0" indent="0" algn="ctr" defTabSz="914400" rtl="0" eaLnBrk="0"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sym typeface="Wingdings" pitchFamily="2" charset="2"/>
                        </a:rPr>
                        <a:t>Characters</a:t>
                      </a:r>
                      <a:endParaRPr kumimoji="0" lang="en-US" sz="1800" b="0" i="0" u="none" strike="noStrike" cap="none" normalizeH="0" baseline="0" smtClean="0">
                        <a:ln>
                          <a:noFill/>
                        </a:ln>
                        <a:solidFill>
                          <a:schemeClr val="tx1"/>
                        </a:solidFill>
                        <a:effectLst/>
                        <a:latin typeface="Calibri" pitchFamily="34" charset="0"/>
                        <a:cs typeface="Arial" charset="0"/>
                        <a:sym typeface="Wingdings" pitchFamily="2" charset="2"/>
                      </a:endParaRPr>
                    </a:p>
                  </a:txBody>
                  <a:tcPr horzOverflow="overflow"/>
                </a:tc>
                <a:tc>
                  <a:txBody>
                    <a:bodyPr/>
                    <a:lstStyle/>
                    <a:p>
                      <a:pPr marL="0" marR="0" lvl="0" indent="0" algn="ctr" defTabSz="914400" rtl="0" eaLnBrk="0"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sym typeface="Wingdings" pitchFamily="2" charset="2"/>
                        </a:rPr>
                        <a:t>Paragraph</a:t>
                      </a:r>
                      <a:endParaRPr kumimoji="0" lang="en-US" sz="1800" b="0" i="0" u="none" strike="noStrike" cap="none" normalizeH="0" baseline="0" smtClean="0">
                        <a:ln>
                          <a:noFill/>
                        </a:ln>
                        <a:solidFill>
                          <a:schemeClr val="tx1"/>
                        </a:solidFill>
                        <a:effectLst/>
                        <a:latin typeface="Arial" charset="0"/>
                        <a:cs typeface="Arial" charset="0"/>
                        <a:sym typeface="Wingdings" pitchFamily="2" charset="2"/>
                      </a:endParaRPr>
                    </a:p>
                  </a:txBody>
                  <a:tcPr horzOverflow="overflow"/>
                </a:tc>
                <a:tc>
                  <a:txBody>
                    <a:bodyPr/>
                    <a:lstStyle/>
                    <a:p>
                      <a:pPr marL="0" marR="0" lvl="0" indent="0" algn="ctr" defTabSz="914400" rtl="0" eaLnBrk="0"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sym typeface="Wingdings" pitchFamily="2" charset="2"/>
                        </a:rPr>
                        <a:t>List Item</a:t>
                      </a:r>
                      <a:endParaRPr kumimoji="0" lang="en-US" sz="1800" b="0" i="0" u="none" strike="noStrike" cap="none" normalizeH="0" baseline="0" dirty="0" smtClean="0">
                        <a:ln>
                          <a:noFill/>
                        </a:ln>
                        <a:solidFill>
                          <a:schemeClr val="tx1"/>
                        </a:solidFill>
                        <a:effectLst/>
                        <a:latin typeface="Arial" charset="0"/>
                        <a:cs typeface="Arial" charset="0"/>
                        <a:sym typeface="Wingdings" pitchFamily="2" charset="2"/>
                      </a:endParaRPr>
                    </a:p>
                  </a:txBody>
                  <a:tcPr horzOverflow="overflow"/>
                </a:tc>
              </a:tr>
              <a:tr h="4160838">
                <a:tc>
                  <a:txBody>
                    <a:bodyPr/>
                    <a:lstStyle/>
                    <a:p>
                      <a:pPr marL="0" marR="0" lvl="0" indent="0" algn="l" defTabSz="914400" rtl="0" eaLnBrk="0" fontAlgn="base" latinLnBrk="0" hangingPunct="1">
                        <a:lnSpc>
                          <a:spcPct val="100000"/>
                        </a:lnSpc>
                        <a:spcBef>
                          <a:spcPct val="20000"/>
                        </a:spcBef>
                        <a:spcAft>
                          <a:spcPct val="0"/>
                        </a:spcAft>
                        <a:buClrTx/>
                        <a:buSzTx/>
                        <a:buFontTx/>
                        <a:buNone/>
                        <a:tabLst/>
                      </a:pPr>
                      <a:endParaRPr kumimoji="0" lang="fr-FR" sz="2800" b="0" i="0" u="none" strike="noStrike" cap="none" normalizeH="0" baseline="0" dirty="0" smtClean="0">
                        <a:ln>
                          <a:noFill/>
                        </a:ln>
                        <a:solidFill>
                          <a:schemeClr val="tx1"/>
                        </a:solidFill>
                        <a:effectLst/>
                        <a:latin typeface="Arial" charset="0"/>
                        <a:cs typeface="Arial" charset="0"/>
                        <a:sym typeface="Wingdings" pitchFamily="2" charset="2"/>
                      </a:endParaRPr>
                    </a:p>
                  </a:txBody>
                  <a:tcPr horzOverflow="overflow"/>
                </a:tc>
                <a:tc>
                  <a:txBody>
                    <a:bodyPr/>
                    <a:lstStyle/>
                    <a:p>
                      <a:pPr marL="0" marR="0" lvl="0" indent="0" algn="l" defTabSz="914400" rtl="0" eaLnBrk="0" fontAlgn="base" latinLnBrk="0" hangingPunct="1">
                        <a:lnSpc>
                          <a:spcPct val="100000"/>
                        </a:lnSpc>
                        <a:spcBef>
                          <a:spcPct val="20000"/>
                        </a:spcBef>
                        <a:spcAft>
                          <a:spcPct val="0"/>
                        </a:spcAft>
                        <a:buClrTx/>
                        <a:buSzTx/>
                        <a:buFontTx/>
                        <a:buNone/>
                        <a:tabLst/>
                      </a:pPr>
                      <a:endParaRPr kumimoji="0" lang="fr-FR" sz="2800" b="0" i="0" u="none" strike="noStrike" cap="none" normalizeH="0" baseline="0" smtClean="0">
                        <a:ln>
                          <a:noFill/>
                        </a:ln>
                        <a:solidFill>
                          <a:schemeClr val="tx1"/>
                        </a:solidFill>
                        <a:effectLst/>
                        <a:latin typeface="Arial" charset="0"/>
                        <a:cs typeface="Arial" charset="0"/>
                        <a:sym typeface="Wingdings" pitchFamily="2" charset="2"/>
                      </a:endParaRPr>
                    </a:p>
                  </a:txBody>
                  <a:tcPr horzOverflow="overflow"/>
                </a:tc>
                <a:tc>
                  <a:txBody>
                    <a:bodyPr/>
                    <a:lstStyle/>
                    <a:p>
                      <a:pPr marL="0" marR="0" lvl="0" indent="0" algn="l" defTabSz="914400" rtl="0" eaLnBrk="0" fontAlgn="base" latinLnBrk="0" hangingPunct="1">
                        <a:lnSpc>
                          <a:spcPct val="100000"/>
                        </a:lnSpc>
                        <a:spcBef>
                          <a:spcPct val="20000"/>
                        </a:spcBef>
                        <a:spcAft>
                          <a:spcPct val="0"/>
                        </a:spcAft>
                        <a:buClrTx/>
                        <a:buSzTx/>
                        <a:buFontTx/>
                        <a:buNone/>
                        <a:tabLst/>
                      </a:pPr>
                      <a:endParaRPr kumimoji="0" lang="fr-FR" sz="2800" b="0" i="0" u="none" strike="noStrike" cap="none" normalizeH="0" baseline="0" smtClean="0">
                        <a:ln>
                          <a:noFill/>
                        </a:ln>
                        <a:solidFill>
                          <a:schemeClr val="tx1"/>
                        </a:solidFill>
                        <a:effectLst/>
                        <a:latin typeface="Arial" charset="0"/>
                        <a:cs typeface="Arial" charset="0"/>
                        <a:sym typeface="Wingdings" pitchFamily="2" charset="2"/>
                      </a:endParaRPr>
                    </a:p>
                  </a:txBody>
                  <a:tcPr horzOverflow="overflow"/>
                </a:tc>
                <a:tc>
                  <a:txBody>
                    <a:bodyPr/>
                    <a:lstStyle/>
                    <a:p>
                      <a:pPr marL="0" marR="0" lvl="0" indent="0" algn="l" defTabSz="914400" rtl="0" eaLnBrk="0" fontAlgn="base" latinLnBrk="0" hangingPunct="1">
                        <a:lnSpc>
                          <a:spcPct val="100000"/>
                        </a:lnSpc>
                        <a:spcBef>
                          <a:spcPct val="20000"/>
                        </a:spcBef>
                        <a:spcAft>
                          <a:spcPct val="0"/>
                        </a:spcAft>
                        <a:buClrTx/>
                        <a:buSzTx/>
                        <a:buFontTx/>
                        <a:buNone/>
                        <a:tabLst/>
                      </a:pPr>
                      <a:endParaRPr kumimoji="0" lang="fr-FR" sz="2800" b="0" i="0" u="none" strike="noStrike" cap="none" normalizeH="0" baseline="0" dirty="0" smtClean="0">
                        <a:ln>
                          <a:noFill/>
                        </a:ln>
                        <a:solidFill>
                          <a:schemeClr val="tx1"/>
                        </a:solidFill>
                        <a:effectLst/>
                        <a:latin typeface="Arial" charset="0"/>
                        <a:cs typeface="Arial" charset="0"/>
                        <a:sym typeface="Wingdings" pitchFamily="2" charset="2"/>
                      </a:endParaRPr>
                    </a:p>
                  </a:txBody>
                  <a:tcPr horzOverflow="overflow"/>
                </a:tc>
              </a:tr>
            </a:tbl>
          </a:graphicData>
        </a:graphic>
      </p:graphicFrame>
      <p:sp>
        <p:nvSpPr>
          <p:cNvPr id="11" name="AutoShape 61"/>
          <p:cNvSpPr>
            <a:spLocks noChangeArrowheads="1"/>
          </p:cNvSpPr>
          <p:nvPr/>
        </p:nvSpPr>
        <p:spPr bwMode="auto">
          <a:xfrm>
            <a:off x="685800" y="2613025"/>
            <a:ext cx="5715000" cy="469900"/>
          </a:xfrm>
          <a:prstGeom prst="roundRect">
            <a:avLst>
              <a:gd name="adj" fmla="val 5000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wrap="none" anchor="ctr"/>
          <a:lstStyle/>
          <a:p>
            <a:pPr algn="ctr" eaLnBrk="0"/>
            <a:r>
              <a:rPr lang="en-US">
                <a:latin typeface="Calibri" pitchFamily="34" charset="0"/>
                <a:cs typeface="Arial" charset="0"/>
                <a:sym typeface="Wingdings" pitchFamily="2" charset="2"/>
              </a:rPr>
              <a:t>Table</a:t>
            </a:r>
          </a:p>
        </p:txBody>
      </p:sp>
      <p:sp>
        <p:nvSpPr>
          <p:cNvPr id="2" name="AutoShape 62"/>
          <p:cNvSpPr>
            <a:spLocks noChangeArrowheads="1"/>
          </p:cNvSpPr>
          <p:nvPr/>
        </p:nvSpPr>
        <p:spPr bwMode="auto">
          <a:xfrm>
            <a:off x="2738438" y="3975100"/>
            <a:ext cx="5726112" cy="469900"/>
          </a:xfrm>
          <a:prstGeom prst="roundRect">
            <a:avLst>
              <a:gd name="adj" fmla="val 5000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wrap="none" anchor="ctr"/>
          <a:lstStyle/>
          <a:p>
            <a:pPr algn="ctr" eaLnBrk="0"/>
            <a:r>
              <a:rPr lang="en-US">
                <a:latin typeface="Calibri" pitchFamily="34" charset="0"/>
                <a:cs typeface="Arial" charset="0"/>
                <a:sym typeface="Wingdings" pitchFamily="2" charset="2"/>
              </a:rPr>
              <a:t>Paragraph </a:t>
            </a:r>
          </a:p>
        </p:txBody>
      </p:sp>
      <p:sp>
        <p:nvSpPr>
          <p:cNvPr id="29" name="AutoShape 63"/>
          <p:cNvSpPr>
            <a:spLocks noChangeArrowheads="1"/>
          </p:cNvSpPr>
          <p:nvPr/>
        </p:nvSpPr>
        <p:spPr bwMode="auto">
          <a:xfrm>
            <a:off x="2708275" y="4716463"/>
            <a:ext cx="1752600" cy="458787"/>
          </a:xfrm>
          <a:prstGeom prst="roundRect">
            <a:avLst>
              <a:gd name="adj" fmla="val 5000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wrap="none" anchor="ctr"/>
          <a:lstStyle/>
          <a:p>
            <a:pPr algn="ctr" eaLnBrk="0"/>
            <a:r>
              <a:rPr lang="en-US">
                <a:latin typeface="Calibri" pitchFamily="34" charset="0"/>
                <a:cs typeface="Arial" charset="0"/>
                <a:sym typeface="Wingdings" pitchFamily="2" charset="2"/>
              </a:rPr>
              <a:t>Character</a:t>
            </a:r>
          </a:p>
        </p:txBody>
      </p:sp>
      <p:sp>
        <p:nvSpPr>
          <p:cNvPr id="4" name="AutoShape 64"/>
          <p:cNvSpPr>
            <a:spLocks noChangeArrowheads="1"/>
          </p:cNvSpPr>
          <p:nvPr/>
        </p:nvSpPr>
        <p:spPr bwMode="auto">
          <a:xfrm>
            <a:off x="685800" y="5356225"/>
            <a:ext cx="7772400" cy="469900"/>
          </a:xfrm>
          <a:prstGeom prst="roundRect">
            <a:avLst>
              <a:gd name="adj" fmla="val 5000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wrap="none" anchor="ctr"/>
          <a:lstStyle/>
          <a:p>
            <a:pPr algn="ctr" eaLnBrk="0"/>
            <a:r>
              <a:rPr lang="en-US" dirty="0">
                <a:latin typeface="Calibri" pitchFamily="34" charset="0"/>
                <a:cs typeface="Arial" charset="0"/>
                <a:sym typeface="Wingdings" pitchFamily="2" charset="2"/>
              </a:rPr>
              <a:t>Direct Formatting</a:t>
            </a:r>
          </a:p>
        </p:txBody>
      </p:sp>
      <p:sp>
        <p:nvSpPr>
          <p:cNvPr id="19" name="AutoShape 68"/>
          <p:cNvSpPr>
            <a:spLocks noChangeArrowheads="1"/>
          </p:cNvSpPr>
          <p:nvPr/>
        </p:nvSpPr>
        <p:spPr bwMode="auto">
          <a:xfrm>
            <a:off x="4710113" y="3276600"/>
            <a:ext cx="3730625" cy="471488"/>
          </a:xfrm>
          <a:prstGeom prst="roundRect">
            <a:avLst>
              <a:gd name="adj" fmla="val 5000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wrap="none" anchor="ctr"/>
          <a:lstStyle/>
          <a:p>
            <a:pPr algn="ctr" eaLnBrk="0"/>
            <a:r>
              <a:rPr lang="en-US">
                <a:latin typeface="Calibri" pitchFamily="34" charset="0"/>
                <a:cs typeface="Arial" charset="0"/>
                <a:sym typeface="Wingdings" pitchFamily="2" charset="2"/>
              </a:rPr>
              <a:t>Numbering</a:t>
            </a:r>
          </a:p>
        </p:txBody>
      </p:sp>
      <p:sp>
        <p:nvSpPr>
          <p:cNvPr id="14" name="AutoShape 68"/>
          <p:cNvSpPr>
            <a:spLocks noChangeArrowheads="1"/>
          </p:cNvSpPr>
          <p:nvPr/>
        </p:nvSpPr>
        <p:spPr bwMode="auto">
          <a:xfrm>
            <a:off x="2690813" y="1981200"/>
            <a:ext cx="3730625" cy="471488"/>
          </a:xfrm>
          <a:prstGeom prst="roundRect">
            <a:avLst>
              <a:gd name="adj" fmla="val 5000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wrap="none" anchor="ctr"/>
          <a:lstStyle/>
          <a:p>
            <a:pPr algn="ctr" eaLnBrk="0"/>
            <a:r>
              <a:rPr lang="en-US">
                <a:latin typeface="Calibri" pitchFamily="34" charset="0"/>
                <a:cs typeface="Arial" charset="0"/>
                <a:sym typeface="Wingdings" pitchFamily="2" charset="2"/>
              </a:rPr>
              <a:t>Document Defaults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2"/>
          <p:cNvSpPr>
            <a:spLocks noGrp="1"/>
          </p:cNvSpPr>
          <p:nvPr>
            <p:ph type="title"/>
          </p:nvPr>
        </p:nvSpPr>
        <p:spPr/>
        <p:txBody>
          <a:bodyPr/>
          <a:lstStyle/>
          <a:p>
            <a:pPr hangingPunct="1"/>
            <a:r>
              <a:rPr lang="en-US" dirty="0">
                <a:sym typeface="Wingdings" pitchFamily="2" charset="2"/>
              </a:rPr>
              <a:t>Latent Styles</a:t>
            </a:r>
          </a:p>
        </p:txBody>
      </p:sp>
      <p:sp>
        <p:nvSpPr>
          <p:cNvPr id="26" name="Rectangle 25"/>
          <p:cNvSpPr>
            <a:spLocks noGrp="1"/>
          </p:cNvSpPr>
          <p:nvPr>
            <p:ph type="body" idx="1"/>
          </p:nvPr>
        </p:nvSpPr>
        <p:spPr/>
        <p:txBody>
          <a:bodyPr/>
          <a:lstStyle/>
          <a:p>
            <a:pPr hangingPunct="1"/>
            <a:r>
              <a:rPr lang="en-US" dirty="0">
                <a:sym typeface="Wingdings" pitchFamily="2" charset="2"/>
              </a:rPr>
              <a:t>The other piece of style information stored in the document</a:t>
            </a:r>
          </a:p>
          <a:p>
            <a:pPr hangingPunct="1"/>
            <a:r>
              <a:rPr lang="en-US" dirty="0">
                <a:sym typeface="Wingdings" pitchFamily="2" charset="2"/>
              </a:rPr>
              <a:t>Stores properties about styles without saving the actual style in the file</a:t>
            </a:r>
          </a:p>
          <a:p>
            <a:pPr hangingPunct="1"/>
            <a:r>
              <a:rPr lang="en-US" dirty="0" smtClean="0">
                <a:sym typeface="Wingdings" pitchFamily="2" charset="2"/>
              </a:rPr>
              <a:t>Needed </a:t>
            </a:r>
            <a:r>
              <a:rPr lang="en-US" dirty="0">
                <a:sym typeface="Wingdings" pitchFamily="2" charset="2"/>
              </a:rPr>
              <a:t>because the document may not have access to its </a:t>
            </a:r>
            <a:r>
              <a:rPr lang="en-US" dirty="0" smtClean="0">
                <a:sym typeface="Wingdings" pitchFamily="2" charset="2"/>
              </a:rPr>
              <a:t>template</a:t>
            </a:r>
          </a:p>
          <a:p>
            <a:r>
              <a:rPr lang="en-US" dirty="0" smtClean="0">
                <a:sym typeface="Wingdings" pitchFamily="2" charset="2"/>
              </a:rPr>
              <a:t>Latent style properties:</a:t>
            </a:r>
          </a:p>
          <a:p>
            <a:pPr lvl="1"/>
            <a:r>
              <a:rPr lang="en-US" dirty="0" smtClean="0">
                <a:sym typeface="Wingdings" pitchFamily="2" charset="2"/>
              </a:rPr>
              <a:t>Style lockdown (can style be used?)</a:t>
            </a:r>
          </a:p>
          <a:p>
            <a:pPr lvl="1"/>
            <a:r>
              <a:rPr lang="en-US" dirty="0" smtClean="0">
                <a:sym typeface="Wingdings" pitchFamily="2" charset="2"/>
              </a:rPr>
              <a:t>UI sorting priority</a:t>
            </a:r>
          </a:p>
          <a:p>
            <a:pPr lvl="1"/>
            <a:r>
              <a:rPr lang="en-US" dirty="0" smtClean="0">
                <a:sym typeface="Wingdings" pitchFamily="2" charset="2"/>
              </a:rPr>
              <a:t>Use as top-level format</a:t>
            </a:r>
          </a:p>
          <a:p>
            <a:pPr lvl="1"/>
            <a:r>
              <a:rPr lang="en-US" dirty="0" smtClean="0">
                <a:sym typeface="Wingdings" pitchFamily="2" charset="2"/>
              </a:rPr>
              <a:t>Unhide when used</a:t>
            </a:r>
          </a:p>
          <a:p>
            <a:pPr hangingPunct="1"/>
            <a:endParaRPr lang="en-US" dirty="0">
              <a:sym typeface="Wingdings" pitchFamily="2" charset="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Stories</a:t>
            </a:r>
            <a:endParaRPr lang="en-US" dirty="0"/>
          </a:p>
        </p:txBody>
      </p:sp>
      <p:sp>
        <p:nvSpPr>
          <p:cNvPr id="3" name="Content Placeholder 2"/>
          <p:cNvSpPr>
            <a:spLocks noGrp="1"/>
          </p:cNvSpPr>
          <p:nvPr>
            <p:ph idx="1"/>
          </p:nvPr>
        </p:nvSpPr>
        <p:spPr/>
        <p:txBody>
          <a:bodyPr/>
          <a:lstStyle/>
          <a:p>
            <a:pPr>
              <a:buNone/>
            </a:pPr>
            <a:r>
              <a:rPr lang="en-US" dirty="0" err="1" smtClean="0"/>
              <a:t>WordprocessingML</a:t>
            </a:r>
            <a:r>
              <a:rPr lang="en-US" dirty="0" smtClean="0"/>
              <a:t> documents have many stories:</a:t>
            </a:r>
          </a:p>
          <a:p>
            <a:pPr lvl="1">
              <a:lnSpc>
                <a:spcPct val="90000"/>
              </a:lnSpc>
            </a:pPr>
            <a:r>
              <a:rPr lang="en-US" dirty="0" smtClean="0">
                <a:sym typeface="Wingdings" pitchFamily="2" charset="2"/>
              </a:rPr>
              <a:t>The main story</a:t>
            </a:r>
          </a:p>
          <a:p>
            <a:pPr lvl="1">
              <a:lnSpc>
                <a:spcPct val="90000"/>
              </a:lnSpc>
            </a:pPr>
            <a:r>
              <a:rPr lang="en-US" dirty="0" smtClean="0">
                <a:sym typeface="Wingdings" pitchFamily="2" charset="2"/>
              </a:rPr>
              <a:t>Header(s) / Footer(s)</a:t>
            </a:r>
          </a:p>
          <a:p>
            <a:pPr lvl="1">
              <a:lnSpc>
                <a:spcPct val="90000"/>
              </a:lnSpc>
            </a:pPr>
            <a:r>
              <a:rPr lang="en-US" dirty="0" smtClean="0">
                <a:sym typeface="Wingdings" pitchFamily="2" charset="2"/>
              </a:rPr>
              <a:t>Footnote(s) / Endnote(s)</a:t>
            </a:r>
          </a:p>
          <a:p>
            <a:pPr lvl="1">
              <a:lnSpc>
                <a:spcPct val="90000"/>
              </a:lnSpc>
            </a:pPr>
            <a:r>
              <a:rPr lang="en-US" dirty="0" smtClean="0">
                <a:sym typeface="Wingdings" pitchFamily="2" charset="2"/>
              </a:rPr>
              <a:t>Subdocuments</a:t>
            </a:r>
          </a:p>
          <a:p>
            <a:pPr lvl="1">
              <a:lnSpc>
                <a:spcPct val="90000"/>
              </a:lnSpc>
            </a:pPr>
            <a:r>
              <a:rPr lang="en-US" dirty="0" smtClean="0">
                <a:sym typeface="Wingdings" pitchFamily="2" charset="2"/>
              </a:rPr>
              <a:t>Comment(s)</a:t>
            </a:r>
          </a:p>
          <a:p>
            <a:pPr>
              <a:lnSpc>
                <a:spcPct val="90000"/>
              </a:lnSpc>
            </a:pPr>
            <a:endParaRPr lang="en-US" dirty="0" smtClean="0">
              <a:sym typeface="Wingdings" pitchFamily="2" charset="2"/>
            </a:endParaRPr>
          </a:p>
          <a:p>
            <a:pPr>
              <a:lnSpc>
                <a:spcPct val="90000"/>
              </a:lnSpc>
              <a:buNone/>
            </a:pPr>
            <a:r>
              <a:rPr lang="en-US" dirty="0" smtClean="0">
                <a:sym typeface="Wingdings" pitchFamily="2" charset="2"/>
              </a:rPr>
              <a:t>Each story is defined by two things:</a:t>
            </a:r>
          </a:p>
          <a:p>
            <a:pPr lvl="1"/>
            <a:r>
              <a:rPr lang="en-US" dirty="0" smtClean="0"/>
              <a:t>It is a unique region containing block-level content</a:t>
            </a:r>
          </a:p>
          <a:p>
            <a:pPr lvl="1"/>
            <a:r>
              <a:rPr lang="en-US" dirty="0" smtClean="0"/>
              <a:t>All stories share the same set of properties (styles, numbering definitions, settings)</a:t>
            </a:r>
          </a:p>
          <a:p>
            <a:pPr lvl="1"/>
            <a:r>
              <a:rPr lang="en-US" dirty="0" smtClean="0"/>
              <a:t>Exception: the Glossary document has its own properties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defTabSz="914400" eaLnBrk="1" hangingPunct="1"/>
            <a:r>
              <a:rPr lang="en-US" smtClean="0"/>
              <a:t>Glossary Document</a:t>
            </a:r>
          </a:p>
        </p:txBody>
      </p:sp>
      <p:sp>
        <p:nvSpPr>
          <p:cNvPr id="3" name="Content Placeholder 2"/>
          <p:cNvSpPr>
            <a:spLocks noGrp="1"/>
          </p:cNvSpPr>
          <p:nvPr>
            <p:ph idx="1"/>
          </p:nvPr>
        </p:nvSpPr>
        <p:spPr/>
        <p:txBody>
          <a:bodyPr/>
          <a:lstStyle/>
          <a:p>
            <a:pPr defTabSz="914400" eaLnBrk="1" hangingPunct="1"/>
            <a:r>
              <a:rPr lang="en-US" dirty="0" smtClean="0"/>
              <a:t>The glossary document stores supplementary document content: rich document content which travels with the document to be accessible, but is not displayed</a:t>
            </a:r>
          </a:p>
          <a:p>
            <a:pPr defTabSz="914400" eaLnBrk="1" hangingPunct="1"/>
            <a:endParaRPr lang="en-US" dirty="0" smtClean="0"/>
          </a:p>
          <a:p>
            <a:pPr defTabSz="914400" eaLnBrk="1" hangingPunct="1"/>
            <a:r>
              <a:rPr lang="en-US" dirty="0" smtClean="0"/>
              <a:t>Example: AutoText entries are stored in the glossary</a:t>
            </a:r>
          </a:p>
          <a:p>
            <a:pPr defTabSz="914400" eaLnBrk="1" hangingPunct="1"/>
            <a:endParaRPr lang="en-US" dirty="0" smtClean="0"/>
          </a:p>
          <a:p>
            <a:pPr defTabSz="914400" eaLnBrk="1" hangingPunct="1"/>
            <a:r>
              <a:rPr lang="en-US" dirty="0" smtClean="0"/>
              <a:t>Unlike all other document stories, the glossary uses its own set of styles, numbering, comments, etc.</a:t>
            </a:r>
          </a:p>
          <a:p>
            <a:endParaRPr lang="en-US" dirty="0" smtClean="0"/>
          </a:p>
          <a:p>
            <a:r>
              <a:rPr lang="en-US" dirty="0" smtClean="0"/>
              <a:t>It is essentially a separate document within a </a:t>
            </a:r>
            <a:r>
              <a:rPr lang="en-US" dirty="0" err="1" smtClean="0"/>
              <a:t>WordprocessingML</a:t>
            </a:r>
            <a:r>
              <a:rPr lang="en-US" dirty="0" smtClean="0"/>
              <a:t> package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defTabSz="914400" eaLnBrk="1" hangingPunct="1"/>
            <a:r>
              <a:rPr lang="en-US" dirty="0" smtClean="0"/>
              <a:t>Glossary Document Structure</a:t>
            </a:r>
          </a:p>
        </p:txBody>
      </p:sp>
      <p:sp>
        <p:nvSpPr>
          <p:cNvPr id="3" name="Content Placeholder 2"/>
          <p:cNvSpPr>
            <a:spLocks noGrp="1"/>
          </p:cNvSpPr>
          <p:nvPr>
            <p:ph idx="1"/>
          </p:nvPr>
        </p:nvSpPr>
        <p:spPr/>
        <p:txBody>
          <a:bodyPr/>
          <a:lstStyle/>
          <a:p>
            <a:pPr defTabSz="914400" eaLnBrk="1" hangingPunct="1"/>
            <a:r>
              <a:rPr lang="en-US" dirty="0" smtClean="0"/>
              <a:t>The glossary contains a set of </a:t>
            </a:r>
            <a:r>
              <a:rPr lang="en-US" b="1" dirty="0" err="1" smtClean="0">
                <a:solidFill>
                  <a:srgbClr val="FFC000"/>
                </a:solidFill>
              </a:rPr>
              <a:t>docPart</a:t>
            </a:r>
            <a:r>
              <a:rPr lang="en-US" b="1" dirty="0" smtClean="0">
                <a:solidFill>
                  <a:srgbClr val="FFC000"/>
                </a:solidFill>
              </a:rPr>
              <a:t> </a:t>
            </a:r>
            <a:r>
              <a:rPr lang="en-US" dirty="0" smtClean="0"/>
              <a:t>items</a:t>
            </a:r>
          </a:p>
          <a:p>
            <a:pPr defTabSz="914400" eaLnBrk="1" hangingPunct="1"/>
            <a:r>
              <a:rPr lang="en-US" dirty="0" smtClean="0"/>
              <a:t>Any block-level content may be included in a </a:t>
            </a:r>
            <a:r>
              <a:rPr lang="en-US" b="1" dirty="0" err="1" smtClean="0">
                <a:solidFill>
                  <a:srgbClr val="FFC000"/>
                </a:solidFill>
              </a:rPr>
              <a:t>docPart</a:t>
            </a:r>
            <a:endParaRPr lang="en-US" b="1" dirty="0" smtClean="0">
              <a:solidFill>
                <a:srgbClr val="FFC000"/>
              </a:solidFill>
            </a:endParaRPr>
          </a:p>
          <a:p>
            <a:pPr defTabSz="914400" eaLnBrk="1" hangingPunct="1"/>
            <a:endParaRPr lang="en-US" dirty="0" smtClean="0"/>
          </a:p>
        </p:txBody>
      </p:sp>
      <p:sp>
        <p:nvSpPr>
          <p:cNvPr id="4" name="Rectangle 3"/>
          <p:cNvSpPr>
            <a:spLocks noChangeArrowheads="1"/>
          </p:cNvSpPr>
          <p:nvPr/>
        </p:nvSpPr>
        <p:spPr bwMode="auto">
          <a:xfrm>
            <a:off x="914400" y="2711952"/>
            <a:ext cx="6629400" cy="3231648"/>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&lt;w:docParts&gt;</a:t>
            </a:r>
          </a:p>
          <a:p>
            <a:pPr eaLnBrk="0" hangingPunct="0"/>
            <a:endParaRPr lang="en-US" sz="1200" dirty="0" smtClean="0">
              <a:solidFill>
                <a:srgbClr val="7030A0"/>
              </a:solidFill>
              <a:latin typeface="Lucida Console" pitchFamily="49" charset="0"/>
            </a:endParaRPr>
          </a:p>
          <a:p>
            <a:pPr eaLnBrk="0" hangingPunct="0"/>
            <a:r>
              <a:rPr lang="en-US" sz="1200" b="1" dirty="0" smtClean="0">
                <a:solidFill>
                  <a:schemeClr val="tx1"/>
                </a:solidFill>
                <a:latin typeface="Lucida Console" pitchFamily="49" charset="0"/>
              </a:rPr>
              <a:t>  &lt;w:docPart&gt;</a:t>
            </a:r>
          </a:p>
          <a:p>
            <a:pPr eaLnBrk="0" hangingPunct="0"/>
            <a:r>
              <a:rPr lang="en-US" sz="1200" dirty="0" smtClean="0">
                <a:solidFill>
                  <a:srgbClr val="7030A0"/>
                </a:solidFill>
                <a:latin typeface="Lucida Console" pitchFamily="49" charset="0"/>
              </a:rPr>
              <a:t>    &lt;w:docPartPr&gt;</a:t>
            </a:r>
          </a:p>
          <a:p>
            <a:pPr eaLnBrk="0" hangingPunct="0"/>
            <a:r>
              <a:rPr lang="en-US" sz="1200" dirty="0" smtClean="0">
                <a:solidFill>
                  <a:srgbClr val="7030A0"/>
                </a:solidFill>
                <a:latin typeface="Lucida Console" pitchFamily="49" charset="0"/>
              </a:rPr>
              <a:t>      … properties: name, category, </a:t>
            </a:r>
            <a:r>
              <a:rPr lang="en-US" sz="1200" dirty="0" err="1" smtClean="0">
                <a:solidFill>
                  <a:srgbClr val="7030A0"/>
                </a:solidFill>
                <a:latin typeface="Lucida Console" pitchFamily="49" charset="0"/>
              </a:rPr>
              <a:t>guid</a:t>
            </a:r>
            <a:r>
              <a:rPr lang="en-US" sz="1200" dirty="0" smtClean="0">
                <a:solidFill>
                  <a:srgbClr val="7030A0"/>
                </a:solidFill>
                <a:latin typeface="Lucida Console" pitchFamily="49" charset="0"/>
              </a:rPr>
              <a:t>, type, behavior …</a:t>
            </a:r>
          </a:p>
          <a:p>
            <a:pPr eaLnBrk="0" hangingPunct="0"/>
            <a:r>
              <a:rPr lang="en-US" sz="1200" dirty="0" smtClean="0">
                <a:solidFill>
                  <a:srgbClr val="7030A0"/>
                </a:solidFill>
                <a:latin typeface="Lucida Console" pitchFamily="49" charset="0"/>
              </a:rPr>
              <a:t>    &lt;/w:docPartPr&gt;</a:t>
            </a:r>
          </a:p>
          <a:p>
            <a:pPr eaLnBrk="0" hangingPunct="0"/>
            <a:r>
              <a:rPr lang="en-US" sz="1200" dirty="0" smtClean="0">
                <a:solidFill>
                  <a:srgbClr val="7030A0"/>
                </a:solidFill>
                <a:latin typeface="Lucida Console" pitchFamily="49" charset="0"/>
              </a:rPr>
              <a:t>    … content for this glossary entry (document part) …</a:t>
            </a:r>
          </a:p>
          <a:p>
            <a:pPr eaLnBrk="0" hangingPunct="0"/>
            <a:r>
              <a:rPr lang="en-US" sz="1200" dirty="0" smtClean="0">
                <a:solidFill>
                  <a:srgbClr val="7030A0"/>
                </a:solidFill>
                <a:latin typeface="Lucida Console" pitchFamily="49" charset="0"/>
              </a:rPr>
              <a:t>  &lt;/w:docPart&gt;</a:t>
            </a:r>
          </a:p>
          <a:p>
            <a:pPr eaLnBrk="0" hangingPunct="0"/>
            <a:endParaRPr lang="en-US" sz="1200" dirty="0" smtClean="0">
              <a:solidFill>
                <a:srgbClr val="7030A0"/>
              </a:solidFill>
              <a:latin typeface="Lucida Console" pitchFamily="49" charset="0"/>
            </a:endParaRPr>
          </a:p>
          <a:p>
            <a:pPr eaLnBrk="0" hangingPunct="0"/>
            <a:r>
              <a:rPr lang="en-US" sz="1200" b="1" dirty="0" smtClean="0">
                <a:solidFill>
                  <a:schemeClr val="tx1"/>
                </a:solidFill>
                <a:latin typeface="Lucida Console" pitchFamily="49" charset="0"/>
              </a:rPr>
              <a:t>  &lt;w:docPart&gt;</a:t>
            </a:r>
          </a:p>
          <a:p>
            <a:pPr eaLnBrk="0" hangingPunct="0"/>
            <a:r>
              <a:rPr lang="en-US" sz="1200" dirty="0" smtClean="0">
                <a:solidFill>
                  <a:srgbClr val="7030A0"/>
                </a:solidFill>
                <a:latin typeface="Lucida Console" pitchFamily="49" charset="0"/>
              </a:rPr>
              <a:t>    &lt;w:docPartPr&gt;</a:t>
            </a:r>
          </a:p>
          <a:p>
            <a:pPr eaLnBrk="0" hangingPunct="0"/>
            <a:r>
              <a:rPr lang="en-US" sz="1200" dirty="0" smtClean="0">
                <a:solidFill>
                  <a:srgbClr val="7030A0"/>
                </a:solidFill>
                <a:latin typeface="Lucida Console" pitchFamily="49" charset="0"/>
              </a:rPr>
              <a:t>      … properties: name, category, </a:t>
            </a:r>
            <a:r>
              <a:rPr lang="en-US" sz="1200" dirty="0" err="1" smtClean="0">
                <a:solidFill>
                  <a:srgbClr val="7030A0"/>
                </a:solidFill>
                <a:latin typeface="Lucida Console" pitchFamily="49" charset="0"/>
              </a:rPr>
              <a:t>guid</a:t>
            </a:r>
            <a:r>
              <a:rPr lang="en-US" sz="1200" dirty="0" smtClean="0">
                <a:solidFill>
                  <a:srgbClr val="7030A0"/>
                </a:solidFill>
                <a:latin typeface="Lucida Console" pitchFamily="49" charset="0"/>
              </a:rPr>
              <a:t>, type, behavior …</a:t>
            </a:r>
          </a:p>
          <a:p>
            <a:pPr eaLnBrk="0" hangingPunct="0"/>
            <a:r>
              <a:rPr lang="en-US" sz="1200" dirty="0" smtClean="0">
                <a:solidFill>
                  <a:srgbClr val="7030A0"/>
                </a:solidFill>
                <a:latin typeface="Lucida Console" pitchFamily="49" charset="0"/>
              </a:rPr>
              <a:t>    &lt;/w:docPartPr&gt;</a:t>
            </a:r>
          </a:p>
          <a:p>
            <a:pPr eaLnBrk="0" hangingPunct="0"/>
            <a:r>
              <a:rPr lang="en-US" sz="1200" dirty="0" smtClean="0">
                <a:solidFill>
                  <a:srgbClr val="7030A0"/>
                </a:solidFill>
                <a:latin typeface="Lucida Console" pitchFamily="49" charset="0"/>
              </a:rPr>
              <a:t>    … content for this glossary entry (document part) …</a:t>
            </a:r>
          </a:p>
          <a:p>
            <a:pPr eaLnBrk="0" hangingPunct="0"/>
            <a:r>
              <a:rPr lang="en-US" sz="1200" dirty="0" smtClean="0">
                <a:solidFill>
                  <a:srgbClr val="7030A0"/>
                </a:solidFill>
                <a:latin typeface="Lucida Console" pitchFamily="49" charset="0"/>
              </a:rPr>
              <a:t>  &lt;/w:docPart&gt;</a:t>
            </a:r>
          </a:p>
          <a:p>
            <a:pPr eaLnBrk="0" hangingPunct="0"/>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&lt;/w:docParts&gt;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defTabSz="914400" eaLnBrk="1" hangingPunct="1"/>
            <a:r>
              <a:rPr lang="en-US" dirty="0" smtClean="0"/>
              <a:t>Glossary Document Entries</a:t>
            </a:r>
          </a:p>
        </p:txBody>
      </p:sp>
      <p:sp>
        <p:nvSpPr>
          <p:cNvPr id="3" name="Content Placeholder 2"/>
          <p:cNvSpPr>
            <a:spLocks noGrp="1"/>
          </p:cNvSpPr>
          <p:nvPr>
            <p:ph idx="1"/>
          </p:nvPr>
        </p:nvSpPr>
        <p:spPr/>
        <p:txBody>
          <a:bodyPr/>
          <a:lstStyle/>
          <a:p>
            <a:pPr defTabSz="914400" eaLnBrk="1" hangingPunct="1"/>
            <a:r>
              <a:rPr lang="en-US" dirty="0" smtClean="0"/>
              <a:t>Each entry in the glossary document consists of two components:</a:t>
            </a:r>
          </a:p>
          <a:p>
            <a:pPr lvl="1" defTabSz="914400" eaLnBrk="1" hangingPunct="1"/>
            <a:r>
              <a:rPr lang="en-US" dirty="0" smtClean="0"/>
              <a:t>The entry’s properties</a:t>
            </a:r>
          </a:p>
          <a:p>
            <a:pPr lvl="1" defTabSz="914400" eaLnBrk="1" hangingPunct="1"/>
            <a:r>
              <a:rPr lang="en-US" dirty="0" smtClean="0"/>
              <a:t>The entry’s contents</a:t>
            </a:r>
          </a:p>
          <a:p>
            <a:pPr lvl="1" defTabSz="914400" eaLnBrk="1" hangingPunct="1"/>
            <a:endParaRPr lang="en-US" dirty="0" smtClean="0"/>
          </a:p>
          <a:p>
            <a:pPr defTabSz="914400" eaLnBrk="1" hangingPunct="1"/>
            <a:r>
              <a:rPr lang="en-US" dirty="0" smtClean="0"/>
              <a:t>The first specifies information about the entry (e.g. its classification) for when it is inserted, the latter stores the block level content which constitutes the entry </a:t>
            </a:r>
          </a:p>
          <a:p>
            <a:pPr defTabSz="914400" eaLnBrk="1" hangingPunct="1"/>
            <a:endParaRPr lang="en-US" dirty="0" smtClean="0"/>
          </a:p>
          <a:p>
            <a:r>
              <a:rPr lang="en-US" dirty="0" smtClean="0"/>
              <a:t>The glossary document also has separate copies of all the relationships that the main document has</a:t>
            </a:r>
          </a:p>
          <a:p>
            <a:pPr lvl="1"/>
            <a:r>
              <a:rPr lang="en-US" dirty="0" smtClean="0"/>
              <a:t>Its own styles, numbering, fonts, comments, headers, footers, etc.</a:t>
            </a:r>
          </a:p>
          <a:p>
            <a:pPr defTabSz="914400" eaLnBrk="1" hangingPunct="1"/>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Subdocuments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Subdocuments</a:t>
            </a:r>
            <a:endParaRPr lang="en-US" dirty="0"/>
          </a:p>
        </p:txBody>
      </p:sp>
      <p:sp>
        <p:nvSpPr>
          <p:cNvPr id="3" name="Content Placeholder 2"/>
          <p:cNvSpPr>
            <a:spLocks noGrp="1"/>
          </p:cNvSpPr>
          <p:nvPr>
            <p:ph idx="1"/>
          </p:nvPr>
        </p:nvSpPr>
        <p:spPr/>
        <p:txBody>
          <a:bodyPr/>
          <a:lstStyle/>
          <a:p>
            <a:r>
              <a:rPr lang="en-US" dirty="0" smtClean="0"/>
              <a:t>Subdocuments provide a way for a single document to be divided into parts</a:t>
            </a:r>
          </a:p>
          <a:p>
            <a:pPr lvl="1"/>
            <a:r>
              <a:rPr lang="en-US" dirty="0" smtClean="0"/>
              <a:t>These parts are each full documents and can be edited and manipulated independently</a:t>
            </a:r>
          </a:p>
          <a:p>
            <a:pPr lvl="1"/>
            <a:r>
              <a:rPr lang="en-US" dirty="0" smtClean="0"/>
              <a:t>Subdocuments don’t know they’re part of something bigger – they’re just stand-alone documents</a:t>
            </a:r>
          </a:p>
          <a:p>
            <a:pPr lvl="1"/>
            <a:endParaRPr lang="en-US" b="1" dirty="0" smtClean="0"/>
          </a:p>
          <a:p>
            <a:pPr lvl="1"/>
            <a:endParaRPr lang="en-US" dirty="0" smtClean="0"/>
          </a:p>
          <a:p>
            <a:endParaRPr lang="en-US" dirty="0"/>
          </a:p>
        </p:txBody>
      </p:sp>
      <p:graphicFrame>
        <p:nvGraphicFramePr>
          <p:cNvPr id="4" name="Diagram 3"/>
          <p:cNvGraphicFramePr/>
          <p:nvPr/>
        </p:nvGraphicFramePr>
        <p:xfrm>
          <a:off x="1295400" y="2819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Subdocuments: how it works</a:t>
            </a:r>
            <a:endParaRPr lang="en-US" dirty="0"/>
          </a:p>
        </p:txBody>
      </p:sp>
      <p:sp>
        <p:nvSpPr>
          <p:cNvPr id="3" name="Content Placeholder 2"/>
          <p:cNvSpPr>
            <a:spLocks noGrp="1"/>
          </p:cNvSpPr>
          <p:nvPr>
            <p:ph idx="1"/>
          </p:nvPr>
        </p:nvSpPr>
        <p:spPr/>
        <p:txBody>
          <a:bodyPr/>
          <a:lstStyle/>
          <a:p>
            <a:r>
              <a:rPr lang="en-US" dirty="0" smtClean="0"/>
              <a:t>Main document part contains </a:t>
            </a:r>
            <a:r>
              <a:rPr lang="en-US" b="1" dirty="0" err="1" smtClean="0">
                <a:solidFill>
                  <a:srgbClr val="FFC000"/>
                </a:solidFill>
              </a:rPr>
              <a:t>subDoc</a:t>
            </a:r>
            <a:r>
              <a:rPr lang="en-US" dirty="0" smtClean="0"/>
              <a:t> elements that indicate where to insert subdocuments</a:t>
            </a:r>
          </a:p>
          <a:p>
            <a:r>
              <a:rPr lang="en-US" dirty="0" smtClean="0"/>
              <a:t>The subdocument’s location is stored in a relationship</a:t>
            </a:r>
          </a:p>
        </p:txBody>
      </p:sp>
      <p:sp>
        <p:nvSpPr>
          <p:cNvPr id="4" name="Rectangle 3"/>
          <p:cNvSpPr>
            <a:spLocks noChangeArrowheads="1"/>
          </p:cNvSpPr>
          <p:nvPr/>
        </p:nvSpPr>
        <p:spPr bwMode="auto">
          <a:xfrm>
            <a:off x="381000" y="3327743"/>
            <a:ext cx="2895600" cy="101565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&lt;w:body&gt;</a:t>
            </a:r>
          </a:p>
          <a:p>
            <a:pPr eaLnBrk="0" hangingPunct="0"/>
            <a:r>
              <a:rPr lang="en-US" sz="1200" dirty="0" smtClean="0">
                <a:solidFill>
                  <a:srgbClr val="7030A0"/>
                </a:solidFill>
                <a:latin typeface="Lucida Console" pitchFamily="49" charset="0"/>
              </a:rPr>
              <a:t>    &lt;w:subDoc r:id=“rId1”/&gt;</a:t>
            </a:r>
          </a:p>
          <a:p>
            <a:pPr eaLnBrk="0" hangingPunct="0"/>
            <a:r>
              <a:rPr lang="en-US" sz="1200" dirty="0" smtClean="0">
                <a:solidFill>
                  <a:srgbClr val="7030A0"/>
                </a:solidFill>
                <a:latin typeface="Lucida Console" pitchFamily="49" charset="0"/>
              </a:rPr>
              <a:t>    &lt;w:subDoc r:id=“rId2”/&gt;</a:t>
            </a:r>
          </a:p>
          <a:p>
            <a:pPr eaLnBrk="0" hangingPunct="0"/>
            <a:r>
              <a:rPr lang="en-US" sz="1200" dirty="0" smtClean="0">
                <a:solidFill>
                  <a:srgbClr val="7030A0"/>
                </a:solidFill>
                <a:latin typeface="Lucida Console" pitchFamily="49" charset="0"/>
              </a:rPr>
              <a:t>    &lt;w:subDoc r:id=“rId3”/&gt;</a:t>
            </a:r>
          </a:p>
          <a:p>
            <a:pPr eaLnBrk="0" hangingPunct="0"/>
            <a:endParaRPr lang="en-US" sz="1200" dirty="0" smtClean="0">
              <a:solidFill>
                <a:srgbClr val="7030A0"/>
              </a:solidFill>
              <a:latin typeface="Lucida Console" pitchFamily="49" charset="0"/>
            </a:endParaRPr>
          </a:p>
        </p:txBody>
      </p:sp>
      <p:sp>
        <p:nvSpPr>
          <p:cNvPr id="5" name="Rectangle 4"/>
          <p:cNvSpPr>
            <a:spLocks noChangeArrowheads="1"/>
          </p:cNvSpPr>
          <p:nvPr/>
        </p:nvSpPr>
        <p:spPr bwMode="auto">
          <a:xfrm>
            <a:off x="381000" y="4992475"/>
            <a:ext cx="8458200" cy="646325"/>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&lt;Relationship Id=“rId1” Type=“…/</a:t>
            </a:r>
            <a:r>
              <a:rPr lang="en-US" sz="1200" dirty="0" err="1" smtClean="0">
                <a:solidFill>
                  <a:srgbClr val="7030A0"/>
                </a:solidFill>
                <a:latin typeface="Lucida Console" pitchFamily="49" charset="0"/>
              </a:rPr>
              <a:t>subDocument</a:t>
            </a:r>
            <a:r>
              <a:rPr lang="en-US" sz="1200" dirty="0" smtClean="0">
                <a:solidFill>
                  <a:srgbClr val="7030A0"/>
                </a:solidFill>
                <a:latin typeface="Lucida Console" pitchFamily="49" charset="0"/>
              </a:rPr>
              <a:t>” Target=“Part1.docx” </a:t>
            </a:r>
            <a:r>
              <a:rPr lang="en-US" sz="1200" dirty="0" err="1" smtClean="0">
                <a:solidFill>
                  <a:srgbClr val="7030A0"/>
                </a:solidFill>
                <a:latin typeface="Lucida Console" pitchFamily="49" charset="0"/>
              </a:rPr>
              <a:t>TargetMode</a:t>
            </a:r>
            <a:r>
              <a:rPr lang="en-US" sz="1200" dirty="0" smtClean="0">
                <a:solidFill>
                  <a:srgbClr val="7030A0"/>
                </a:solidFill>
                <a:latin typeface="Lucida Console" pitchFamily="49" charset="0"/>
              </a:rPr>
              <a:t>=“external”/&gt;</a:t>
            </a:r>
          </a:p>
          <a:p>
            <a:pPr eaLnBrk="0" hangingPunct="0"/>
            <a:r>
              <a:rPr lang="en-US" sz="1200" dirty="0" smtClean="0">
                <a:solidFill>
                  <a:srgbClr val="7030A0"/>
                </a:solidFill>
                <a:latin typeface="Lucida Console" pitchFamily="49" charset="0"/>
              </a:rPr>
              <a:t>&lt;Relationship Id=“rId2” Type=“…/</a:t>
            </a:r>
            <a:r>
              <a:rPr lang="en-US" sz="1200" dirty="0" err="1" smtClean="0">
                <a:solidFill>
                  <a:srgbClr val="7030A0"/>
                </a:solidFill>
                <a:latin typeface="Lucida Console" pitchFamily="49" charset="0"/>
              </a:rPr>
              <a:t>subDocument</a:t>
            </a:r>
            <a:r>
              <a:rPr lang="en-US" sz="1200" dirty="0" smtClean="0">
                <a:solidFill>
                  <a:srgbClr val="7030A0"/>
                </a:solidFill>
                <a:latin typeface="Lucida Console" pitchFamily="49" charset="0"/>
              </a:rPr>
              <a:t>” Target=“Part2.docx” </a:t>
            </a:r>
            <a:r>
              <a:rPr lang="en-US" sz="1200" dirty="0" err="1" smtClean="0">
                <a:solidFill>
                  <a:srgbClr val="7030A0"/>
                </a:solidFill>
                <a:latin typeface="Lucida Console" pitchFamily="49" charset="0"/>
              </a:rPr>
              <a:t>TargetMode</a:t>
            </a:r>
            <a:r>
              <a:rPr lang="en-US" sz="1200" dirty="0" smtClean="0">
                <a:solidFill>
                  <a:srgbClr val="7030A0"/>
                </a:solidFill>
                <a:latin typeface="Lucida Console" pitchFamily="49" charset="0"/>
              </a:rPr>
              <a:t>=“external”/&gt;</a:t>
            </a:r>
          </a:p>
          <a:p>
            <a:pPr eaLnBrk="0" hangingPunct="0"/>
            <a:r>
              <a:rPr lang="en-US" sz="1200" dirty="0" smtClean="0">
                <a:solidFill>
                  <a:srgbClr val="7030A0"/>
                </a:solidFill>
                <a:latin typeface="Lucida Console" pitchFamily="49" charset="0"/>
              </a:rPr>
              <a:t>&lt;Relationship Id=“rId3” Type=“…/</a:t>
            </a:r>
            <a:r>
              <a:rPr lang="en-US" sz="1200" dirty="0" err="1" smtClean="0">
                <a:solidFill>
                  <a:srgbClr val="7030A0"/>
                </a:solidFill>
                <a:latin typeface="Lucida Console" pitchFamily="49" charset="0"/>
              </a:rPr>
              <a:t>subDocument</a:t>
            </a:r>
            <a:r>
              <a:rPr lang="en-US" sz="1200" dirty="0" smtClean="0">
                <a:solidFill>
                  <a:srgbClr val="7030A0"/>
                </a:solidFill>
                <a:latin typeface="Lucida Console" pitchFamily="49" charset="0"/>
              </a:rPr>
              <a:t>” Target=“Part3.docx” </a:t>
            </a:r>
            <a:r>
              <a:rPr lang="en-US" sz="1200" dirty="0" err="1" smtClean="0">
                <a:solidFill>
                  <a:srgbClr val="7030A0"/>
                </a:solidFill>
                <a:latin typeface="Lucida Console" pitchFamily="49" charset="0"/>
              </a:rPr>
              <a:t>TargetMode</a:t>
            </a:r>
            <a:r>
              <a:rPr lang="en-US" sz="1200" dirty="0" smtClean="0">
                <a:solidFill>
                  <a:srgbClr val="7030A0"/>
                </a:solidFill>
                <a:latin typeface="Lucida Console" pitchFamily="49" charset="0"/>
              </a:rPr>
              <a:t>=“external”/&gt;</a:t>
            </a:r>
          </a:p>
        </p:txBody>
      </p:sp>
      <p:sp>
        <p:nvSpPr>
          <p:cNvPr id="6" name="TextBox 5"/>
          <p:cNvSpPr txBox="1"/>
          <p:nvPr/>
        </p:nvSpPr>
        <p:spPr>
          <a:xfrm>
            <a:off x="282785" y="2895600"/>
            <a:ext cx="2353529" cy="430887"/>
          </a:xfrm>
          <a:prstGeom prst="rect">
            <a:avLst/>
          </a:prstGeom>
          <a:noFill/>
        </p:spPr>
        <p:txBody>
          <a:bodyPr wrap="none" rtlCol="0">
            <a:spAutoFit/>
          </a:bodyPr>
          <a:lstStyle/>
          <a:p>
            <a:r>
              <a:rPr lang="en-US" b="1" dirty="0" smtClean="0">
                <a:solidFill>
                  <a:srgbClr val="FFC000"/>
                </a:solidFill>
              </a:rPr>
              <a:t>Document.xml:</a:t>
            </a:r>
            <a:endParaRPr lang="en-US" b="1" dirty="0">
              <a:solidFill>
                <a:srgbClr val="FFC000"/>
              </a:solidFill>
            </a:endParaRPr>
          </a:p>
        </p:txBody>
      </p:sp>
      <p:sp>
        <p:nvSpPr>
          <p:cNvPr id="7" name="TextBox 6"/>
          <p:cNvSpPr txBox="1"/>
          <p:nvPr/>
        </p:nvSpPr>
        <p:spPr>
          <a:xfrm>
            <a:off x="313471" y="4598313"/>
            <a:ext cx="2962671" cy="430887"/>
          </a:xfrm>
          <a:prstGeom prst="rect">
            <a:avLst/>
          </a:prstGeom>
          <a:noFill/>
        </p:spPr>
        <p:txBody>
          <a:bodyPr wrap="none" rtlCol="0">
            <a:spAutoFit/>
          </a:bodyPr>
          <a:lstStyle/>
          <a:p>
            <a:r>
              <a:rPr lang="en-US" b="1" dirty="0" err="1" smtClean="0">
                <a:solidFill>
                  <a:srgbClr val="FFC000"/>
                </a:solidFill>
              </a:rPr>
              <a:t>Document.xml.rels</a:t>
            </a:r>
            <a:r>
              <a:rPr lang="en-US" b="1" dirty="0" smtClean="0">
                <a:solidFill>
                  <a:srgbClr val="FFC000"/>
                </a:solidFill>
              </a:rPr>
              <a:t>:</a:t>
            </a:r>
            <a:endParaRPr lang="en-US" b="1" dirty="0">
              <a:solidFill>
                <a:srgbClr val="FFC000"/>
              </a:solidFill>
            </a:endParaRPr>
          </a:p>
        </p:txBody>
      </p:sp>
      <p:graphicFrame>
        <p:nvGraphicFramePr>
          <p:cNvPr id="8" name="Diagram 7"/>
          <p:cNvGraphicFramePr/>
          <p:nvPr/>
        </p:nvGraphicFramePr>
        <p:xfrm>
          <a:off x="4191000" y="2209800"/>
          <a:ext cx="4191000" cy="276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ounded Rectangle 8"/>
          <p:cNvSpPr/>
          <p:nvPr/>
        </p:nvSpPr>
        <p:spPr>
          <a:xfrm>
            <a:off x="7696200" y="5753100"/>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smtClean="0"/>
              <a:t>DEMO</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defTabSz="914400" eaLnBrk="1" hangingPunct="1"/>
            <a:r>
              <a:rPr lang="en-US" dirty="0" smtClean="0"/>
              <a:t>Document Sections</a:t>
            </a:r>
          </a:p>
        </p:txBody>
      </p:sp>
      <p:sp>
        <p:nvSpPr>
          <p:cNvPr id="3" name="Content Placeholder 2"/>
          <p:cNvSpPr>
            <a:spLocks noGrp="1"/>
          </p:cNvSpPr>
          <p:nvPr>
            <p:ph idx="1"/>
          </p:nvPr>
        </p:nvSpPr>
        <p:spPr/>
        <p:txBody>
          <a:bodyPr>
            <a:noAutofit/>
          </a:bodyPr>
          <a:lstStyle/>
          <a:p>
            <a:pPr defTabSz="914400" eaLnBrk="1" hangingPunct="1"/>
            <a:r>
              <a:rPr lang="en-US" dirty="0" smtClean="0"/>
              <a:t>A document may be divided into sections</a:t>
            </a:r>
          </a:p>
          <a:p>
            <a:endParaRPr lang="en-US" dirty="0" smtClean="0"/>
          </a:p>
          <a:p>
            <a:r>
              <a:rPr lang="en-US" dirty="0" smtClean="0"/>
              <a:t>These allow grouping at a higher level than paragraphs</a:t>
            </a:r>
          </a:p>
          <a:p>
            <a:pPr lvl="1"/>
            <a:r>
              <a:rPr lang="en-US" dirty="0" smtClean="0"/>
              <a:t>Vary landscape/portrait orientation, margins or other settings</a:t>
            </a:r>
          </a:p>
          <a:p>
            <a:endParaRPr lang="en-US" dirty="0" smtClean="0"/>
          </a:p>
          <a:p>
            <a:r>
              <a:rPr lang="en-US" dirty="0" smtClean="0"/>
              <a:t>Each section has a </a:t>
            </a:r>
            <a:r>
              <a:rPr lang="en-US" dirty="0" err="1" smtClean="0"/>
              <a:t>sectPr</a:t>
            </a:r>
            <a:r>
              <a:rPr lang="en-US" dirty="0" smtClean="0"/>
              <a:t> element (inside </a:t>
            </a:r>
            <a:r>
              <a:rPr lang="en-US" dirty="0" err="1" smtClean="0"/>
              <a:t>pPr</a:t>
            </a:r>
            <a:r>
              <a:rPr lang="en-US" dirty="0" smtClean="0"/>
              <a:t>) where properties may be defined for that section:</a:t>
            </a:r>
          </a:p>
          <a:p>
            <a:pPr lvl="1"/>
            <a:endParaRPr lang="en-US" dirty="0" smtClean="0"/>
          </a:p>
        </p:txBody>
      </p:sp>
      <p:sp>
        <p:nvSpPr>
          <p:cNvPr id="4" name="Rectangle 3"/>
          <p:cNvSpPr>
            <a:spLocks noChangeArrowheads="1"/>
          </p:cNvSpPr>
          <p:nvPr/>
        </p:nvSpPr>
        <p:spPr bwMode="auto">
          <a:xfrm>
            <a:off x="914400" y="4648200"/>
            <a:ext cx="7315200" cy="1384988"/>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pl-PL" sz="1200" dirty="0" smtClean="0">
                <a:solidFill>
                  <a:srgbClr val="7030A0"/>
                </a:solidFill>
                <a:latin typeface="Lucida Console" pitchFamily="49" charset="0"/>
              </a:rPr>
              <a:t>&lt;w:sectPr&gt;</a:t>
            </a:r>
          </a:p>
          <a:p>
            <a:pPr eaLnBrk="0" hangingPunct="0"/>
            <a:r>
              <a:rPr lang="en-US" sz="1200" dirty="0" smtClean="0">
                <a:solidFill>
                  <a:srgbClr val="7030A0"/>
                </a:solidFill>
                <a:latin typeface="Lucida Console" pitchFamily="49" charset="0"/>
              </a:rPr>
              <a:t>    </a:t>
            </a:r>
            <a:r>
              <a:rPr lang="pl-PL" sz="1200" dirty="0" smtClean="0">
                <a:solidFill>
                  <a:srgbClr val="7030A0"/>
                </a:solidFill>
                <a:latin typeface="Lucida Console" pitchFamily="49" charset="0"/>
              </a:rPr>
              <a:t>&lt;w:pgSz w:w="12240" w:h="15840"/&gt;</a:t>
            </a:r>
          </a:p>
          <a:p>
            <a:pPr eaLnBrk="0" hangingPunct="0"/>
            <a:r>
              <a:rPr lang="en-US" sz="1200" dirty="0" smtClean="0">
                <a:solidFill>
                  <a:srgbClr val="7030A0"/>
                </a:solidFill>
                <a:latin typeface="Lucida Console" pitchFamily="49" charset="0"/>
              </a:rPr>
              <a:t>    </a:t>
            </a:r>
            <a:r>
              <a:rPr lang="pl-PL" sz="1200" dirty="0" smtClean="0">
                <a:solidFill>
                  <a:srgbClr val="7030A0"/>
                </a:solidFill>
                <a:latin typeface="Lucida Console" pitchFamily="49" charset="0"/>
              </a:rPr>
              <a:t>&lt;w:pgMar w:top="1440" w:right="1800" w:bottom="1440“</a:t>
            </a:r>
            <a:r>
              <a:rPr lang="en-US" sz="1200" dirty="0" smtClean="0">
                <a:solidFill>
                  <a:srgbClr val="7030A0"/>
                </a:solidFill>
                <a:latin typeface="Lucida Console" pitchFamily="49" charset="0"/>
              </a:rPr>
              <a:t> </a:t>
            </a:r>
            <a:r>
              <a:rPr lang="pl-PL" sz="1200" dirty="0" smtClean="0">
                <a:solidFill>
                  <a:srgbClr val="7030A0"/>
                </a:solidFill>
                <a:latin typeface="Lucida Console" pitchFamily="49" charset="0"/>
              </a:rPr>
              <a:t>w:left="1800“</a:t>
            </a:r>
            <a:endParaRPr lang="en-US" sz="1200" dirty="0" smtClean="0">
              <a:solidFill>
                <a:srgbClr val="7030A0"/>
              </a:solidFill>
              <a:latin typeface="Lucida Console" pitchFamily="49" charset="0"/>
            </a:endParaRPr>
          </a:p>
          <a:p>
            <a:pPr eaLnBrk="0" hangingPunct="0"/>
            <a:r>
              <a:rPr lang="en-US" sz="1200" dirty="0" smtClean="0">
                <a:solidFill>
                  <a:srgbClr val="7030A0"/>
                </a:solidFill>
                <a:latin typeface="Lucida Console" pitchFamily="49" charset="0"/>
              </a:rPr>
              <a:t>                          </a:t>
            </a:r>
            <a:r>
              <a:rPr lang="pl-PL" sz="1200" dirty="0" smtClean="0">
                <a:solidFill>
                  <a:srgbClr val="7030A0"/>
                </a:solidFill>
                <a:latin typeface="Lucida Console" pitchFamily="49" charset="0"/>
              </a:rPr>
              <a:t>w:header="720" w:footer="720" w:gutter="0"/&gt;</a:t>
            </a:r>
          </a:p>
          <a:p>
            <a:pPr eaLnBrk="0" hangingPunct="0"/>
            <a:r>
              <a:rPr lang="en-US" sz="1200" dirty="0" smtClean="0">
                <a:solidFill>
                  <a:srgbClr val="7030A0"/>
                </a:solidFill>
                <a:latin typeface="Lucida Console" pitchFamily="49" charset="0"/>
              </a:rPr>
              <a:t>    </a:t>
            </a:r>
            <a:r>
              <a:rPr lang="pl-PL" sz="1200" dirty="0" smtClean="0">
                <a:solidFill>
                  <a:srgbClr val="7030A0"/>
                </a:solidFill>
                <a:latin typeface="Lucida Console" pitchFamily="49" charset="0"/>
              </a:rPr>
              <a:t>&lt;w:cols w:space="720"/&gt;</a:t>
            </a:r>
          </a:p>
          <a:p>
            <a:pPr eaLnBrk="0" hangingPunct="0"/>
            <a:r>
              <a:rPr lang="en-US" sz="1200" dirty="0" smtClean="0">
                <a:solidFill>
                  <a:srgbClr val="7030A0"/>
                </a:solidFill>
                <a:latin typeface="Lucida Console" pitchFamily="49" charset="0"/>
              </a:rPr>
              <a:t>    </a:t>
            </a:r>
            <a:r>
              <a:rPr lang="pl-PL" sz="1200" dirty="0" smtClean="0">
                <a:solidFill>
                  <a:srgbClr val="7030A0"/>
                </a:solidFill>
                <a:latin typeface="Lucida Console" pitchFamily="49" charset="0"/>
              </a:rPr>
              <a:t>&lt;w:docGrid w:linePitch="360"/&gt;</a:t>
            </a:r>
          </a:p>
          <a:p>
            <a:pPr eaLnBrk="0" hangingPunct="0"/>
            <a:r>
              <a:rPr lang="pl-PL" sz="1200" dirty="0" smtClean="0">
                <a:solidFill>
                  <a:srgbClr val="7030A0"/>
                </a:solidFill>
                <a:latin typeface="Lucida Console" pitchFamily="49" charset="0"/>
              </a:rPr>
              <a:t>&lt;/w:sectPr&gt;</a:t>
            </a:r>
            <a:endParaRPr lang="en-US" sz="1200" dirty="0" smtClean="0">
              <a:solidFill>
                <a:srgbClr val="7030A0"/>
              </a:solidFill>
              <a:latin typeface="Lucida Console"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chor="ctr"/>
          <a:lstStyle/>
          <a:p>
            <a:pPr eaLnBrk="0" fontAlgn="base">
              <a:spcBef>
                <a:spcPct val="0"/>
              </a:spcBef>
              <a:spcAft>
                <a:spcPct val="0"/>
              </a:spcAft>
            </a:pPr>
            <a:r>
              <a:rPr lang="en-US" dirty="0" smtClean="0">
                <a:latin typeface="Calibri" pitchFamily="34" charset="0"/>
                <a:cs typeface="Arial" charset="0"/>
                <a:sym typeface="Wingdings" pitchFamily="2" charset="2"/>
              </a:rPr>
              <a:t>Section Breaks</a:t>
            </a:r>
          </a:p>
        </p:txBody>
      </p:sp>
      <p:sp>
        <p:nvSpPr>
          <p:cNvPr id="25" name="Rectangle 3"/>
          <p:cNvSpPr>
            <a:spLocks noGrp="1" noChangeArrowheads="1"/>
          </p:cNvSpPr>
          <p:nvPr>
            <p:ph idx="1"/>
          </p:nvPr>
        </p:nvSpPr>
        <p:spPr/>
        <p:txBody>
          <a:bodyPr/>
          <a:lstStyle/>
          <a:p>
            <a:pPr marL="57150" indent="0">
              <a:buNone/>
            </a:pPr>
            <a:r>
              <a:rPr lang="en-US" dirty="0" smtClean="0">
                <a:sym typeface="Wingdings" pitchFamily="2" charset="2"/>
              </a:rPr>
              <a:t>Sections </a:t>
            </a:r>
            <a:r>
              <a:rPr lang="en-US" dirty="0">
                <a:sym typeface="Wingdings" pitchFamily="2" charset="2"/>
              </a:rPr>
              <a:t>are defined in two </a:t>
            </a:r>
            <a:r>
              <a:rPr lang="en-US" dirty="0" smtClean="0">
                <a:sym typeface="Wingdings" pitchFamily="2" charset="2"/>
              </a:rPr>
              <a:t>ways:</a:t>
            </a:r>
          </a:p>
          <a:p>
            <a:pPr marL="57150" indent="0">
              <a:buNone/>
            </a:pPr>
            <a:endParaRPr lang="en-US" dirty="0" smtClean="0">
              <a:sym typeface="Wingdings" pitchFamily="2" charset="2"/>
            </a:endParaRPr>
          </a:p>
          <a:p>
            <a:pPr marL="571500" indent="-514350">
              <a:buFont typeface="+mj-lt"/>
              <a:buAutoNum type="arabicPeriod"/>
            </a:pPr>
            <a:r>
              <a:rPr lang="en-US" dirty="0" smtClean="0">
                <a:sym typeface="Wingdings" pitchFamily="2" charset="2"/>
              </a:rPr>
              <a:t>Insertion </a:t>
            </a:r>
            <a:r>
              <a:rPr lang="en-US" dirty="0">
                <a:sym typeface="Wingdings" pitchFamily="2" charset="2"/>
              </a:rPr>
              <a:t>of a section break – a section break is a paragraph mark which also delimits a </a:t>
            </a:r>
            <a:r>
              <a:rPr lang="en-US" dirty="0" smtClean="0">
                <a:sym typeface="Wingdings" pitchFamily="2" charset="2"/>
              </a:rPr>
              <a:t>section</a:t>
            </a:r>
          </a:p>
          <a:p>
            <a:pPr marL="571500" indent="-514350">
              <a:buFont typeface="+mj-lt"/>
              <a:buAutoNum type="arabicPeriod"/>
            </a:pPr>
            <a:endParaRPr lang="en-US" dirty="0" smtClean="0">
              <a:sym typeface="Wingdings" pitchFamily="2" charset="2"/>
            </a:endParaRPr>
          </a:p>
          <a:p>
            <a:pPr marL="571500" indent="-514350">
              <a:buFont typeface="+mj-lt"/>
              <a:buAutoNum type="arabicPeriod"/>
            </a:pPr>
            <a:r>
              <a:rPr lang="en-US" dirty="0" smtClean="0">
                <a:sym typeface="Wingdings" pitchFamily="2" charset="2"/>
              </a:rPr>
              <a:t>The </a:t>
            </a:r>
            <a:r>
              <a:rPr lang="en-US" dirty="0">
                <a:sym typeface="Wingdings" pitchFamily="2" charset="2"/>
              </a:rPr>
              <a:t>last paragraph in the document – the final paragraph is always a section </a:t>
            </a:r>
            <a:r>
              <a:rPr lang="en-US" dirty="0" smtClean="0">
                <a:sym typeface="Wingdings" pitchFamily="2" charset="2"/>
              </a:rPr>
              <a:t>break</a:t>
            </a:r>
          </a:p>
          <a:p>
            <a:pPr marL="571500" indent="-514350">
              <a:buFont typeface="+mj-lt"/>
              <a:buAutoNum type="arabicPeriod"/>
            </a:pPr>
            <a:endParaRPr lang="en-US" dirty="0" smtClean="0">
              <a:sym typeface="Wingdings" pitchFamily="2" charset="2"/>
            </a:endParaRPr>
          </a:p>
          <a:p>
            <a:pPr marL="57150" indent="0">
              <a:buFont typeface="Arial" pitchFamily="34" charset="0"/>
              <a:buChar char="•"/>
            </a:pPr>
            <a:r>
              <a:rPr lang="en-US" dirty="0" smtClean="0">
                <a:sym typeface="Wingdings" pitchFamily="2" charset="2"/>
              </a:rPr>
              <a:t> Every document has at least one section</a:t>
            </a:r>
          </a:p>
          <a:p>
            <a:pPr marL="57150" indent="0">
              <a:buFont typeface="Arial" pitchFamily="34" charset="0"/>
              <a:buChar char="•"/>
            </a:pP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Breaks = &lt;</a:t>
            </a:r>
            <a:r>
              <a:rPr lang="en-US" dirty="0" err="1" smtClean="0"/>
              <a:t>sectPr</a:t>
            </a:r>
            <a:r>
              <a:rPr lang="en-US" dirty="0" smtClean="0"/>
              <a:t>&gt;</a:t>
            </a:r>
            <a:endParaRPr lang="en-US" dirty="0"/>
          </a:p>
        </p:txBody>
      </p:sp>
      <p:sp>
        <p:nvSpPr>
          <p:cNvPr id="3" name="Content Placeholder 2"/>
          <p:cNvSpPr>
            <a:spLocks noGrp="1"/>
          </p:cNvSpPr>
          <p:nvPr>
            <p:ph idx="1"/>
          </p:nvPr>
        </p:nvSpPr>
        <p:spPr/>
        <p:txBody>
          <a:bodyPr/>
          <a:lstStyle/>
          <a:p>
            <a:r>
              <a:rPr lang="en-US" dirty="0" smtClean="0"/>
              <a:t>Occurs in paragraph properties, within a paragraph</a:t>
            </a:r>
          </a:p>
          <a:p>
            <a:r>
              <a:rPr lang="en-US" dirty="0" smtClean="0"/>
              <a:t>Properties refer to content that comes </a:t>
            </a:r>
            <a:r>
              <a:rPr lang="en-US" i="1" dirty="0" smtClean="0"/>
              <a:t>before </a:t>
            </a:r>
            <a:r>
              <a:rPr lang="en-US" dirty="0" smtClean="0"/>
              <a:t>them</a:t>
            </a:r>
            <a:endParaRPr lang="en-US" dirty="0"/>
          </a:p>
        </p:txBody>
      </p:sp>
      <p:pic>
        <p:nvPicPr>
          <p:cNvPr id="1026" name="Picture 2"/>
          <p:cNvPicPr>
            <a:picLocks noChangeAspect="1" noChangeArrowheads="1"/>
          </p:cNvPicPr>
          <p:nvPr/>
        </p:nvPicPr>
        <p:blipFill>
          <a:blip r:embed="rId3"/>
          <a:srcRect/>
          <a:stretch>
            <a:fillRect/>
          </a:stretch>
        </p:blipFill>
        <p:spPr bwMode="auto">
          <a:xfrm>
            <a:off x="619126" y="2576634"/>
            <a:ext cx="3352800" cy="359556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352925" y="2576634"/>
            <a:ext cx="4333875" cy="18239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p:txBody>
          <a:bodyPr/>
          <a:lstStyle/>
          <a:p>
            <a:pPr hangingPunct="1"/>
            <a:r>
              <a:rPr lang="en-US" dirty="0" smtClean="0">
                <a:sym typeface="Wingdings" pitchFamily="2" charset="2"/>
              </a:rPr>
              <a:t>Section Properties</a:t>
            </a:r>
            <a:endParaRPr lang="en-US" dirty="0">
              <a:sym typeface="Wingdings" pitchFamily="2" charset="2"/>
            </a:endParaRPr>
          </a:p>
        </p:txBody>
      </p:sp>
      <p:sp>
        <p:nvSpPr>
          <p:cNvPr id="15" name="Rectangle 3"/>
          <p:cNvSpPr>
            <a:spLocks noGrp="1" noChangeArrowheads="1"/>
          </p:cNvSpPr>
          <p:nvPr>
            <p:ph idx="1"/>
          </p:nvPr>
        </p:nvSpPr>
        <p:spPr/>
        <p:txBody>
          <a:bodyPr>
            <a:noAutofit/>
          </a:bodyPr>
          <a:lstStyle/>
          <a:p>
            <a:pPr marL="0" indent="0" hangingPunct="1">
              <a:lnSpc>
                <a:spcPct val="90000"/>
              </a:lnSpc>
              <a:buNone/>
            </a:pPr>
            <a:r>
              <a:rPr lang="en-US" dirty="0" smtClean="0">
                <a:sym typeface="Wingdings" pitchFamily="2" charset="2"/>
              </a:rPr>
              <a:t>Each section has its own settings</a:t>
            </a:r>
            <a:br>
              <a:rPr lang="en-US" dirty="0" smtClean="0">
                <a:sym typeface="Wingdings" pitchFamily="2" charset="2"/>
              </a:rPr>
            </a:br>
            <a:r>
              <a:rPr lang="en-US" dirty="0" smtClean="0">
                <a:sym typeface="Wingdings" pitchFamily="2" charset="2"/>
              </a:rPr>
              <a:t>for the properties exposed in</a:t>
            </a:r>
            <a:br>
              <a:rPr lang="en-US" dirty="0" smtClean="0">
                <a:sym typeface="Wingdings" pitchFamily="2" charset="2"/>
              </a:rPr>
            </a:br>
            <a:r>
              <a:rPr lang="en-US" dirty="0" smtClean="0">
                <a:sym typeface="Wingdings" pitchFamily="2" charset="2"/>
              </a:rPr>
              <a:t>Word’s Page Setup dialog</a:t>
            </a:r>
          </a:p>
        </p:txBody>
      </p:sp>
      <p:pic>
        <p:nvPicPr>
          <p:cNvPr id="1026" name="Picture 2"/>
          <p:cNvPicPr>
            <a:picLocks noChangeAspect="1" noChangeArrowheads="1"/>
          </p:cNvPicPr>
          <p:nvPr/>
        </p:nvPicPr>
        <p:blipFill>
          <a:blip r:embed="rId3"/>
          <a:srcRect/>
          <a:stretch>
            <a:fillRect/>
          </a:stretch>
        </p:blipFill>
        <p:spPr bwMode="auto">
          <a:xfrm>
            <a:off x="6032712" y="914400"/>
            <a:ext cx="2501688" cy="3028950"/>
          </a:xfrm>
          <a:prstGeom prst="rect">
            <a:avLst/>
          </a:prstGeom>
          <a:noFill/>
          <a:ln w="9525">
            <a:noFill/>
            <a:miter lim="800000"/>
            <a:headEnd/>
            <a:tailEnd/>
          </a:ln>
          <a:effectLst>
            <a:outerShdw blurRad="76200" dir="13500000" sy="23000" kx="1200000" algn="br" rotWithShape="0">
              <a:prstClr val="black">
                <a:alpha val="20000"/>
              </a:prstClr>
            </a:outerShdw>
          </a:effectLst>
        </p:spPr>
      </p:pic>
      <p:sp>
        <p:nvSpPr>
          <p:cNvPr id="5" name="Rectangle 4"/>
          <p:cNvSpPr>
            <a:spLocks noChangeArrowheads="1"/>
          </p:cNvSpPr>
          <p:nvPr/>
        </p:nvSpPr>
        <p:spPr bwMode="auto">
          <a:xfrm>
            <a:off x="533400" y="4191000"/>
            <a:ext cx="8001000" cy="1600432"/>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r>
              <a:rPr lang="pl-PL" sz="1400" dirty="0" smtClean="0">
                <a:solidFill>
                  <a:srgbClr val="0000FF"/>
                </a:solidFill>
                <a:latin typeface="Lucida Console" pitchFamily="49" charset="0"/>
              </a:rPr>
              <a:t>&lt;</a:t>
            </a:r>
            <a:r>
              <a:rPr lang="pl-PL" sz="1400" dirty="0" smtClean="0">
                <a:solidFill>
                  <a:srgbClr val="990000"/>
                </a:solidFill>
                <a:latin typeface="Lucida Console" pitchFamily="49" charset="0"/>
              </a:rPr>
              <a:t>w:sectPr</a:t>
            </a:r>
            <a:r>
              <a:rPr lang="pl-PL" sz="1400" dirty="0" smtClean="0">
                <a:solidFill>
                  <a:srgbClr val="0000FF"/>
                </a:solidFill>
                <a:latin typeface="Lucida Console" pitchFamily="49" charset="0"/>
              </a:rPr>
              <a:t>&gt;</a:t>
            </a:r>
            <a:endParaRPr lang="pl-PL" sz="1400" dirty="0" smtClean="0">
              <a:latin typeface="Lucida Console" pitchFamily="49" charset="0"/>
            </a:endParaRPr>
          </a:p>
          <a:p>
            <a:r>
              <a:rPr lang="pl-PL" sz="1400" b="1" dirty="0" smtClean="0">
                <a:solidFill>
                  <a:srgbClr val="FF0000"/>
                </a:solidFill>
                <a:latin typeface="Lucida Console" pitchFamily="49" charset="0"/>
              </a:rPr>
              <a:t> </a:t>
            </a:r>
            <a:r>
              <a:rPr lang="pl-PL" sz="1400" dirty="0" smtClean="0">
                <a:latin typeface="Lucida Console" pitchFamily="49" charset="0"/>
              </a:rPr>
              <a:t> </a:t>
            </a:r>
            <a:r>
              <a:rPr lang="pl-PL" sz="1400" dirty="0" smtClean="0">
                <a:solidFill>
                  <a:srgbClr val="0000FF"/>
                </a:solidFill>
                <a:latin typeface="Lucida Console" pitchFamily="49" charset="0"/>
              </a:rPr>
              <a:t>&lt;</a:t>
            </a:r>
            <a:r>
              <a:rPr lang="pl-PL" sz="1400" dirty="0" smtClean="0">
                <a:solidFill>
                  <a:srgbClr val="990000"/>
                </a:solidFill>
                <a:latin typeface="Lucida Console" pitchFamily="49" charset="0"/>
              </a:rPr>
              <a:t>w:pgSz</a:t>
            </a:r>
            <a:r>
              <a:rPr lang="pl-PL" sz="1400" dirty="0" smtClean="0">
                <a:latin typeface="Lucida Console" pitchFamily="49" charset="0"/>
              </a:rPr>
              <a:t> </a:t>
            </a:r>
            <a:r>
              <a:rPr lang="pl-PL" sz="1400" dirty="0" smtClean="0">
                <a:solidFill>
                  <a:srgbClr val="990000"/>
                </a:solidFill>
                <a:latin typeface="Lucida Console" pitchFamily="49" charset="0"/>
              </a:rPr>
              <a:t>w:w</a:t>
            </a:r>
            <a:r>
              <a:rPr lang="pl-PL" sz="1400" dirty="0" smtClean="0">
                <a:solidFill>
                  <a:srgbClr val="0000FF"/>
                </a:solidFill>
                <a:latin typeface="Lucida Console" pitchFamily="49" charset="0"/>
              </a:rPr>
              <a:t>="</a:t>
            </a:r>
            <a:r>
              <a:rPr lang="pl-PL" sz="1400" b="1" dirty="0" smtClean="0">
                <a:latin typeface="Lucida Console" pitchFamily="49" charset="0"/>
              </a:rPr>
              <a:t>12240</a:t>
            </a:r>
            <a:r>
              <a:rPr lang="pl-PL" sz="1400" dirty="0" smtClean="0">
                <a:solidFill>
                  <a:srgbClr val="0000FF"/>
                </a:solidFill>
                <a:latin typeface="Lucida Console" pitchFamily="49" charset="0"/>
              </a:rPr>
              <a:t>"</a:t>
            </a:r>
            <a:r>
              <a:rPr lang="pl-PL" sz="1400" dirty="0" smtClean="0">
                <a:solidFill>
                  <a:srgbClr val="990000"/>
                </a:solidFill>
                <a:latin typeface="Lucida Console" pitchFamily="49" charset="0"/>
              </a:rPr>
              <a:t> w:h</a:t>
            </a:r>
            <a:r>
              <a:rPr lang="pl-PL" sz="1400" dirty="0" smtClean="0">
                <a:solidFill>
                  <a:srgbClr val="0000FF"/>
                </a:solidFill>
                <a:latin typeface="Lucida Console" pitchFamily="49" charset="0"/>
              </a:rPr>
              <a:t>="</a:t>
            </a:r>
            <a:r>
              <a:rPr lang="pl-PL" sz="1400" b="1" dirty="0" smtClean="0">
                <a:latin typeface="Lucida Console" pitchFamily="49" charset="0"/>
              </a:rPr>
              <a:t>15840</a:t>
            </a:r>
            <a:r>
              <a:rPr lang="pl-PL" sz="1400" dirty="0" smtClean="0">
                <a:solidFill>
                  <a:srgbClr val="0000FF"/>
                </a:solidFill>
                <a:latin typeface="Lucida Console" pitchFamily="49" charset="0"/>
              </a:rPr>
              <a:t>" /&gt;</a:t>
            </a:r>
            <a:endParaRPr lang="pl-PL" sz="1400" dirty="0" smtClean="0">
              <a:latin typeface="Lucida Console" pitchFamily="49" charset="0"/>
            </a:endParaRPr>
          </a:p>
          <a:p>
            <a:r>
              <a:rPr lang="pl-PL" sz="1400" b="1" dirty="0" smtClean="0">
                <a:solidFill>
                  <a:srgbClr val="FF0000"/>
                </a:solidFill>
                <a:latin typeface="Lucida Console" pitchFamily="49" charset="0"/>
              </a:rPr>
              <a:t> </a:t>
            </a:r>
            <a:r>
              <a:rPr lang="pl-PL" sz="1400" dirty="0" smtClean="0">
                <a:latin typeface="Lucida Console" pitchFamily="49" charset="0"/>
              </a:rPr>
              <a:t> </a:t>
            </a:r>
            <a:r>
              <a:rPr lang="pl-PL" sz="1400" dirty="0" smtClean="0">
                <a:solidFill>
                  <a:srgbClr val="0000FF"/>
                </a:solidFill>
                <a:latin typeface="Lucida Console" pitchFamily="49" charset="0"/>
              </a:rPr>
              <a:t>&lt;</a:t>
            </a:r>
            <a:r>
              <a:rPr lang="pl-PL" sz="1400" dirty="0" smtClean="0">
                <a:solidFill>
                  <a:srgbClr val="990000"/>
                </a:solidFill>
                <a:latin typeface="Lucida Console" pitchFamily="49" charset="0"/>
              </a:rPr>
              <a:t>w:pgMar</a:t>
            </a:r>
            <a:r>
              <a:rPr lang="pl-PL" sz="1400" dirty="0" smtClean="0">
                <a:latin typeface="Lucida Console" pitchFamily="49" charset="0"/>
              </a:rPr>
              <a:t> </a:t>
            </a:r>
            <a:r>
              <a:rPr lang="pl-PL" sz="1400" dirty="0" smtClean="0">
                <a:solidFill>
                  <a:srgbClr val="990000"/>
                </a:solidFill>
                <a:latin typeface="Lucida Console" pitchFamily="49" charset="0"/>
              </a:rPr>
              <a:t>w:top</a:t>
            </a:r>
            <a:r>
              <a:rPr lang="pl-PL" sz="1400" dirty="0" smtClean="0">
                <a:solidFill>
                  <a:srgbClr val="0000FF"/>
                </a:solidFill>
                <a:latin typeface="Lucida Console" pitchFamily="49" charset="0"/>
              </a:rPr>
              <a:t>="</a:t>
            </a:r>
            <a:r>
              <a:rPr lang="pl-PL" sz="1400" b="1" dirty="0" smtClean="0">
                <a:latin typeface="Lucida Console" pitchFamily="49" charset="0"/>
              </a:rPr>
              <a:t>1440</a:t>
            </a:r>
            <a:r>
              <a:rPr lang="pl-PL" sz="1400" dirty="0" smtClean="0">
                <a:solidFill>
                  <a:srgbClr val="0000FF"/>
                </a:solidFill>
                <a:latin typeface="Lucida Console" pitchFamily="49" charset="0"/>
              </a:rPr>
              <a:t>"</a:t>
            </a:r>
            <a:r>
              <a:rPr lang="pl-PL" sz="1400" dirty="0" smtClean="0">
                <a:solidFill>
                  <a:srgbClr val="990000"/>
                </a:solidFill>
                <a:latin typeface="Lucida Console" pitchFamily="49" charset="0"/>
              </a:rPr>
              <a:t> w:right</a:t>
            </a:r>
            <a:r>
              <a:rPr lang="pl-PL" sz="1400" dirty="0" smtClean="0">
                <a:solidFill>
                  <a:srgbClr val="0000FF"/>
                </a:solidFill>
                <a:latin typeface="Lucida Console" pitchFamily="49" charset="0"/>
              </a:rPr>
              <a:t>="</a:t>
            </a:r>
            <a:r>
              <a:rPr lang="pl-PL" sz="1400" b="1" dirty="0" smtClean="0">
                <a:latin typeface="Lucida Console" pitchFamily="49" charset="0"/>
              </a:rPr>
              <a:t>1440</a:t>
            </a:r>
            <a:r>
              <a:rPr lang="pl-PL" sz="1400" dirty="0" smtClean="0">
                <a:solidFill>
                  <a:srgbClr val="0000FF"/>
                </a:solidFill>
                <a:latin typeface="Lucida Console" pitchFamily="49" charset="0"/>
              </a:rPr>
              <a:t>"</a:t>
            </a:r>
            <a:r>
              <a:rPr lang="pl-PL" sz="1400" dirty="0" smtClean="0">
                <a:solidFill>
                  <a:srgbClr val="990000"/>
                </a:solidFill>
                <a:latin typeface="Lucida Console" pitchFamily="49" charset="0"/>
              </a:rPr>
              <a:t> w:bottom</a:t>
            </a:r>
            <a:r>
              <a:rPr lang="pl-PL" sz="1400" dirty="0" smtClean="0">
                <a:solidFill>
                  <a:srgbClr val="0000FF"/>
                </a:solidFill>
                <a:latin typeface="Lucida Console" pitchFamily="49" charset="0"/>
              </a:rPr>
              <a:t>="</a:t>
            </a:r>
            <a:r>
              <a:rPr lang="pl-PL" sz="1400" b="1" dirty="0" smtClean="0">
                <a:latin typeface="Lucida Console" pitchFamily="49" charset="0"/>
              </a:rPr>
              <a:t>1440</a:t>
            </a:r>
            <a:r>
              <a:rPr lang="pl-PL" sz="1400" dirty="0" smtClean="0">
                <a:solidFill>
                  <a:srgbClr val="0000FF"/>
                </a:solidFill>
                <a:latin typeface="Lucida Console" pitchFamily="49" charset="0"/>
              </a:rPr>
              <a:t>"</a:t>
            </a:r>
            <a:r>
              <a:rPr lang="pl-PL" sz="1400" dirty="0" smtClean="0">
                <a:solidFill>
                  <a:srgbClr val="990000"/>
                </a:solidFill>
                <a:latin typeface="Lucida Console" pitchFamily="49" charset="0"/>
              </a:rPr>
              <a:t> w:left</a:t>
            </a:r>
            <a:r>
              <a:rPr lang="pl-PL" sz="1400" dirty="0" smtClean="0">
                <a:solidFill>
                  <a:srgbClr val="0000FF"/>
                </a:solidFill>
                <a:latin typeface="Lucida Console" pitchFamily="49" charset="0"/>
              </a:rPr>
              <a:t>="</a:t>
            </a:r>
            <a:r>
              <a:rPr lang="pl-PL" sz="1400" b="1" dirty="0" smtClean="0">
                <a:latin typeface="Lucida Console" pitchFamily="49" charset="0"/>
              </a:rPr>
              <a:t>1440</a:t>
            </a:r>
            <a:r>
              <a:rPr lang="pl-PL" sz="1400" dirty="0" smtClean="0">
                <a:solidFill>
                  <a:srgbClr val="0000FF"/>
                </a:solidFill>
                <a:latin typeface="Lucida Console" pitchFamily="49" charset="0"/>
              </a:rPr>
              <a:t>"</a:t>
            </a:r>
            <a:r>
              <a:rPr lang="pl-PL" sz="1400" dirty="0" smtClean="0">
                <a:solidFill>
                  <a:srgbClr val="990000"/>
                </a:solidFill>
                <a:latin typeface="Lucida Console" pitchFamily="49" charset="0"/>
              </a:rPr>
              <a:t> w:header</a:t>
            </a:r>
            <a:r>
              <a:rPr lang="pl-PL" sz="1400" dirty="0" smtClean="0">
                <a:solidFill>
                  <a:srgbClr val="0000FF"/>
                </a:solidFill>
                <a:latin typeface="Lucida Console" pitchFamily="49" charset="0"/>
              </a:rPr>
              <a:t>="</a:t>
            </a:r>
            <a:r>
              <a:rPr lang="pl-PL" sz="1400" b="1" dirty="0" smtClean="0">
                <a:latin typeface="Lucida Console" pitchFamily="49" charset="0"/>
              </a:rPr>
              <a:t>720</a:t>
            </a:r>
            <a:r>
              <a:rPr lang="pl-PL" sz="1400" dirty="0" smtClean="0">
                <a:solidFill>
                  <a:srgbClr val="0000FF"/>
                </a:solidFill>
                <a:latin typeface="Lucida Console" pitchFamily="49" charset="0"/>
              </a:rPr>
              <a:t>"</a:t>
            </a:r>
            <a:r>
              <a:rPr lang="pl-PL" sz="1400" dirty="0" smtClean="0">
                <a:solidFill>
                  <a:srgbClr val="990000"/>
                </a:solidFill>
                <a:latin typeface="Lucida Console" pitchFamily="49" charset="0"/>
              </a:rPr>
              <a:t> w:footer</a:t>
            </a:r>
            <a:r>
              <a:rPr lang="pl-PL" sz="1400" dirty="0" smtClean="0">
                <a:solidFill>
                  <a:srgbClr val="0000FF"/>
                </a:solidFill>
                <a:latin typeface="Lucida Console" pitchFamily="49" charset="0"/>
              </a:rPr>
              <a:t>="</a:t>
            </a:r>
            <a:r>
              <a:rPr lang="pl-PL" sz="1400" b="1" dirty="0" smtClean="0">
                <a:latin typeface="Lucida Console" pitchFamily="49" charset="0"/>
              </a:rPr>
              <a:t>720</a:t>
            </a:r>
            <a:r>
              <a:rPr lang="pl-PL" sz="1400" dirty="0" smtClean="0">
                <a:solidFill>
                  <a:srgbClr val="0000FF"/>
                </a:solidFill>
                <a:latin typeface="Lucida Console" pitchFamily="49" charset="0"/>
              </a:rPr>
              <a:t>"</a:t>
            </a:r>
            <a:r>
              <a:rPr lang="pl-PL" sz="1400" dirty="0" smtClean="0">
                <a:solidFill>
                  <a:srgbClr val="990000"/>
                </a:solidFill>
                <a:latin typeface="Lucida Console" pitchFamily="49" charset="0"/>
              </a:rPr>
              <a:t> w:gutter</a:t>
            </a:r>
            <a:r>
              <a:rPr lang="pl-PL" sz="1400" dirty="0" smtClean="0">
                <a:solidFill>
                  <a:srgbClr val="0000FF"/>
                </a:solidFill>
                <a:latin typeface="Lucida Console" pitchFamily="49" charset="0"/>
              </a:rPr>
              <a:t>="</a:t>
            </a:r>
            <a:r>
              <a:rPr lang="pl-PL" sz="1400" b="1" dirty="0" smtClean="0">
                <a:latin typeface="Lucida Console" pitchFamily="49" charset="0"/>
              </a:rPr>
              <a:t>0</a:t>
            </a:r>
            <a:r>
              <a:rPr lang="pl-PL" sz="1400" dirty="0" smtClean="0">
                <a:solidFill>
                  <a:srgbClr val="0000FF"/>
                </a:solidFill>
                <a:latin typeface="Lucida Console" pitchFamily="49" charset="0"/>
              </a:rPr>
              <a:t>" /&gt;</a:t>
            </a:r>
            <a:r>
              <a:rPr lang="pl-PL" sz="1400" dirty="0" smtClean="0">
                <a:latin typeface="Lucida Console" pitchFamily="49" charset="0"/>
              </a:rPr>
              <a:t> </a:t>
            </a:r>
          </a:p>
          <a:p>
            <a:r>
              <a:rPr lang="pl-PL" sz="1400" b="1" dirty="0" smtClean="0">
                <a:solidFill>
                  <a:srgbClr val="FF0000"/>
                </a:solidFill>
                <a:latin typeface="Lucida Console" pitchFamily="49" charset="0"/>
              </a:rPr>
              <a:t> </a:t>
            </a:r>
            <a:r>
              <a:rPr lang="pl-PL" sz="1400" dirty="0" smtClean="0">
                <a:latin typeface="Lucida Console" pitchFamily="49" charset="0"/>
              </a:rPr>
              <a:t> </a:t>
            </a:r>
            <a:r>
              <a:rPr lang="pl-PL" sz="1400" dirty="0" smtClean="0">
                <a:solidFill>
                  <a:srgbClr val="0000FF"/>
                </a:solidFill>
                <a:latin typeface="Lucida Console" pitchFamily="49" charset="0"/>
              </a:rPr>
              <a:t>&lt;</a:t>
            </a:r>
            <a:r>
              <a:rPr lang="pl-PL" sz="1400" dirty="0" smtClean="0">
                <a:solidFill>
                  <a:srgbClr val="990000"/>
                </a:solidFill>
                <a:latin typeface="Lucida Console" pitchFamily="49" charset="0"/>
              </a:rPr>
              <a:t>w:cols</a:t>
            </a:r>
            <a:r>
              <a:rPr lang="pl-PL" sz="1400" dirty="0" smtClean="0">
                <a:latin typeface="Lucida Console" pitchFamily="49" charset="0"/>
              </a:rPr>
              <a:t> </a:t>
            </a:r>
            <a:r>
              <a:rPr lang="pl-PL" sz="1400" dirty="0" smtClean="0">
                <a:solidFill>
                  <a:srgbClr val="990000"/>
                </a:solidFill>
                <a:latin typeface="Lucida Console" pitchFamily="49" charset="0"/>
              </a:rPr>
              <a:t>w:space</a:t>
            </a:r>
            <a:r>
              <a:rPr lang="pl-PL" sz="1400" dirty="0" smtClean="0">
                <a:solidFill>
                  <a:srgbClr val="0000FF"/>
                </a:solidFill>
                <a:latin typeface="Lucida Console" pitchFamily="49" charset="0"/>
              </a:rPr>
              <a:t>="</a:t>
            </a:r>
            <a:r>
              <a:rPr lang="pl-PL" sz="1400" b="1" dirty="0" smtClean="0">
                <a:latin typeface="Lucida Console" pitchFamily="49" charset="0"/>
              </a:rPr>
              <a:t>720</a:t>
            </a:r>
            <a:r>
              <a:rPr lang="pl-PL" sz="1400" dirty="0" smtClean="0">
                <a:solidFill>
                  <a:srgbClr val="0000FF"/>
                </a:solidFill>
                <a:latin typeface="Lucida Console" pitchFamily="49" charset="0"/>
              </a:rPr>
              <a:t>" /&gt;</a:t>
            </a:r>
            <a:r>
              <a:rPr lang="pl-PL" sz="1400" dirty="0" smtClean="0">
                <a:latin typeface="Lucida Console" pitchFamily="49" charset="0"/>
              </a:rPr>
              <a:t> </a:t>
            </a:r>
          </a:p>
          <a:p>
            <a:r>
              <a:rPr lang="pl-PL" sz="1400" b="1" dirty="0" smtClean="0">
                <a:solidFill>
                  <a:srgbClr val="FF0000"/>
                </a:solidFill>
                <a:latin typeface="Lucida Console" pitchFamily="49" charset="0"/>
              </a:rPr>
              <a:t> </a:t>
            </a:r>
            <a:r>
              <a:rPr lang="pl-PL" sz="1400" dirty="0" smtClean="0">
                <a:latin typeface="Lucida Console" pitchFamily="49" charset="0"/>
              </a:rPr>
              <a:t> </a:t>
            </a:r>
            <a:r>
              <a:rPr lang="pl-PL" sz="1400" dirty="0" smtClean="0">
                <a:solidFill>
                  <a:srgbClr val="0000FF"/>
                </a:solidFill>
                <a:latin typeface="Lucida Console" pitchFamily="49" charset="0"/>
              </a:rPr>
              <a:t>&lt;</a:t>
            </a:r>
            <a:r>
              <a:rPr lang="pl-PL" sz="1400" dirty="0" smtClean="0">
                <a:solidFill>
                  <a:srgbClr val="990000"/>
                </a:solidFill>
                <a:latin typeface="Lucida Console" pitchFamily="49" charset="0"/>
              </a:rPr>
              <a:t>w:docGrid</a:t>
            </a:r>
            <a:r>
              <a:rPr lang="pl-PL" sz="1400" dirty="0" smtClean="0">
                <a:latin typeface="Lucida Console" pitchFamily="49" charset="0"/>
              </a:rPr>
              <a:t> </a:t>
            </a:r>
            <a:r>
              <a:rPr lang="pl-PL" sz="1400" dirty="0" smtClean="0">
                <a:solidFill>
                  <a:srgbClr val="990000"/>
                </a:solidFill>
                <a:latin typeface="Lucida Console" pitchFamily="49" charset="0"/>
              </a:rPr>
              <a:t>w:linePitch</a:t>
            </a:r>
            <a:r>
              <a:rPr lang="pl-PL" sz="1400" dirty="0" smtClean="0">
                <a:solidFill>
                  <a:srgbClr val="0000FF"/>
                </a:solidFill>
                <a:latin typeface="Lucida Console" pitchFamily="49" charset="0"/>
              </a:rPr>
              <a:t>="</a:t>
            </a:r>
            <a:r>
              <a:rPr lang="pl-PL" sz="1400" b="1" dirty="0" smtClean="0">
                <a:latin typeface="Lucida Console" pitchFamily="49" charset="0"/>
              </a:rPr>
              <a:t>360</a:t>
            </a:r>
            <a:r>
              <a:rPr lang="pl-PL" sz="1400" dirty="0" smtClean="0">
                <a:solidFill>
                  <a:srgbClr val="0000FF"/>
                </a:solidFill>
                <a:latin typeface="Lucida Console" pitchFamily="49" charset="0"/>
              </a:rPr>
              <a:t>" /&gt;</a:t>
            </a:r>
            <a:r>
              <a:rPr lang="pl-PL" sz="1400" dirty="0" smtClean="0">
                <a:latin typeface="Lucida Console" pitchFamily="49" charset="0"/>
              </a:rPr>
              <a:t> </a:t>
            </a:r>
          </a:p>
          <a:p>
            <a:r>
              <a:rPr lang="pl-PL" sz="1400" b="1" dirty="0" smtClean="0">
                <a:solidFill>
                  <a:srgbClr val="FF0000"/>
                </a:solidFill>
                <a:latin typeface="Lucida Console" pitchFamily="49" charset="0"/>
              </a:rPr>
              <a:t> </a:t>
            </a:r>
            <a:r>
              <a:rPr lang="pl-PL" sz="1400" dirty="0" smtClean="0">
                <a:latin typeface="Lucida Console" pitchFamily="49" charset="0"/>
              </a:rPr>
              <a:t> </a:t>
            </a:r>
            <a:r>
              <a:rPr lang="pl-PL" sz="1400" dirty="0" smtClean="0">
                <a:solidFill>
                  <a:srgbClr val="0000FF"/>
                </a:solidFill>
                <a:latin typeface="Lucida Console" pitchFamily="49" charset="0"/>
              </a:rPr>
              <a:t>&lt;/</a:t>
            </a:r>
            <a:r>
              <a:rPr lang="pl-PL" sz="1400" dirty="0" smtClean="0">
                <a:solidFill>
                  <a:srgbClr val="990000"/>
                </a:solidFill>
                <a:latin typeface="Lucida Console" pitchFamily="49" charset="0"/>
              </a:rPr>
              <a:t>w:sectPr</a:t>
            </a:r>
            <a:r>
              <a:rPr lang="pl-PL" sz="1400" dirty="0" smtClean="0">
                <a:solidFill>
                  <a:srgbClr val="0000FF"/>
                </a:solidFill>
                <a:latin typeface="Lucida Console" pitchFamily="49" charset="0"/>
              </a:rPr>
              <a:t>&gt;</a:t>
            </a:r>
            <a:endParaRPr lang="pl-PL" sz="1400" dirty="0">
              <a:latin typeface="Lucida Console" pitchFamily="49" charset="0"/>
            </a:endParaRPr>
          </a:p>
        </p:txBody>
      </p:sp>
      <p:sp>
        <p:nvSpPr>
          <p:cNvPr id="6" name="Oval 5"/>
          <p:cNvSpPr/>
          <p:nvPr/>
        </p:nvSpPr>
        <p:spPr>
          <a:xfrm>
            <a:off x="2514600" y="4572000"/>
            <a:ext cx="685800" cy="381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7" name="Oval 6"/>
          <p:cNvSpPr/>
          <p:nvPr/>
        </p:nvSpPr>
        <p:spPr>
          <a:xfrm>
            <a:off x="6096000" y="1295400"/>
            <a:ext cx="1066800" cy="2286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cxnSp>
        <p:nvCxnSpPr>
          <p:cNvPr id="9" name="Straight Arrow Connector 8"/>
          <p:cNvCxnSpPr>
            <a:stCxn id="6" idx="7"/>
          </p:cNvCxnSpPr>
          <p:nvPr/>
        </p:nvCxnSpPr>
        <p:spPr>
          <a:xfrm rot="5400000" flipH="1" flipV="1">
            <a:off x="2969885" y="1654082"/>
            <a:ext cx="3103796" cy="2843633"/>
          </a:xfrm>
          <a:prstGeom prst="straightConnector1">
            <a:avLst/>
          </a:prstGeom>
          <a:ln w="28575">
            <a:solidFill>
              <a:schemeClr val="accent3"/>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p:txBody>
          <a:bodyPr/>
          <a:lstStyle/>
          <a:p>
            <a:pPr hangingPunct="1"/>
            <a:r>
              <a:rPr lang="en-US" dirty="0" smtClean="0">
                <a:sym typeface="Wingdings" pitchFamily="2" charset="2"/>
              </a:rPr>
              <a:t>Section Break Types</a:t>
            </a:r>
            <a:endParaRPr lang="en-US" dirty="0">
              <a:sym typeface="Wingdings" pitchFamily="2" charset="2"/>
            </a:endParaRPr>
          </a:p>
        </p:txBody>
      </p:sp>
      <p:sp>
        <p:nvSpPr>
          <p:cNvPr id="29" name="Rectangle 3"/>
          <p:cNvSpPr>
            <a:spLocks noGrp="1" noChangeArrowheads="1"/>
          </p:cNvSpPr>
          <p:nvPr>
            <p:ph idx="1"/>
          </p:nvPr>
        </p:nvSpPr>
        <p:spPr/>
        <p:txBody>
          <a:bodyPr/>
          <a:lstStyle/>
          <a:p>
            <a:pPr hangingPunct="1">
              <a:buNone/>
            </a:pPr>
            <a:r>
              <a:rPr lang="en-US" sz="2800" dirty="0">
                <a:sym typeface="Wingdings" pitchFamily="2" charset="2"/>
              </a:rPr>
              <a:t>Four types of </a:t>
            </a:r>
            <a:r>
              <a:rPr lang="en-US" sz="2800" dirty="0" smtClean="0">
                <a:sym typeface="Wingdings" pitchFamily="2" charset="2"/>
              </a:rPr>
              <a:t>section breaks:</a:t>
            </a:r>
            <a:endParaRPr lang="en-US" dirty="0">
              <a:sym typeface="Wingdings" pitchFamily="2" charset="2"/>
            </a:endParaRPr>
          </a:p>
          <a:p>
            <a:pPr lvl="1" hangingPunct="1"/>
            <a:r>
              <a:rPr lang="en-US" sz="2400" dirty="0" smtClean="0">
                <a:sym typeface="Wingdings" pitchFamily="2" charset="2"/>
              </a:rPr>
              <a:t>Next </a:t>
            </a:r>
            <a:r>
              <a:rPr lang="en-US" sz="2400" dirty="0">
                <a:sym typeface="Wingdings" pitchFamily="2" charset="2"/>
              </a:rPr>
              <a:t>page (start on next page) </a:t>
            </a:r>
            <a:r>
              <a:rPr lang="en-US" sz="2400" dirty="0" smtClean="0">
                <a:sym typeface="Wingdings" pitchFamily="2" charset="2"/>
              </a:rPr>
              <a:t> -- default type</a:t>
            </a:r>
          </a:p>
          <a:p>
            <a:pPr lvl="1" hangingPunct="1"/>
            <a:r>
              <a:rPr lang="en-US" sz="2400" dirty="0" smtClean="0">
                <a:sym typeface="Wingdings" pitchFamily="2" charset="2"/>
              </a:rPr>
              <a:t>Even </a:t>
            </a:r>
            <a:r>
              <a:rPr lang="en-US" sz="2400" dirty="0">
                <a:sym typeface="Wingdings" pitchFamily="2" charset="2"/>
              </a:rPr>
              <a:t>(start on next even page</a:t>
            </a:r>
            <a:r>
              <a:rPr lang="en-US" sz="2400" dirty="0" smtClean="0">
                <a:sym typeface="Wingdings" pitchFamily="2" charset="2"/>
              </a:rPr>
              <a:t>)</a:t>
            </a:r>
          </a:p>
          <a:p>
            <a:pPr lvl="2">
              <a:buNone/>
            </a:pPr>
            <a:r>
              <a:rPr lang="en-US" sz="2400" b="1" dirty="0" smtClean="0">
                <a:solidFill>
                  <a:srgbClr val="FFC000"/>
                </a:solidFill>
                <a:sym typeface="Wingdings" pitchFamily="2" charset="2"/>
              </a:rPr>
              <a:t>&lt;w:type w:val=“</a:t>
            </a:r>
            <a:r>
              <a:rPr lang="en-US" sz="2400" b="1" dirty="0" err="1" smtClean="0">
                <a:solidFill>
                  <a:srgbClr val="FFC000"/>
                </a:solidFill>
                <a:sym typeface="Wingdings" pitchFamily="2" charset="2"/>
              </a:rPr>
              <a:t>evenPage</a:t>
            </a:r>
            <a:r>
              <a:rPr lang="en-US" sz="2400" b="1" dirty="0" smtClean="0">
                <a:solidFill>
                  <a:srgbClr val="FFC000"/>
                </a:solidFill>
                <a:sym typeface="Wingdings" pitchFamily="2" charset="2"/>
              </a:rPr>
              <a:t>”&gt;</a:t>
            </a:r>
            <a:endParaRPr lang="en-US" sz="2400" b="1" dirty="0">
              <a:solidFill>
                <a:srgbClr val="FFC000"/>
              </a:solidFill>
              <a:sym typeface="Wingdings" pitchFamily="2" charset="2"/>
            </a:endParaRPr>
          </a:p>
          <a:p>
            <a:pPr lvl="1" hangingPunct="1"/>
            <a:r>
              <a:rPr lang="en-US" sz="2400" dirty="0">
                <a:sym typeface="Wingdings" pitchFamily="2" charset="2"/>
              </a:rPr>
              <a:t>Odd (start on next odd page</a:t>
            </a:r>
            <a:r>
              <a:rPr lang="en-US" sz="2400" dirty="0" smtClean="0">
                <a:sym typeface="Wingdings" pitchFamily="2" charset="2"/>
              </a:rPr>
              <a:t>)</a:t>
            </a:r>
          </a:p>
          <a:p>
            <a:pPr lvl="2">
              <a:buNone/>
            </a:pPr>
            <a:r>
              <a:rPr lang="en-US" sz="2400" b="1" dirty="0" smtClean="0">
                <a:solidFill>
                  <a:srgbClr val="FFC000"/>
                </a:solidFill>
                <a:sym typeface="Wingdings" pitchFamily="2" charset="2"/>
              </a:rPr>
              <a:t>&lt;w:type w:val=“</a:t>
            </a:r>
            <a:r>
              <a:rPr lang="en-US" sz="2400" b="1" dirty="0" err="1" smtClean="0">
                <a:solidFill>
                  <a:srgbClr val="FFC000"/>
                </a:solidFill>
                <a:sym typeface="Wingdings" pitchFamily="2" charset="2"/>
              </a:rPr>
              <a:t>oddPage</a:t>
            </a:r>
            <a:r>
              <a:rPr lang="en-US" sz="2400" b="1" dirty="0" smtClean="0">
                <a:solidFill>
                  <a:srgbClr val="FFC000"/>
                </a:solidFill>
                <a:sym typeface="Wingdings" pitchFamily="2" charset="2"/>
              </a:rPr>
              <a:t>”&gt;</a:t>
            </a:r>
          </a:p>
          <a:p>
            <a:pPr lvl="1"/>
            <a:r>
              <a:rPr lang="en-US" sz="2400" dirty="0" smtClean="0">
                <a:sym typeface="Wingdings" pitchFamily="2" charset="2"/>
              </a:rPr>
              <a:t>Continuous (starts on next paragraph)</a:t>
            </a:r>
          </a:p>
          <a:p>
            <a:pPr lvl="2">
              <a:buNone/>
            </a:pPr>
            <a:r>
              <a:rPr lang="en-US" sz="2400" b="1" dirty="0" smtClean="0">
                <a:solidFill>
                  <a:srgbClr val="FFC000"/>
                </a:solidFill>
                <a:sym typeface="Wingdings" pitchFamily="2" charset="2"/>
              </a:rPr>
              <a:t>&lt;w:type w:val=“continuous”&gt;</a:t>
            </a:r>
          </a:p>
          <a:p>
            <a:pPr lvl="2">
              <a:buNone/>
            </a:pPr>
            <a:r>
              <a:rPr lang="en-US" dirty="0" smtClean="0">
                <a:sym typeface="Wingdings" pitchFamily="2" charset="2"/>
              </a:rPr>
              <a:t>(since a continuous section break doesn’t end a page, it may not specify page-level properties)</a:t>
            </a:r>
          </a:p>
          <a:p>
            <a:pPr lvl="2">
              <a:buNone/>
            </a:pPr>
            <a:endParaRPr lang="en-US" sz="2400" b="1" dirty="0" smtClean="0">
              <a:solidFill>
                <a:srgbClr val="FFC000"/>
              </a:solidFill>
              <a:sym typeface="Wingdings" pitchFamily="2" charset="2"/>
            </a:endParaRPr>
          </a:p>
          <a:p>
            <a:pPr lvl="1" hangingPunct="1"/>
            <a:endParaRPr lang="en-US" sz="2400" dirty="0" smtClean="0">
              <a:sym typeface="Wingdings" pitchFamily="2" charset="2"/>
            </a:endParaRPr>
          </a:p>
          <a:p>
            <a:pPr lvl="1" hangingPunct="1"/>
            <a:endParaRPr lang="en-US" sz="2400" dirty="0" smtClean="0">
              <a:sym typeface="Wingdings" pitchFamily="2" charset="2"/>
            </a:endParaRPr>
          </a:p>
          <a:p>
            <a:pPr lvl="1" hangingPunct="1"/>
            <a:endParaRPr lang="en-US" sz="2400" dirty="0" smtClean="0">
              <a:sym typeface="Wingdings" pitchFamily="2" charset="2"/>
            </a:endParaRPr>
          </a:p>
          <a:p>
            <a:pPr lvl="1" hangingPunct="1"/>
            <a:endParaRPr lang="en-US" sz="2400" dirty="0" smtClean="0">
              <a:sym typeface="Wingdings" pitchFamily="2"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chor="ctr"/>
          <a:lstStyle/>
          <a:p>
            <a:pPr eaLnBrk="0" fontAlgn="base">
              <a:spcBef>
                <a:spcPct val="0"/>
              </a:spcBef>
              <a:spcAft>
                <a:spcPct val="0"/>
              </a:spcAft>
            </a:pPr>
            <a:r>
              <a:rPr lang="en-US" dirty="0" smtClean="0">
                <a:latin typeface="Calibri" pitchFamily="34" charset="0"/>
                <a:cs typeface="Arial" charset="0"/>
                <a:sym typeface="Wingdings" pitchFamily="2" charset="2"/>
              </a:rPr>
              <a:t>Final Section Properties</a:t>
            </a:r>
          </a:p>
        </p:txBody>
      </p:sp>
      <p:sp>
        <p:nvSpPr>
          <p:cNvPr id="28" name="Rectangle 3"/>
          <p:cNvSpPr>
            <a:spLocks noGrp="1" noChangeArrowheads="1"/>
          </p:cNvSpPr>
          <p:nvPr>
            <p:ph idx="1"/>
          </p:nvPr>
        </p:nvSpPr>
        <p:spPr/>
        <p:txBody>
          <a:bodyPr/>
          <a:lstStyle/>
          <a:p>
            <a:pPr>
              <a:buFont typeface="Arial" pitchFamily="34" charset="0"/>
              <a:buChar char="•"/>
            </a:pPr>
            <a:r>
              <a:rPr lang="en-US" dirty="0" smtClean="0">
                <a:sym typeface="Wingdings" pitchFamily="2" charset="2"/>
              </a:rPr>
              <a:t>The &lt;</a:t>
            </a:r>
            <a:r>
              <a:rPr lang="en-US" dirty="0" err="1" smtClean="0">
                <a:sym typeface="Wingdings" pitchFamily="2" charset="2"/>
              </a:rPr>
              <a:t>sectPr</a:t>
            </a:r>
            <a:r>
              <a:rPr lang="en-US" dirty="0" smtClean="0">
                <a:sym typeface="Wingdings" pitchFamily="2" charset="2"/>
              </a:rPr>
              <a:t>&gt; element always occurs inside the last paragraph of the section, </a:t>
            </a:r>
            <a:r>
              <a:rPr lang="en-US" i="1" dirty="0" smtClean="0">
                <a:sym typeface="Wingdings" pitchFamily="2" charset="2"/>
              </a:rPr>
              <a:t>with one exception</a:t>
            </a:r>
          </a:p>
          <a:p>
            <a:pPr>
              <a:buFont typeface="Arial" pitchFamily="34" charset="0"/>
              <a:buChar char="•"/>
            </a:pPr>
            <a:r>
              <a:rPr lang="en-US" dirty="0" smtClean="0">
                <a:sym typeface="Wingdings" pitchFamily="2" charset="2"/>
              </a:rPr>
              <a:t>The final set of section properties is the final element inside the &lt;body&gt;, at the same level as paragraphs</a:t>
            </a:r>
          </a:p>
          <a:p>
            <a:pPr>
              <a:buFont typeface="Arial" pitchFamily="34" charset="0"/>
              <a:buChar char="•"/>
            </a:pPr>
            <a:endParaRPr lang="en-US" dirty="0" smtClean="0">
              <a:sym typeface="Wingdings" pitchFamily="2" charset="2"/>
            </a:endParaRPr>
          </a:p>
          <a:p>
            <a:pPr>
              <a:buFont typeface="Arial" pitchFamily="34" charset="0"/>
              <a:buChar char="•"/>
            </a:pPr>
            <a:endParaRPr lang="en-US" dirty="0" smtClean="0">
              <a:sym typeface="Wingdings" pitchFamily="2" charset="2"/>
            </a:endParaRPr>
          </a:p>
          <a:p>
            <a:pPr>
              <a:buFont typeface="Arial" pitchFamily="34" charset="0"/>
              <a:buChar char="•"/>
            </a:pPr>
            <a:endParaRPr lang="en-US" dirty="0" smtClean="0">
              <a:sym typeface="Wingdings" pitchFamily="2" charset="2"/>
            </a:endParaRPr>
          </a:p>
          <a:p>
            <a:pPr>
              <a:buFont typeface="Arial" pitchFamily="34" charset="0"/>
              <a:buChar char="•"/>
            </a:pPr>
            <a:endParaRPr lang="en-US" dirty="0" smtClean="0">
              <a:sym typeface="Wingdings" pitchFamily="2" charset="2"/>
            </a:endParaRPr>
          </a:p>
          <a:p>
            <a:pPr>
              <a:buFont typeface="Arial" pitchFamily="34" charset="0"/>
              <a:buChar char="•"/>
            </a:pPr>
            <a:r>
              <a:rPr lang="en-US" dirty="0" smtClean="0">
                <a:sym typeface="Wingdings" pitchFamily="2" charset="2"/>
              </a:rPr>
              <a:t>The entire document </a:t>
            </a:r>
            <a:r>
              <a:rPr lang="en-US" dirty="0">
                <a:sym typeface="Wingdings" pitchFamily="2" charset="2"/>
              </a:rPr>
              <a:t>must </a:t>
            </a:r>
            <a:r>
              <a:rPr lang="en-US" dirty="0" smtClean="0">
                <a:sym typeface="Wingdings" pitchFamily="2" charset="2"/>
              </a:rPr>
              <a:t>have </a:t>
            </a:r>
            <a:r>
              <a:rPr lang="en-US" dirty="0">
                <a:sym typeface="Wingdings" pitchFamily="2" charset="2"/>
              </a:rPr>
              <a:t>section properties, and </a:t>
            </a:r>
            <a:r>
              <a:rPr lang="en-US" dirty="0" smtClean="0">
                <a:sym typeface="Wingdings" pitchFamily="2" charset="2"/>
              </a:rPr>
              <a:t>this architecture enables enforcement </a:t>
            </a:r>
            <a:r>
              <a:rPr lang="en-US" dirty="0">
                <a:sym typeface="Wingdings" pitchFamily="2" charset="2"/>
              </a:rPr>
              <a:t>of </a:t>
            </a:r>
            <a:r>
              <a:rPr lang="en-US" dirty="0" smtClean="0">
                <a:sym typeface="Wingdings" pitchFamily="2" charset="2"/>
              </a:rPr>
              <a:t>that requirement via </a:t>
            </a:r>
            <a:r>
              <a:rPr lang="en-US" dirty="0">
                <a:sym typeface="Wingdings" pitchFamily="2" charset="2"/>
              </a:rPr>
              <a:t>XML Schema</a:t>
            </a:r>
          </a:p>
        </p:txBody>
      </p:sp>
      <p:pic>
        <p:nvPicPr>
          <p:cNvPr id="2051" name="Picture 3"/>
          <p:cNvPicPr>
            <a:picLocks noChangeAspect="1" noChangeArrowheads="1"/>
          </p:cNvPicPr>
          <p:nvPr/>
        </p:nvPicPr>
        <p:blipFill>
          <a:blip r:embed="rId3"/>
          <a:srcRect/>
          <a:stretch>
            <a:fillRect/>
          </a:stretch>
        </p:blipFill>
        <p:spPr bwMode="auto">
          <a:xfrm>
            <a:off x="898740" y="3048000"/>
            <a:ext cx="6797460" cy="1676400"/>
          </a:xfrm>
          <a:prstGeom prst="rect">
            <a:avLst/>
          </a:prstGeom>
          <a:noFill/>
          <a:ln w="9525">
            <a:noFill/>
            <a:miter lim="800000"/>
            <a:headEnd/>
            <a:tailEnd/>
          </a:ln>
          <a:effectLst/>
        </p:spPr>
      </p:pic>
      <p:sp>
        <p:nvSpPr>
          <p:cNvPr id="6" name="Rounded Rectangle 5"/>
          <p:cNvSpPr/>
          <p:nvPr/>
        </p:nvSpPr>
        <p:spPr>
          <a:xfrm>
            <a:off x="7620000" y="5715000"/>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smtClean="0"/>
              <a:t>DEMO</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Headers/Footers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4"/>
          <p:cNvSpPr>
            <a:spLocks noGrp="1"/>
          </p:cNvSpPr>
          <p:nvPr>
            <p:ph type="title"/>
          </p:nvPr>
        </p:nvSpPr>
        <p:spPr/>
        <p:txBody>
          <a:bodyPr/>
          <a:lstStyle/>
          <a:p>
            <a:pPr hangingPunct="1"/>
            <a:r>
              <a:rPr lang="en-US" dirty="0" smtClean="0">
                <a:sym typeface="Wingdings" pitchFamily="2" charset="2"/>
              </a:rPr>
              <a:t>Styles</a:t>
            </a:r>
            <a:endParaRPr lang="en-US" dirty="0">
              <a:sym typeface="Wingdings" pitchFamily="2" charset="2"/>
            </a:endParaRPr>
          </a:p>
        </p:txBody>
      </p:sp>
      <p:sp>
        <p:nvSpPr>
          <p:cNvPr id="26" name="Rectangle 15"/>
          <p:cNvSpPr>
            <a:spLocks noGrp="1"/>
          </p:cNvSpPr>
          <p:nvPr>
            <p:ph idx="1"/>
          </p:nvPr>
        </p:nvSpPr>
        <p:spPr/>
        <p:txBody>
          <a:bodyPr>
            <a:noAutofit/>
          </a:bodyPr>
          <a:lstStyle/>
          <a:p>
            <a:pPr hangingPunct="1">
              <a:lnSpc>
                <a:spcPct val="90000"/>
              </a:lnSpc>
            </a:pPr>
            <a:r>
              <a:rPr lang="en-US" dirty="0">
                <a:sym typeface="Wingdings" pitchFamily="2" charset="2"/>
              </a:rPr>
              <a:t>A </a:t>
            </a:r>
            <a:r>
              <a:rPr lang="en-US" i="1" dirty="0">
                <a:sym typeface="Wingdings" pitchFamily="2" charset="2"/>
              </a:rPr>
              <a:t>style </a:t>
            </a:r>
            <a:r>
              <a:rPr lang="en-US" dirty="0">
                <a:sym typeface="Wingdings" pitchFamily="2" charset="2"/>
              </a:rPr>
              <a:t>defines a specific set of </a:t>
            </a:r>
            <a:r>
              <a:rPr lang="en-US" dirty="0" smtClean="0">
                <a:sym typeface="Wingdings" pitchFamily="2" charset="2"/>
              </a:rPr>
              <a:t>values for formatting properties that may be applied as a single logical unit</a:t>
            </a:r>
          </a:p>
          <a:p>
            <a:pPr hangingPunct="1">
              <a:lnSpc>
                <a:spcPct val="90000"/>
              </a:lnSpc>
            </a:pPr>
            <a:endParaRPr lang="en-US" dirty="0">
              <a:sym typeface="Wingdings" pitchFamily="2" charset="2"/>
            </a:endParaRPr>
          </a:p>
          <a:p>
            <a:pPr>
              <a:lnSpc>
                <a:spcPct val="90000"/>
              </a:lnSpc>
            </a:pPr>
            <a:r>
              <a:rPr lang="en-US" dirty="0">
                <a:sym typeface="Wingdings" pitchFamily="2" charset="2"/>
              </a:rPr>
              <a:t>For example, the Normal style in Word </a:t>
            </a:r>
            <a:r>
              <a:rPr lang="en-US" dirty="0" smtClean="0">
                <a:sym typeface="Wingdings" pitchFamily="2" charset="2"/>
              </a:rPr>
              <a:t>2007 defines these formatting properties:</a:t>
            </a:r>
            <a:endParaRPr lang="en-US" dirty="0">
              <a:sym typeface="Wingdings" pitchFamily="2" charset="2"/>
            </a:endParaRPr>
          </a:p>
          <a:p>
            <a:pPr lvl="2" hangingPunct="1">
              <a:lnSpc>
                <a:spcPct val="90000"/>
              </a:lnSpc>
            </a:pPr>
            <a:endParaRPr lang="en-US" dirty="0" smtClean="0">
              <a:sym typeface="Wingdings" pitchFamily="2" charset="2"/>
            </a:endParaRPr>
          </a:p>
          <a:p>
            <a:pPr lvl="2" hangingPunct="1">
              <a:lnSpc>
                <a:spcPct val="90000"/>
              </a:lnSpc>
            </a:pPr>
            <a:r>
              <a:rPr lang="en-US" dirty="0" smtClean="0">
                <a:sym typeface="Wingdings" pitchFamily="2" charset="2"/>
              </a:rPr>
              <a:t>Font </a:t>
            </a:r>
            <a:r>
              <a:rPr lang="en-US" dirty="0">
                <a:sym typeface="Wingdings" pitchFamily="2" charset="2"/>
              </a:rPr>
              <a:t>= </a:t>
            </a:r>
            <a:r>
              <a:rPr lang="en-US" dirty="0" smtClean="0">
                <a:sym typeface="Wingdings" pitchFamily="2" charset="2"/>
              </a:rPr>
              <a:t>Calibri (body)</a:t>
            </a:r>
            <a:endParaRPr lang="en-US" dirty="0">
              <a:sym typeface="Wingdings" pitchFamily="2" charset="2"/>
            </a:endParaRPr>
          </a:p>
          <a:p>
            <a:pPr lvl="2" hangingPunct="1">
              <a:lnSpc>
                <a:spcPct val="90000"/>
              </a:lnSpc>
            </a:pPr>
            <a:r>
              <a:rPr lang="en-US" dirty="0">
                <a:sym typeface="Wingdings" pitchFamily="2" charset="2"/>
              </a:rPr>
              <a:t>Font Size = </a:t>
            </a:r>
            <a:r>
              <a:rPr lang="en-US" dirty="0" smtClean="0">
                <a:sym typeface="Wingdings" pitchFamily="2" charset="2"/>
              </a:rPr>
              <a:t>11 </a:t>
            </a:r>
            <a:r>
              <a:rPr lang="en-US" dirty="0">
                <a:sym typeface="Wingdings" pitchFamily="2" charset="2"/>
              </a:rPr>
              <a:t>point</a:t>
            </a:r>
          </a:p>
          <a:p>
            <a:pPr lvl="2" hangingPunct="1">
              <a:lnSpc>
                <a:spcPct val="90000"/>
              </a:lnSpc>
            </a:pPr>
            <a:r>
              <a:rPr lang="en-US" dirty="0">
                <a:sym typeface="Wingdings" pitchFamily="2" charset="2"/>
              </a:rPr>
              <a:t>Font Language = </a:t>
            </a:r>
            <a:r>
              <a:rPr lang="en-US" dirty="0" smtClean="0">
                <a:sym typeface="Wingdings" pitchFamily="2" charset="2"/>
              </a:rPr>
              <a:t>Word default (as configured by user)</a:t>
            </a:r>
            <a:endParaRPr lang="en-US" dirty="0">
              <a:sym typeface="Wingdings" pitchFamily="2" charset="2"/>
            </a:endParaRPr>
          </a:p>
          <a:p>
            <a:pPr lvl="2" hangingPunct="1">
              <a:lnSpc>
                <a:spcPct val="90000"/>
              </a:lnSpc>
            </a:pPr>
            <a:r>
              <a:rPr lang="en-US" dirty="0">
                <a:sym typeface="Wingdings" pitchFamily="2" charset="2"/>
              </a:rPr>
              <a:t>Justification = Left</a:t>
            </a:r>
          </a:p>
          <a:p>
            <a:pPr lvl="2" hangingPunct="1">
              <a:lnSpc>
                <a:spcPct val="90000"/>
              </a:lnSpc>
            </a:pPr>
            <a:r>
              <a:rPr lang="en-US" dirty="0">
                <a:sym typeface="Wingdings" pitchFamily="2" charset="2"/>
              </a:rPr>
              <a:t>Line Spacing = Single</a:t>
            </a:r>
          </a:p>
          <a:p>
            <a:pPr lvl="2" hangingPunct="1">
              <a:lnSpc>
                <a:spcPct val="90000"/>
              </a:lnSpc>
            </a:pPr>
            <a:r>
              <a:rPr lang="en-US" dirty="0">
                <a:sym typeface="Wingdings" pitchFamily="2" charset="2"/>
              </a:rPr>
              <a:t>Widow/Orphan control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a:spLocks noGrp="1"/>
          </p:cNvSpPr>
          <p:nvPr>
            <p:ph type="title"/>
          </p:nvPr>
        </p:nvSpPr>
        <p:spPr/>
        <p:txBody>
          <a:bodyPr>
            <a:normAutofit/>
          </a:bodyPr>
          <a:lstStyle/>
          <a:p>
            <a:pPr hangingPunct="1"/>
            <a:r>
              <a:rPr lang="en-US"/>
              <a:t>Headers and Footers</a:t>
            </a:r>
          </a:p>
        </p:txBody>
      </p:sp>
      <p:sp>
        <p:nvSpPr>
          <p:cNvPr id="16" name="Rectangle 3"/>
          <p:cNvSpPr>
            <a:spLocks noGrp="1"/>
          </p:cNvSpPr>
          <p:nvPr>
            <p:ph idx="1"/>
          </p:nvPr>
        </p:nvSpPr>
        <p:spPr/>
        <p:txBody>
          <a:bodyPr>
            <a:normAutofit/>
          </a:bodyPr>
          <a:lstStyle/>
          <a:p>
            <a:pPr hangingPunct="1"/>
            <a:r>
              <a:rPr lang="en-US" dirty="0"/>
              <a:t>Headers and footers are </a:t>
            </a:r>
            <a:r>
              <a:rPr lang="en-US" i="1" dirty="0" smtClean="0"/>
              <a:t>stories</a:t>
            </a:r>
            <a:r>
              <a:rPr lang="en-US" dirty="0" smtClean="0"/>
              <a:t> </a:t>
            </a:r>
            <a:r>
              <a:rPr lang="en-US" dirty="0"/>
              <a:t>in a </a:t>
            </a:r>
            <a:r>
              <a:rPr lang="en-US" dirty="0" err="1"/>
              <a:t>WordprocessingML</a:t>
            </a:r>
            <a:r>
              <a:rPr lang="en-US" dirty="0"/>
              <a:t> document</a:t>
            </a:r>
          </a:p>
          <a:p>
            <a:pPr hangingPunct="1"/>
            <a:r>
              <a:rPr lang="en-US" dirty="0"/>
              <a:t>Like the main document story, they can contain text, graphics or </a:t>
            </a:r>
            <a:r>
              <a:rPr lang="en-US" dirty="0" smtClean="0"/>
              <a:t>data fields (page </a:t>
            </a:r>
            <a:r>
              <a:rPr lang="en-US" dirty="0"/>
              <a:t>number, date, document title, </a:t>
            </a:r>
            <a:r>
              <a:rPr lang="en-US" dirty="0" smtClean="0"/>
              <a:t>etc.) – any block-level content</a:t>
            </a:r>
          </a:p>
          <a:p>
            <a:r>
              <a:rPr lang="en-US" dirty="0" smtClean="0"/>
              <a:t>Headers/footers are anchored to Sections</a:t>
            </a:r>
          </a:p>
          <a:p>
            <a:r>
              <a:rPr lang="en-US" dirty="0" smtClean="0"/>
              <a:t>Each section may have up to three headers or footers defined:</a:t>
            </a:r>
          </a:p>
          <a:p>
            <a:pPr lvl="1"/>
            <a:r>
              <a:rPr lang="en-US" dirty="0" smtClean="0"/>
              <a:t>First-page</a:t>
            </a:r>
          </a:p>
          <a:p>
            <a:pPr lvl="1"/>
            <a:r>
              <a:rPr lang="en-US" dirty="0" smtClean="0"/>
              <a:t>Odd-numbered pages (default)</a:t>
            </a:r>
          </a:p>
          <a:p>
            <a:pPr lvl="1"/>
            <a:r>
              <a:rPr lang="en-US" dirty="0" smtClean="0"/>
              <a:t>Even-numbered pages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p:cNvSpPr>
          <p:nvPr>
            <p:ph type="title"/>
          </p:nvPr>
        </p:nvSpPr>
        <p:spPr/>
        <p:txBody>
          <a:bodyPr>
            <a:normAutofit/>
          </a:bodyPr>
          <a:lstStyle/>
          <a:p>
            <a:pPr hangingPunct="1"/>
            <a:r>
              <a:rPr lang="en-US"/>
              <a:t>Using a Header or Footer</a:t>
            </a:r>
          </a:p>
        </p:txBody>
      </p:sp>
      <p:sp>
        <p:nvSpPr>
          <p:cNvPr id="31" name="Rectangle 3"/>
          <p:cNvSpPr>
            <a:spLocks noGrp="1"/>
          </p:cNvSpPr>
          <p:nvPr>
            <p:ph idx="1"/>
          </p:nvPr>
        </p:nvSpPr>
        <p:spPr/>
        <p:txBody>
          <a:bodyPr>
            <a:normAutofit/>
          </a:bodyPr>
          <a:lstStyle/>
          <a:p>
            <a:r>
              <a:rPr lang="en-US" dirty="0" smtClean="0"/>
              <a:t>Each header or footer is stored in its own part</a:t>
            </a:r>
          </a:p>
          <a:p>
            <a:pPr lvl="1"/>
            <a:r>
              <a:rPr lang="en-US" dirty="0" smtClean="0"/>
              <a:t>E.g., header1.xml/footer1.xml</a:t>
            </a:r>
          </a:p>
          <a:p>
            <a:pPr lvl="1"/>
            <a:r>
              <a:rPr lang="en-US" dirty="0" smtClean="0"/>
              <a:t>Header main element = </a:t>
            </a:r>
            <a:r>
              <a:rPr lang="en-US" b="1" dirty="0" err="1" smtClean="0">
                <a:solidFill>
                  <a:srgbClr val="FFCC00"/>
                </a:solidFill>
              </a:rPr>
              <a:t>hdr</a:t>
            </a:r>
            <a:endParaRPr lang="en-US" b="1" dirty="0" smtClean="0">
              <a:solidFill>
                <a:srgbClr val="FFCC00"/>
              </a:solidFill>
            </a:endParaRPr>
          </a:p>
          <a:p>
            <a:pPr lvl="1"/>
            <a:r>
              <a:rPr lang="en-US" dirty="0" smtClean="0"/>
              <a:t>Footer main element = </a:t>
            </a:r>
            <a:r>
              <a:rPr lang="en-US" b="1" dirty="0" err="1" smtClean="0">
                <a:solidFill>
                  <a:srgbClr val="FFCC00"/>
                </a:solidFill>
              </a:rPr>
              <a:t>ftr</a:t>
            </a:r>
            <a:endParaRPr lang="en-US" b="1" dirty="0" smtClean="0">
              <a:solidFill>
                <a:srgbClr val="FFCC00"/>
              </a:solidFill>
            </a:endParaRPr>
          </a:p>
          <a:p>
            <a:endParaRPr lang="en-US" dirty="0" smtClean="0"/>
          </a:p>
          <a:p>
            <a:r>
              <a:rPr lang="en-US" dirty="0" smtClean="0"/>
              <a:t>The main document has relationships to these parts:</a:t>
            </a:r>
          </a:p>
          <a:p>
            <a:pPr lvl="1"/>
            <a:r>
              <a:rPr lang="en-US" dirty="0" smtClean="0"/>
              <a:t>Defined in _</a:t>
            </a:r>
            <a:r>
              <a:rPr lang="en-US" dirty="0" err="1" smtClean="0"/>
              <a:t>rels</a:t>
            </a:r>
            <a:r>
              <a:rPr lang="en-US" dirty="0" smtClean="0"/>
              <a:t> (</a:t>
            </a:r>
            <a:r>
              <a:rPr lang="en-US" dirty="0" err="1" smtClean="0"/>
              <a:t>document.xml.rels</a:t>
            </a:r>
            <a:r>
              <a:rPr lang="en-US" dirty="0" smtClean="0"/>
              <a:t>)</a:t>
            </a:r>
          </a:p>
          <a:p>
            <a:pPr lvl="1"/>
            <a:r>
              <a:rPr lang="en-US" dirty="0" smtClean="0"/>
              <a:t>Referenced in the body of the document, within section properties (</a:t>
            </a:r>
            <a:r>
              <a:rPr lang="en-US" b="1" dirty="0" err="1" smtClean="0">
                <a:solidFill>
                  <a:srgbClr val="FFCC00"/>
                </a:solidFill>
              </a:rPr>
              <a:t>sectPr</a:t>
            </a:r>
            <a:r>
              <a:rPr lang="en-US" dirty="0" smtClean="0"/>
              <a:t>) elements:</a:t>
            </a:r>
          </a:p>
          <a:p>
            <a:pPr lvl="2"/>
            <a:r>
              <a:rPr lang="en-US" b="1" dirty="0" smtClean="0">
                <a:solidFill>
                  <a:srgbClr val="FFCC00"/>
                </a:solidFill>
              </a:rPr>
              <a:t>w:headerReference</a:t>
            </a:r>
            <a:r>
              <a:rPr lang="en-US" dirty="0" smtClean="0"/>
              <a:t> = header part</a:t>
            </a:r>
          </a:p>
          <a:p>
            <a:pPr lvl="2"/>
            <a:r>
              <a:rPr lang="en-US" b="1" dirty="0" smtClean="0">
                <a:solidFill>
                  <a:srgbClr val="FFCC00"/>
                </a:solidFill>
              </a:rPr>
              <a:t>w:footerReference</a:t>
            </a:r>
            <a:r>
              <a:rPr lang="en-US" dirty="0" smtClean="0"/>
              <a:t> = footer part</a:t>
            </a:r>
          </a:p>
          <a:p>
            <a:endParaRPr lang="en-US" dirty="0" smtClean="0"/>
          </a:p>
          <a:p>
            <a:pPr hangingPunct="1">
              <a:buNone/>
            </a:pPr>
            <a:endParaRPr lang="en-US" dirty="0"/>
          </a:p>
        </p:txBody>
      </p:sp>
      <p:sp>
        <p:nvSpPr>
          <p:cNvPr id="4" name="Rounded Rectangle 3"/>
          <p:cNvSpPr/>
          <p:nvPr/>
        </p:nvSpPr>
        <p:spPr>
          <a:xfrm>
            <a:off x="7620000" y="5715000"/>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smtClean="0"/>
              <a:t>DEMO</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PE_title"/>
          <p:cNvPicPr>
            <a:picLocks noChangeAspect="1" noChangeArrowheads="1"/>
          </p:cNvPicPr>
          <p:nvPr/>
        </p:nvPicPr>
        <p:blipFill>
          <a:blip r:embed="rId2"/>
          <a:srcRect/>
          <a:stretch>
            <a:fillRect/>
          </a:stretch>
        </p:blipFill>
        <p:spPr bwMode="auto">
          <a:xfrm>
            <a:off x="1828800" y="2895600"/>
            <a:ext cx="5133975" cy="2571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p:cNvSpPr>
          <p:nvPr>
            <p:ph type="title"/>
          </p:nvPr>
        </p:nvSpPr>
        <p:spPr/>
        <p:txBody>
          <a:bodyPr/>
          <a:lstStyle/>
          <a:p>
            <a:pPr hangingPunct="1"/>
            <a:r>
              <a:rPr lang="en-US">
                <a:sym typeface="Wingdings" pitchFamily="2" charset="2"/>
              </a:rPr>
              <a:t>Styles Storage</a:t>
            </a:r>
          </a:p>
        </p:txBody>
      </p:sp>
      <p:sp>
        <p:nvSpPr>
          <p:cNvPr id="16" name="Rectangle 23"/>
          <p:cNvSpPr>
            <a:spLocks noGrp="1"/>
          </p:cNvSpPr>
          <p:nvPr>
            <p:ph idx="1"/>
          </p:nvPr>
        </p:nvSpPr>
        <p:spPr/>
        <p:txBody>
          <a:bodyPr/>
          <a:lstStyle/>
          <a:p>
            <a:pPr hangingPunct="1"/>
            <a:r>
              <a:rPr lang="en-US" dirty="0">
                <a:sym typeface="Wingdings" pitchFamily="2" charset="2"/>
              </a:rPr>
              <a:t>Within a </a:t>
            </a:r>
            <a:r>
              <a:rPr lang="en-US" dirty="0" err="1">
                <a:sym typeface="Wingdings" pitchFamily="2" charset="2"/>
              </a:rPr>
              <a:t>WordprocessingML</a:t>
            </a:r>
            <a:r>
              <a:rPr lang="en-US" dirty="0">
                <a:sym typeface="Wingdings" pitchFamily="2" charset="2"/>
              </a:rPr>
              <a:t> package, styles are stored in a unique </a:t>
            </a:r>
            <a:r>
              <a:rPr lang="en-US" dirty="0" smtClean="0">
                <a:sym typeface="Wingdings" pitchFamily="2" charset="2"/>
              </a:rPr>
              <a:t>part</a:t>
            </a:r>
          </a:p>
          <a:p>
            <a:pPr hangingPunct="1"/>
            <a:endParaRPr lang="en-US" dirty="0" smtClean="0">
              <a:sym typeface="Wingdings" pitchFamily="2" charset="2"/>
            </a:endParaRPr>
          </a:p>
          <a:p>
            <a:pPr hangingPunct="1"/>
            <a:r>
              <a:rPr lang="en-US" dirty="0" smtClean="0">
                <a:sym typeface="Wingdings" pitchFamily="2" charset="2"/>
              </a:rPr>
              <a:t>The styles part is the target </a:t>
            </a:r>
            <a:r>
              <a:rPr lang="en-US" dirty="0">
                <a:sym typeface="Wingdings" pitchFamily="2" charset="2"/>
              </a:rPr>
              <a:t>of an implicit relationship from the document </a:t>
            </a:r>
            <a:r>
              <a:rPr lang="en-US" dirty="0" smtClean="0">
                <a:sym typeface="Wingdings" pitchFamily="2" charset="2"/>
              </a:rPr>
              <a:t>part, with this relationship type:</a:t>
            </a:r>
            <a:endParaRPr lang="en-US" dirty="0">
              <a:sym typeface="Wingdings" pitchFamily="2" charset="2"/>
            </a:endParaRPr>
          </a:p>
          <a:p>
            <a:pPr lvl="1" hangingPunct="1">
              <a:buNone/>
            </a:pPr>
            <a:r>
              <a:rPr lang="en-US" sz="1600" dirty="0" smtClean="0">
                <a:solidFill>
                  <a:srgbClr val="FFC000"/>
                </a:solidFill>
                <a:latin typeface="Consolas" pitchFamily="49" charset="0"/>
                <a:sym typeface="Wingdings" pitchFamily="2" charset="2"/>
              </a:rPr>
              <a:t>http</a:t>
            </a:r>
            <a:r>
              <a:rPr lang="en-US" sz="1600" dirty="0">
                <a:solidFill>
                  <a:srgbClr val="FFC000"/>
                </a:solidFill>
                <a:latin typeface="Consolas" pitchFamily="49" charset="0"/>
                <a:sym typeface="Wingdings" pitchFamily="2" charset="2"/>
              </a:rPr>
              <a:t>://schemas.openxmlformats.org/wordprocessingml/2006/styles</a:t>
            </a:r>
          </a:p>
          <a:p>
            <a:pPr lvl="1" hangingPunct="1"/>
            <a:endParaRPr lang="en-US" dirty="0" smtClean="0">
              <a:sym typeface="Wingdings" pitchFamily="2" charset="2"/>
            </a:endParaRPr>
          </a:p>
          <a:p>
            <a:r>
              <a:rPr lang="en-US" dirty="0" smtClean="0">
                <a:sym typeface="Wingdings" pitchFamily="2" charset="2"/>
              </a:rPr>
              <a:t>The styles part has this content </a:t>
            </a:r>
            <a:r>
              <a:rPr lang="en-US" dirty="0">
                <a:sym typeface="Wingdings" pitchFamily="2" charset="2"/>
              </a:rPr>
              <a:t>type:</a:t>
            </a:r>
            <a:r>
              <a:rPr lang="en-US" sz="2400" dirty="0">
                <a:latin typeface="Consolas" pitchFamily="49" charset="0"/>
                <a:sym typeface="Wingdings" pitchFamily="2" charset="2"/>
              </a:rPr>
              <a:t/>
            </a:r>
            <a:br>
              <a:rPr lang="en-US" sz="2400" dirty="0">
                <a:latin typeface="Consolas" pitchFamily="49" charset="0"/>
                <a:sym typeface="Wingdings" pitchFamily="2" charset="2"/>
              </a:rPr>
            </a:br>
            <a:r>
              <a:rPr lang="en-US" sz="1600" dirty="0" err="1">
                <a:solidFill>
                  <a:srgbClr val="FFC000"/>
                </a:solidFill>
                <a:latin typeface="Consolas" pitchFamily="49" charset="0"/>
                <a:sym typeface="Wingdings" pitchFamily="2" charset="2"/>
              </a:rPr>
              <a:t>vnd-openxmlformats.officedocument.wordprocessingml-styles+xml</a:t>
            </a:r>
            <a:endParaRPr lang="en-US" sz="1600" dirty="0">
              <a:solidFill>
                <a:srgbClr val="FFC000"/>
              </a:solidFill>
              <a:latin typeface="Consolas" pitchFamily="49" charset="0"/>
              <a:sym typeface="Wingdings" pitchFamily="2" charset="2"/>
            </a:endParaRPr>
          </a:p>
        </p:txBody>
      </p:sp>
      <p:sp>
        <p:nvSpPr>
          <p:cNvPr id="4" name="Rounded Rectangle 3"/>
          <p:cNvSpPr/>
          <p:nvPr/>
        </p:nvSpPr>
        <p:spPr>
          <a:xfrm>
            <a:off x="7620000" y="5715000"/>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smtClean="0"/>
              <a:t>DEMO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0"/>
          <p:cNvSpPr>
            <a:spLocks noGrp="1"/>
          </p:cNvSpPr>
          <p:nvPr>
            <p:ph type="title"/>
          </p:nvPr>
        </p:nvSpPr>
        <p:spPr/>
        <p:txBody>
          <a:bodyPr/>
          <a:lstStyle/>
          <a:p>
            <a:pPr hangingPunct="1"/>
            <a:r>
              <a:rPr lang="en-US" dirty="0">
                <a:sym typeface="Wingdings" pitchFamily="2" charset="2"/>
              </a:rPr>
              <a:t>Styles Storage</a:t>
            </a:r>
          </a:p>
        </p:txBody>
      </p:sp>
      <p:sp>
        <p:nvSpPr>
          <p:cNvPr id="26" name="Rectangle 12"/>
          <p:cNvSpPr>
            <a:spLocks noGrp="1"/>
          </p:cNvSpPr>
          <p:nvPr>
            <p:ph idx="1"/>
          </p:nvPr>
        </p:nvSpPr>
        <p:spPr/>
        <p:txBody>
          <a:bodyPr/>
          <a:lstStyle/>
          <a:p>
            <a:pPr indent="0" hangingPunct="1">
              <a:buNone/>
            </a:pPr>
            <a:r>
              <a:rPr lang="en-US" dirty="0" smtClean="0">
                <a:sym typeface="Wingdings" pitchFamily="2" charset="2"/>
              </a:rPr>
              <a:t>The </a:t>
            </a:r>
            <a:r>
              <a:rPr lang="en-US" dirty="0">
                <a:sym typeface="Wingdings" pitchFamily="2" charset="2"/>
              </a:rPr>
              <a:t>styles </a:t>
            </a:r>
            <a:r>
              <a:rPr lang="en-US" dirty="0" smtClean="0">
                <a:sym typeface="Wingdings" pitchFamily="2" charset="2"/>
              </a:rPr>
              <a:t>part contains style definitions in </a:t>
            </a:r>
            <a:r>
              <a:rPr lang="en-US" dirty="0" smtClean="0">
                <a:solidFill>
                  <a:srgbClr val="FFC000"/>
                </a:solidFill>
                <a:sym typeface="Wingdings" pitchFamily="2" charset="2"/>
              </a:rPr>
              <a:t>&lt;style&gt; </a:t>
            </a:r>
            <a:r>
              <a:rPr lang="en-US" dirty="0" smtClean="0">
                <a:sym typeface="Wingdings" pitchFamily="2" charset="2"/>
              </a:rPr>
              <a:t>elements:</a:t>
            </a:r>
          </a:p>
        </p:txBody>
      </p:sp>
      <p:sp>
        <p:nvSpPr>
          <p:cNvPr id="5" name="Rectangle 4"/>
          <p:cNvSpPr>
            <a:spLocks noChangeArrowheads="1"/>
          </p:cNvSpPr>
          <p:nvPr/>
        </p:nvSpPr>
        <p:spPr bwMode="auto">
          <a:xfrm>
            <a:off x="381000" y="2362200"/>
            <a:ext cx="8382000" cy="17543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&lt;w:styles </a:t>
            </a:r>
            <a:r>
              <a:rPr lang="en-US" sz="1200" dirty="0" err="1" smtClean="0">
                <a:solidFill>
                  <a:srgbClr val="7030A0"/>
                </a:solidFill>
                <a:latin typeface="Lucida Console" pitchFamily="49" charset="0"/>
              </a:rPr>
              <a:t>xmlns:w</a:t>
            </a:r>
            <a:r>
              <a:rPr lang="en-US" sz="1200" dirty="0" smtClean="0">
                <a:solidFill>
                  <a:srgbClr val="7030A0"/>
                </a:solidFill>
                <a:latin typeface="Lucida Console" pitchFamily="49" charset="0"/>
              </a:rPr>
              <a:t>="http://schemas.openxmlformats.org/wordprocessingml/2006/main"&gt;</a:t>
            </a:r>
          </a:p>
          <a:p>
            <a:pPr eaLnBrk="0" hangingPunct="0"/>
            <a:r>
              <a:rPr lang="en-US" sz="1200" dirty="0" smtClean="0">
                <a:solidFill>
                  <a:srgbClr val="7030A0"/>
                </a:solidFill>
                <a:latin typeface="Lucida Console" pitchFamily="49" charset="0"/>
              </a:rPr>
              <a:t>  + &lt;w:docDefaults&gt;</a:t>
            </a:r>
          </a:p>
          <a:p>
            <a:pPr eaLnBrk="0" hangingPunct="0"/>
            <a:r>
              <a:rPr lang="en-US" sz="1200" dirty="0" smtClean="0">
                <a:solidFill>
                  <a:srgbClr val="7030A0"/>
                </a:solidFill>
                <a:latin typeface="Lucida Console" pitchFamily="49" charset="0"/>
              </a:rPr>
              <a:t>  + &lt;w:latentStyles w:defLockedState="0" w:defUIPriority="99" w:defSemiHidden="1" w:defUnhideWhenUsed="1" w:defQFormat="0" w:count="267"&gt;</a:t>
            </a:r>
          </a:p>
          <a:p>
            <a:pPr eaLnBrk="0" hangingPunct="0"/>
            <a:r>
              <a:rPr lang="en-US" sz="1200" dirty="0" smtClean="0">
                <a:solidFill>
                  <a:srgbClr val="7030A0"/>
                </a:solidFill>
                <a:latin typeface="Lucida Console" pitchFamily="49" charset="0"/>
              </a:rPr>
              <a:t>  + &lt;w:style w:type="paragraph" w:default="1" w:styleId="Normal"&gt;</a:t>
            </a:r>
          </a:p>
          <a:p>
            <a:pPr eaLnBrk="0" hangingPunct="0"/>
            <a:r>
              <a:rPr lang="en-US" sz="1200" dirty="0" smtClean="0">
                <a:solidFill>
                  <a:srgbClr val="7030A0"/>
                </a:solidFill>
                <a:latin typeface="Lucida Console" pitchFamily="49" charset="0"/>
              </a:rPr>
              <a:t>  + &lt;w:style w:type="character" w:default="1" w:styleId="</a:t>
            </a:r>
            <a:r>
              <a:rPr lang="en-US" sz="1200" dirty="0" err="1" smtClean="0">
                <a:solidFill>
                  <a:srgbClr val="7030A0"/>
                </a:solidFill>
                <a:latin typeface="Lucida Console" pitchFamily="49" charset="0"/>
              </a:rPr>
              <a:t>DefaultParagraphFont</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 &lt;w:style w:type="table" w:default="1" w:styleId="</a:t>
            </a:r>
            <a:r>
              <a:rPr lang="en-US" sz="1200" dirty="0" err="1" smtClean="0">
                <a:solidFill>
                  <a:srgbClr val="7030A0"/>
                </a:solidFill>
                <a:latin typeface="Lucida Console" pitchFamily="49" charset="0"/>
              </a:rPr>
              <a:t>TableNormal</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 &lt;w:style w:type="numbering" w:default="1" w:styleId="</a:t>
            </a:r>
            <a:r>
              <a:rPr lang="en-US" sz="1200" dirty="0" err="1" smtClean="0">
                <a:solidFill>
                  <a:srgbClr val="7030A0"/>
                </a:solidFill>
                <a:latin typeface="Lucida Console" pitchFamily="49" charset="0"/>
              </a:rPr>
              <a:t>NoList</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&lt;/w:styles&gt;</a:t>
            </a:r>
          </a:p>
        </p:txBody>
      </p:sp>
      <p:sp>
        <p:nvSpPr>
          <p:cNvPr id="6" name="TextBox 5"/>
          <p:cNvSpPr txBox="1"/>
          <p:nvPr/>
        </p:nvSpPr>
        <p:spPr>
          <a:xfrm>
            <a:off x="304800" y="4495800"/>
            <a:ext cx="6135077" cy="338554"/>
          </a:xfrm>
          <a:prstGeom prst="rect">
            <a:avLst/>
          </a:prstGeom>
          <a:noFill/>
        </p:spPr>
        <p:txBody>
          <a:bodyPr wrap="none" rtlCol="0">
            <a:spAutoFit/>
          </a:bodyPr>
          <a:lstStyle/>
          <a:p>
            <a:r>
              <a:rPr lang="en-US" sz="1600" dirty="0" smtClean="0"/>
              <a:t>NOTE: </a:t>
            </a:r>
            <a:r>
              <a:rPr lang="en-US" sz="1600" dirty="0" err="1" smtClean="0"/>
              <a:t>latentStyles</a:t>
            </a:r>
            <a:r>
              <a:rPr lang="en-US" sz="1600" dirty="0" smtClean="0"/>
              <a:t> are not used (saved by Word but are optional)</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9"/>
          <p:cNvSpPr>
            <a:spLocks noGrp="1"/>
          </p:cNvSpPr>
          <p:nvPr>
            <p:ph type="title"/>
          </p:nvPr>
        </p:nvSpPr>
        <p:spPr/>
        <p:txBody>
          <a:bodyPr/>
          <a:lstStyle/>
          <a:p>
            <a:pPr hangingPunct="1"/>
            <a:r>
              <a:rPr lang="en-US">
                <a:sym typeface="Wingdings" pitchFamily="2" charset="2"/>
              </a:rPr>
              <a:t>Style Definitions</a:t>
            </a:r>
          </a:p>
        </p:txBody>
      </p:sp>
      <p:sp>
        <p:nvSpPr>
          <p:cNvPr id="9" name="Rectangle 25"/>
          <p:cNvSpPr>
            <a:spLocks noGrp="1"/>
          </p:cNvSpPr>
          <p:nvPr>
            <p:ph idx="1"/>
          </p:nvPr>
        </p:nvSpPr>
        <p:spPr/>
        <p:txBody>
          <a:bodyPr/>
          <a:lstStyle/>
          <a:p>
            <a:pPr hangingPunct="1"/>
            <a:r>
              <a:rPr lang="en-US" dirty="0">
                <a:sym typeface="Wingdings" pitchFamily="2" charset="2"/>
              </a:rPr>
              <a:t>A style is defined using the </a:t>
            </a:r>
            <a:r>
              <a:rPr lang="en-US" b="1" dirty="0">
                <a:sym typeface="Wingdings" pitchFamily="2" charset="2"/>
              </a:rPr>
              <a:t>style</a:t>
            </a:r>
            <a:r>
              <a:rPr lang="en-US" dirty="0">
                <a:sym typeface="Wingdings" pitchFamily="2" charset="2"/>
              </a:rPr>
              <a:t> </a:t>
            </a:r>
            <a:r>
              <a:rPr lang="en-US" dirty="0" smtClean="0">
                <a:sym typeface="Wingdings" pitchFamily="2" charset="2"/>
              </a:rPr>
              <a:t>element</a:t>
            </a:r>
          </a:p>
          <a:p>
            <a:pPr hangingPunct="1"/>
            <a:endParaRPr lang="en-US" dirty="0">
              <a:sym typeface="Wingdings" pitchFamily="2" charset="2"/>
            </a:endParaRPr>
          </a:p>
          <a:p>
            <a:pPr hangingPunct="1"/>
            <a:r>
              <a:rPr lang="en-US" dirty="0">
                <a:sym typeface="Wingdings" pitchFamily="2" charset="2"/>
              </a:rPr>
              <a:t>The style definition contains three pieces of </a:t>
            </a:r>
            <a:r>
              <a:rPr lang="en-US" dirty="0" smtClean="0">
                <a:sym typeface="Wingdings" pitchFamily="2" charset="2"/>
              </a:rPr>
              <a:t>information:</a:t>
            </a:r>
          </a:p>
          <a:p>
            <a:pPr hangingPunct="1"/>
            <a:endParaRPr lang="en-US" dirty="0">
              <a:sym typeface="Wingdings" pitchFamily="2" charset="2"/>
            </a:endParaRPr>
          </a:p>
          <a:p>
            <a:pPr marL="914400" lvl="1" indent="-457200" hangingPunct="1">
              <a:buFont typeface="+mj-lt"/>
              <a:buAutoNum type="arabicPeriod"/>
            </a:pPr>
            <a:r>
              <a:rPr lang="en-US" dirty="0">
                <a:solidFill>
                  <a:srgbClr val="FFC000"/>
                </a:solidFill>
                <a:sym typeface="Wingdings" pitchFamily="2" charset="2"/>
              </a:rPr>
              <a:t>Common style </a:t>
            </a:r>
            <a:r>
              <a:rPr lang="en-US" dirty="0" smtClean="0">
                <a:solidFill>
                  <a:srgbClr val="FFC000"/>
                </a:solidFill>
                <a:sym typeface="Wingdings" pitchFamily="2" charset="2"/>
              </a:rPr>
              <a:t>properties.</a:t>
            </a:r>
            <a:r>
              <a:rPr lang="en-US" dirty="0" smtClean="0">
                <a:sym typeface="Wingdings" pitchFamily="2" charset="2"/>
              </a:rPr>
              <a:t>  These properties apply to all styles, regardless of their type.</a:t>
            </a:r>
          </a:p>
          <a:p>
            <a:pPr marL="914400" lvl="1" indent="-457200" hangingPunct="1">
              <a:buFont typeface="+mj-lt"/>
              <a:buAutoNum type="arabicPeriod"/>
            </a:pPr>
            <a:endParaRPr lang="en-US" dirty="0">
              <a:sym typeface="Wingdings" pitchFamily="2" charset="2"/>
            </a:endParaRPr>
          </a:p>
          <a:p>
            <a:pPr marL="914400" lvl="1" indent="-457200" hangingPunct="1">
              <a:buFont typeface="+mj-lt"/>
              <a:buAutoNum type="arabicPeriod"/>
            </a:pPr>
            <a:r>
              <a:rPr lang="en-US" dirty="0" smtClean="0">
                <a:solidFill>
                  <a:srgbClr val="FFC000"/>
                </a:solidFill>
                <a:sym typeface="Wingdings" pitchFamily="2" charset="2"/>
              </a:rPr>
              <a:t>The style type.</a:t>
            </a:r>
            <a:r>
              <a:rPr lang="en-US" dirty="0" smtClean="0">
                <a:sym typeface="Wingdings" pitchFamily="2" charset="2"/>
              </a:rPr>
              <a:t>  Six types of styles may be defined: paragraph, character, linked (</a:t>
            </a:r>
            <a:r>
              <a:rPr lang="en-US" dirty="0" err="1" smtClean="0">
                <a:sym typeface="Wingdings" pitchFamily="2" charset="2"/>
              </a:rPr>
              <a:t>paragraph+character</a:t>
            </a:r>
            <a:r>
              <a:rPr lang="en-US" dirty="0" smtClean="0">
                <a:sym typeface="Wingdings" pitchFamily="2" charset="2"/>
              </a:rPr>
              <a:t>), table, list (numbering), and default.</a:t>
            </a:r>
          </a:p>
          <a:p>
            <a:pPr marL="914400" lvl="1" indent="-457200" hangingPunct="1">
              <a:buFont typeface="+mj-lt"/>
              <a:buAutoNum type="arabicPeriod"/>
            </a:pPr>
            <a:endParaRPr lang="en-US" dirty="0">
              <a:solidFill>
                <a:srgbClr val="FFC000"/>
              </a:solidFill>
              <a:sym typeface="Wingdings" pitchFamily="2" charset="2"/>
            </a:endParaRPr>
          </a:p>
          <a:p>
            <a:pPr marL="914400" lvl="1" indent="-457200" hangingPunct="1">
              <a:buFont typeface="+mj-lt"/>
              <a:buAutoNum type="arabicPeriod"/>
            </a:pPr>
            <a:r>
              <a:rPr lang="en-US" dirty="0">
                <a:solidFill>
                  <a:srgbClr val="FFC000"/>
                </a:solidFill>
                <a:sym typeface="Wingdings" pitchFamily="2" charset="2"/>
              </a:rPr>
              <a:t>Type-specific </a:t>
            </a:r>
            <a:r>
              <a:rPr lang="en-US" dirty="0" smtClean="0">
                <a:solidFill>
                  <a:srgbClr val="FFC000"/>
                </a:solidFill>
                <a:sym typeface="Wingdings" pitchFamily="2" charset="2"/>
              </a:rPr>
              <a:t>properties.</a:t>
            </a:r>
            <a:r>
              <a:rPr lang="en-US" dirty="0" smtClean="0">
                <a:sym typeface="Wingdings" pitchFamily="2" charset="2"/>
              </a:rPr>
              <a:t>  Example: cell spacing in a table style.</a:t>
            </a: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9"/>
          <p:cNvSpPr>
            <a:spLocks noGrp="1"/>
          </p:cNvSpPr>
          <p:nvPr>
            <p:ph idx="1"/>
          </p:nvPr>
        </p:nvSpPr>
        <p:spPr/>
        <p:txBody>
          <a:bodyPr/>
          <a:lstStyle/>
          <a:p>
            <a:pPr hangingPunct="1">
              <a:buNone/>
            </a:pPr>
            <a:r>
              <a:rPr lang="en-US" dirty="0">
                <a:sym typeface="Wingdings" pitchFamily="2" charset="2"/>
              </a:rPr>
              <a:t>All </a:t>
            </a:r>
            <a:r>
              <a:rPr lang="en-US" dirty="0" smtClean="0">
                <a:sym typeface="Wingdings" pitchFamily="2" charset="2"/>
              </a:rPr>
              <a:t>style types </a:t>
            </a:r>
            <a:r>
              <a:rPr lang="en-US" dirty="0">
                <a:sym typeface="Wingdings" pitchFamily="2" charset="2"/>
              </a:rPr>
              <a:t>share a </a:t>
            </a:r>
            <a:r>
              <a:rPr lang="en-US" dirty="0" smtClean="0">
                <a:sym typeface="Wingdings" pitchFamily="2" charset="2"/>
              </a:rPr>
              <a:t>set</a:t>
            </a:r>
            <a:br>
              <a:rPr lang="en-US" dirty="0" smtClean="0">
                <a:sym typeface="Wingdings" pitchFamily="2" charset="2"/>
              </a:rPr>
            </a:br>
            <a:r>
              <a:rPr lang="en-US" dirty="0" smtClean="0">
                <a:sym typeface="Wingdings" pitchFamily="2" charset="2"/>
              </a:rPr>
              <a:t>of common </a:t>
            </a:r>
            <a:r>
              <a:rPr lang="en-US" dirty="0">
                <a:sym typeface="Wingdings" pitchFamily="2" charset="2"/>
              </a:rPr>
              <a:t>properties:</a:t>
            </a:r>
          </a:p>
          <a:p>
            <a:pPr lvl="1" hangingPunct="1"/>
            <a:endParaRPr lang="en-US" dirty="0" smtClean="0">
              <a:sym typeface="Wingdings" pitchFamily="2" charset="2"/>
            </a:endParaRPr>
          </a:p>
          <a:p>
            <a:pPr lvl="1" hangingPunct="1"/>
            <a:r>
              <a:rPr lang="en-US" dirty="0" smtClean="0">
                <a:sym typeface="Wingdings" pitchFamily="2" charset="2"/>
              </a:rPr>
              <a:t>Style name</a:t>
            </a:r>
          </a:p>
          <a:p>
            <a:pPr lvl="1" hangingPunct="1"/>
            <a:endParaRPr lang="en-US" dirty="0" smtClean="0">
              <a:sym typeface="Wingdings" pitchFamily="2" charset="2"/>
            </a:endParaRPr>
          </a:p>
          <a:p>
            <a:pPr lvl="1"/>
            <a:r>
              <a:rPr lang="en-US" dirty="0" smtClean="0">
                <a:sym typeface="Wingdings" pitchFamily="2" charset="2"/>
              </a:rPr>
              <a:t>Parent style on which</a:t>
            </a:r>
            <a:br>
              <a:rPr lang="en-US" dirty="0" smtClean="0">
                <a:sym typeface="Wingdings" pitchFamily="2" charset="2"/>
              </a:rPr>
            </a:br>
            <a:r>
              <a:rPr lang="en-US" dirty="0" smtClean="0">
                <a:sym typeface="Wingdings" pitchFamily="2" charset="2"/>
              </a:rPr>
              <a:t>this style is based</a:t>
            </a:r>
          </a:p>
          <a:p>
            <a:pPr lvl="1"/>
            <a:endParaRPr lang="en-US" dirty="0" smtClean="0">
              <a:sym typeface="Wingdings" pitchFamily="2" charset="2"/>
            </a:endParaRPr>
          </a:p>
          <a:p>
            <a:pPr lvl="1"/>
            <a:r>
              <a:rPr lang="en-US" dirty="0" smtClean="0">
                <a:sym typeface="Wingdings" pitchFamily="2" charset="2"/>
              </a:rPr>
              <a:t>Many other properties</a:t>
            </a:r>
            <a:br>
              <a:rPr lang="en-US" dirty="0" smtClean="0">
                <a:sym typeface="Wingdings" pitchFamily="2" charset="2"/>
              </a:rPr>
            </a:br>
            <a:r>
              <a:rPr lang="en-US" dirty="0" smtClean="0">
                <a:sym typeface="Wingdings" pitchFamily="2" charset="2"/>
              </a:rPr>
              <a:t>(see §2.7)</a:t>
            </a:r>
          </a:p>
          <a:p>
            <a:pPr lvl="1"/>
            <a:endParaRPr lang="en-US" dirty="0" smtClean="0">
              <a:sym typeface="Wingdings" pitchFamily="2" charset="2"/>
            </a:endParaRPr>
          </a:p>
          <a:p>
            <a:pPr lvl="1" hangingPunct="1"/>
            <a:endParaRPr lang="en-US" dirty="0" smtClean="0">
              <a:sym typeface="Wingdings" pitchFamily="2" charset="2"/>
            </a:endParaRPr>
          </a:p>
          <a:p>
            <a:pPr lvl="1" hangingPunct="1"/>
            <a:endParaRPr lang="en-US" dirty="0">
              <a:sym typeface="Wingdings" pitchFamily="2" charset="2"/>
            </a:endParaRPr>
          </a:p>
        </p:txBody>
      </p:sp>
      <p:sp>
        <p:nvSpPr>
          <p:cNvPr id="26" name="Rectangle 27"/>
          <p:cNvSpPr>
            <a:spLocks noGrp="1"/>
          </p:cNvSpPr>
          <p:nvPr>
            <p:ph type="title"/>
          </p:nvPr>
        </p:nvSpPr>
        <p:spPr/>
        <p:txBody>
          <a:bodyPr/>
          <a:lstStyle/>
          <a:p>
            <a:pPr hangingPunct="1"/>
            <a:r>
              <a:rPr lang="en-US" dirty="0">
                <a:sym typeface="Wingdings" pitchFamily="2" charset="2"/>
              </a:rPr>
              <a:t>Common Style Properties</a:t>
            </a:r>
          </a:p>
        </p:txBody>
      </p:sp>
      <p:sp>
        <p:nvSpPr>
          <p:cNvPr id="8" name="Rectangle 6"/>
          <p:cNvSpPr>
            <a:spLocks noChangeArrowheads="1"/>
          </p:cNvSpPr>
          <p:nvPr/>
        </p:nvSpPr>
        <p:spPr bwMode="auto">
          <a:xfrm>
            <a:off x="609600" y="5156543"/>
            <a:ext cx="4953000" cy="1015657"/>
          </a:xfrm>
          <a:prstGeom prst="rect">
            <a:avLst/>
          </a:prstGeom>
          <a:ln>
            <a:headEnd/>
            <a:tailEnd/>
          </a:ln>
          <a:effectLst>
            <a:outerShdw blurRad="76200" dir="13500000" sy="23000" kx="1200000" algn="br" rotWithShape="0">
              <a:prstClr val="black">
                <a:alpha val="20000"/>
              </a:prstClr>
            </a:outerShdw>
          </a:effectLst>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&lt;w:style w:type=“paragraph” w:styleId=“Heading1”&gt;</a:t>
            </a:r>
          </a:p>
          <a:p>
            <a:pPr eaLnBrk="0" hangingPunct="0"/>
            <a:r>
              <a:rPr lang="en-US" sz="1200" b="1" dirty="0" smtClean="0">
                <a:solidFill>
                  <a:schemeClr val="tx1"/>
                </a:solidFill>
                <a:latin typeface="Lucida Console" pitchFamily="49" charset="0"/>
              </a:rPr>
              <a:t>  </a:t>
            </a:r>
            <a:r>
              <a:rPr lang="en-US" sz="1200" dirty="0" smtClean="0">
                <a:solidFill>
                  <a:srgbClr val="7030A0"/>
                </a:solidFill>
                <a:latin typeface="Lucida Console" pitchFamily="49" charset="0"/>
              </a:rPr>
              <a:t>&lt;w:</a:t>
            </a:r>
            <a:r>
              <a:rPr lang="en-US" sz="1200" b="1" dirty="0" smtClean="0">
                <a:solidFill>
                  <a:schemeClr val="tx1"/>
                </a:solidFill>
                <a:latin typeface="Lucida Console" pitchFamily="49" charset="0"/>
              </a:rPr>
              <a:t>name </a:t>
            </a:r>
            <a:r>
              <a:rPr lang="en-US" sz="1200" dirty="0" smtClean="0">
                <a:solidFill>
                  <a:srgbClr val="7030A0"/>
                </a:solidFill>
                <a:latin typeface="Lucida Console" pitchFamily="49" charset="0"/>
              </a:rPr>
              <a:t>w:val=“</a:t>
            </a:r>
            <a:r>
              <a:rPr lang="en-US" sz="1200" b="1" dirty="0" smtClean="0">
                <a:solidFill>
                  <a:schemeClr val="tx1"/>
                </a:solidFill>
                <a:latin typeface="Lucida Console" pitchFamily="49" charset="0"/>
              </a:rPr>
              <a:t>Heading 1</a:t>
            </a:r>
            <a:r>
              <a:rPr lang="en-US" sz="1200" dirty="0" smtClean="0">
                <a:solidFill>
                  <a:srgbClr val="7030A0"/>
                </a:solidFill>
                <a:latin typeface="Lucida Console" pitchFamily="49" charset="0"/>
              </a:rPr>
              <a:t>”/&gt;</a:t>
            </a:r>
          </a:p>
          <a:p>
            <a:pPr eaLnBrk="0" hangingPunct="0"/>
            <a:r>
              <a:rPr lang="en-US" sz="1200" b="1" dirty="0" smtClean="0">
                <a:solidFill>
                  <a:schemeClr val="tx1"/>
                </a:solidFill>
                <a:latin typeface="Lucida Console" pitchFamily="49" charset="0"/>
              </a:rPr>
              <a:t>  </a:t>
            </a:r>
            <a:r>
              <a:rPr lang="en-US" sz="1200" dirty="0" smtClean="0">
                <a:solidFill>
                  <a:srgbClr val="7030A0"/>
                </a:solidFill>
                <a:latin typeface="Lucida Console" pitchFamily="49" charset="0"/>
              </a:rPr>
              <a:t>&lt;w:</a:t>
            </a:r>
            <a:r>
              <a:rPr lang="en-US" sz="1200" b="1" dirty="0" smtClean="0">
                <a:solidFill>
                  <a:schemeClr val="tx1"/>
                </a:solidFill>
                <a:latin typeface="Lucida Console" pitchFamily="49" charset="0"/>
              </a:rPr>
              <a:t>basedOn</a:t>
            </a:r>
            <a:r>
              <a:rPr lang="en-US" sz="1200" dirty="0" smtClean="0">
                <a:solidFill>
                  <a:srgbClr val="7030A0"/>
                </a:solidFill>
                <a:latin typeface="Lucida Console" pitchFamily="49" charset="0"/>
              </a:rPr>
              <a:t> w:val=“</a:t>
            </a:r>
            <a:r>
              <a:rPr lang="en-US" sz="1200" b="1" dirty="0" smtClean="0">
                <a:solidFill>
                  <a:schemeClr val="tx1"/>
                </a:solidFill>
                <a:latin typeface="Lucida Console" pitchFamily="49" charset="0"/>
              </a:rPr>
              <a:t>Normal</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 other property settings …</a:t>
            </a:r>
          </a:p>
          <a:p>
            <a:pPr eaLnBrk="0" hangingPunct="0"/>
            <a:r>
              <a:rPr lang="en-US" sz="1200" dirty="0" smtClean="0">
                <a:solidFill>
                  <a:srgbClr val="7030A0"/>
                </a:solidFill>
                <a:latin typeface="Lucida Console" pitchFamily="49" charset="0"/>
              </a:rPr>
              <a:t>&lt;/w:style&gt;</a:t>
            </a:r>
          </a:p>
        </p:txBody>
      </p:sp>
      <p:pic>
        <p:nvPicPr>
          <p:cNvPr id="1027" name="Picture 3"/>
          <p:cNvPicPr>
            <a:picLocks noChangeAspect="1" noChangeArrowheads="1"/>
          </p:cNvPicPr>
          <p:nvPr/>
        </p:nvPicPr>
        <p:blipFill>
          <a:blip r:embed="rId3"/>
          <a:srcRect/>
          <a:stretch>
            <a:fillRect/>
          </a:stretch>
        </p:blipFill>
        <p:spPr bwMode="auto">
          <a:xfrm>
            <a:off x="5174725" y="1257300"/>
            <a:ext cx="3612338" cy="3695700"/>
          </a:xfrm>
          <a:prstGeom prst="rect">
            <a:avLst/>
          </a:prstGeom>
          <a:noFill/>
          <a:ln w="9525">
            <a:noFill/>
            <a:miter lim="800000"/>
            <a:headEnd/>
            <a:tailEnd/>
          </a:ln>
          <a:effectLst>
            <a:outerShdw blurRad="76200" dir="13500000" sy="23000" kx="1200000" algn="br" rotWithShape="0">
              <a:prstClr val="black">
                <a:alpha val="20000"/>
              </a:prstClr>
            </a:outerShdw>
          </a:effectLst>
        </p:spPr>
      </p:pic>
      <p:cxnSp>
        <p:nvCxnSpPr>
          <p:cNvPr id="13" name="Elbow Connector 12"/>
          <p:cNvCxnSpPr>
            <a:cxnSpLocks/>
          </p:cNvCxnSpPr>
          <p:nvPr/>
        </p:nvCxnSpPr>
        <p:spPr>
          <a:xfrm flipH="1">
            <a:off x="3505200" y="1664208"/>
            <a:ext cx="1645920" cy="3803904"/>
          </a:xfrm>
          <a:prstGeom prst="bentConnector3">
            <a:avLst>
              <a:gd name="adj1" fmla="val 50001"/>
            </a:avLst>
          </a:prstGeom>
          <a:ln>
            <a:headEnd type="triangle" w="lg" len="lg"/>
            <a:tailEnd type="triangle" w="lg" len="lg"/>
          </a:ln>
        </p:spPr>
        <p:style>
          <a:lnRef idx="2">
            <a:schemeClr val="accent3"/>
          </a:lnRef>
          <a:fillRef idx="0">
            <a:schemeClr val="accent3"/>
          </a:fillRef>
          <a:effectRef idx="1">
            <a:schemeClr val="accent3"/>
          </a:effectRef>
          <a:fontRef idx="minor">
            <a:schemeClr val="tx1"/>
          </a:fontRef>
        </p:style>
      </p:cxnSp>
      <p:cxnSp>
        <p:nvCxnSpPr>
          <p:cNvPr id="22" name="Elbow Connector 21"/>
          <p:cNvCxnSpPr>
            <a:cxnSpLocks/>
          </p:cNvCxnSpPr>
          <p:nvPr/>
        </p:nvCxnSpPr>
        <p:spPr>
          <a:xfrm flipH="1">
            <a:off x="3870960" y="1987296"/>
            <a:ext cx="1280160" cy="3685032"/>
          </a:xfrm>
          <a:prstGeom prst="bentConnector3">
            <a:avLst>
              <a:gd name="adj1" fmla="val 50001"/>
            </a:avLst>
          </a:prstGeom>
          <a:ln>
            <a:headEnd type="triangle" w="lg" len="lg"/>
            <a:tailEnd type="triangle" w="lg" len="lg"/>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Template">
  <a:themeElements>
    <a:clrScheme name="Office">
      <a:dk1>
        <a:sysClr val="windowText" lastClr="000000"/>
      </a:dk1>
      <a:lt1>
        <a:sysClr val="window" lastClr="FFFFFF"/>
      </a:lt1>
      <a:dk2>
        <a:srgbClr val="1F497D"/>
      </a:dk2>
      <a:lt2>
        <a:srgbClr val="EEECE1"/>
      </a:lt2>
      <a:accent1>
        <a:srgbClr val="0099FF"/>
      </a:accent1>
      <a:accent2>
        <a:srgbClr val="FF3300"/>
      </a:accent2>
      <a:accent3>
        <a:srgbClr val="FFCC00"/>
      </a:accent3>
      <a:accent4>
        <a:srgbClr val="66CC33"/>
      </a:accent4>
      <a:accent5>
        <a:srgbClr val="6D1514"/>
      </a:accent5>
      <a:accent6>
        <a:srgbClr val="E85F1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a:solidFill>
            <a:schemeClr val="bg1"/>
          </a:solid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MasterTemplate</Template>
  <TotalTime>1085</TotalTime>
  <Words>4277</Words>
  <Application>Microsoft Office PowerPoint</Application>
  <PresentationFormat>On-screen Show (4:3)</PresentationFormat>
  <Paragraphs>682</Paragraphs>
  <Slides>52</Slides>
  <Notes>37</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MasterTemplate</vt:lpstr>
      <vt:lpstr>WordprocessingML Advanced</vt:lpstr>
      <vt:lpstr>Disclaimer</vt:lpstr>
      <vt:lpstr>Objectives</vt:lpstr>
      <vt:lpstr>Styles</vt:lpstr>
      <vt:lpstr>Styles</vt:lpstr>
      <vt:lpstr>Styles Storage</vt:lpstr>
      <vt:lpstr>Styles Storage</vt:lpstr>
      <vt:lpstr>Style Definitions</vt:lpstr>
      <vt:lpstr>Common Style Properties</vt:lpstr>
      <vt:lpstr>Style Types</vt:lpstr>
      <vt:lpstr>Paragraph Styles</vt:lpstr>
      <vt:lpstr>Paragraph Styles Example</vt:lpstr>
      <vt:lpstr>Paragraph Styles Example</vt:lpstr>
      <vt:lpstr>Character Styles Example</vt:lpstr>
      <vt:lpstr>Character Styles Example</vt:lpstr>
      <vt:lpstr>Linked Styles</vt:lpstr>
      <vt:lpstr>Linked Styles Example</vt:lpstr>
      <vt:lpstr>Numbering Styles</vt:lpstr>
      <vt:lpstr>Numbering Styles</vt:lpstr>
      <vt:lpstr>Abstract Numbering Definition (abstractNum)</vt:lpstr>
      <vt:lpstr>Numbering Level Properties</vt:lpstr>
      <vt:lpstr>Numbering Level Properties (continued)</vt:lpstr>
      <vt:lpstr>Numbering Definition Instance (num)</vt:lpstr>
      <vt:lpstr>Numbering-Style Reference</vt:lpstr>
      <vt:lpstr>Table Styles</vt:lpstr>
      <vt:lpstr>Table Styles</vt:lpstr>
      <vt:lpstr>Table Styles: Applying Part of a Style </vt:lpstr>
      <vt:lpstr>Table-Section Styling Priorities</vt:lpstr>
      <vt:lpstr>Style Inheritance</vt:lpstr>
      <vt:lpstr>What if we have no Style?</vt:lpstr>
      <vt:lpstr>Style Inheritance</vt:lpstr>
      <vt:lpstr>Style Application: top-down order</vt:lpstr>
      <vt:lpstr>Latent Styles</vt:lpstr>
      <vt:lpstr>Stories</vt:lpstr>
      <vt:lpstr>Stories</vt:lpstr>
      <vt:lpstr>Glossary Document</vt:lpstr>
      <vt:lpstr>Glossary Document Structure</vt:lpstr>
      <vt:lpstr>Glossary Document Entries</vt:lpstr>
      <vt:lpstr>Subdocuments</vt:lpstr>
      <vt:lpstr>Subdocuments</vt:lpstr>
      <vt:lpstr>Subdocuments: how it works</vt:lpstr>
      <vt:lpstr>Sections</vt:lpstr>
      <vt:lpstr>Document Sections</vt:lpstr>
      <vt:lpstr>Section Breaks</vt:lpstr>
      <vt:lpstr>Section Breaks = &lt;sectPr&gt;</vt:lpstr>
      <vt:lpstr>Section Properties</vt:lpstr>
      <vt:lpstr>Section Break Types</vt:lpstr>
      <vt:lpstr>Final Section Properties</vt:lpstr>
      <vt:lpstr>Headers/Footers</vt:lpstr>
      <vt:lpstr>Headers and Footers</vt:lpstr>
      <vt:lpstr>Using a Header or Footer</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WordprocessingML Advanced</dc:title>
  <dc:creator>Doug Mahugh</dc:creator>
  <cp:lastModifiedBy>dmahugh</cp:lastModifiedBy>
  <cp:revision>171</cp:revision>
  <dcterms:created xsi:type="dcterms:W3CDTF">2006-11-18T20:07:31Z</dcterms:created>
  <dcterms:modified xsi:type="dcterms:W3CDTF">2007-06-18T12:49:21Z</dcterms:modified>
</cp:coreProperties>
</file>