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82611d254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82611d254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82611d25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82611d25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82611d254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82611d254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82611d254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82611d254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82611d254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82611d254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82611d254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82611d254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82611d254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82611d254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82611d254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82611d254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82611d254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82611d254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qj5xsn55lN77skOwDPp9gktPqyYfyUd1/view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Meal Prep App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 Lam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I Learned</a:t>
            </a:r>
            <a:endParaRPr/>
          </a:p>
        </p:txBody>
      </p:sp>
      <p:sp>
        <p:nvSpPr>
          <p:cNvPr id="184" name="Google Shape;184;p22"/>
          <p:cNvSpPr txBox="1"/>
          <p:nvPr>
            <p:ph idx="1" type="body"/>
          </p:nvPr>
        </p:nvSpPr>
        <p:spPr>
          <a:xfrm>
            <a:off x="819150" y="1580025"/>
            <a:ext cx="7505700" cy="29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Never use the navbar template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IDE is your friend and auto-completion is amazing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Debug debug debug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Log.d(TAG,string) saved my life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APIs are really cool to use when you know how to use them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591225"/>
            <a:ext cx="7505700" cy="28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MainActivity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HomeFragment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DashboardFragment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CaloriesPerDay: Interface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Constant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591225"/>
            <a:ext cx="7505700" cy="28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Creates a User Profile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Calculates how many calories the user should eat in order to reach a certain body weight in x days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Inputs: weight, sex, age, height, goalWeight, daysToReachGoal, startingPhysicalActivity, finalPhysicalActivity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Performs a GET request to the Spoonacular API to generate 3 meals for 7 days and returns a JSON string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6" title="demo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36152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Handling</a:t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819150" y="1591225"/>
            <a:ext cx="7505700" cy="28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Saving: In the shopping cart fragment, I wanted to implement a save feature so that the user can print out ingredients to buy as well as the recipes. I did not have time to implement that feature.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Retrieval: From the API documentation, I was supposed to implement it with maven, but Android Studio uses gradle. Spoonacular’s documentation with gradle is outdated so I used Java.net.HttpURLConnection and Java.net.URL as a workaround. 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Structures</a:t>
            </a:r>
            <a:endParaRPr/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819150" y="1591225"/>
            <a:ext cx="7505700" cy="28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None: there wasn’t a need for a stack, queue, etc.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 intended for my app to be individualized for the User. For the MVP, I didn’t think it was worth my time to save the User’s profiles and create an array to store the data.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 could have used an array when parsing the JSON, but I didn’t get to that.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66" name="Google Shape;166;p19"/>
          <p:cNvSpPr txBox="1"/>
          <p:nvPr>
            <p:ph idx="1" type="body"/>
          </p:nvPr>
        </p:nvSpPr>
        <p:spPr>
          <a:xfrm>
            <a:off x="819150" y="1277450"/>
            <a:ext cx="7505700" cy="3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 spent a whole day figuring out how to pass data between the HomeFragment and DashboardFragment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Unfortunately, I used the navbar template so it was difficult to follow tutorials. I tried working with Intent or FragmentTransition, where you could replace the fragment with an updated version. However, I couldn’t call the dashboardFragment_id (I think) because it was buried in the navigation.xml and not activity_main.xml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 finally got it by implementing an interface and forcing a scene change through the NavController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part two</a:t>
            </a:r>
            <a:endParaRPr/>
          </a:p>
        </p:txBody>
      </p:sp>
      <p:sp>
        <p:nvSpPr>
          <p:cNvPr id="172" name="Google Shape;172;p20"/>
          <p:cNvSpPr txBox="1"/>
          <p:nvPr>
            <p:ph idx="1" type="body"/>
          </p:nvPr>
        </p:nvSpPr>
        <p:spPr>
          <a:xfrm>
            <a:off x="819150" y="1378300"/>
            <a:ext cx="7505700" cy="31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challenge I’m currently stuck on deals with setting the text in the DashboardFragment to caloriesPerDay calculated from HomeFragment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message is sent correctly. However, setResult(message) is called before onCreateView() in DashboardFragment. I’m unable to set the textView to a message as the textView isn’t initialized. I received a NullPointerException and I couldn’t figure out a workaround to this.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Missing Features</a:t>
            </a:r>
            <a:endParaRPr/>
          </a:p>
        </p:txBody>
      </p:sp>
      <p:sp>
        <p:nvSpPr>
          <p:cNvPr id="178" name="Google Shape;178;p21"/>
          <p:cNvSpPr txBox="1"/>
          <p:nvPr>
            <p:ph idx="1" type="body"/>
          </p:nvPr>
        </p:nvSpPr>
        <p:spPr>
          <a:xfrm>
            <a:off x="819150" y="1378300"/>
            <a:ext cx="7505700" cy="31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After figuring how to set the textView in DashboardFragment, displaying the JSON in the same page shouldn’t be a problem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ShoppingFragment, where all the ingredients in all the recipes are combined, would be the last difficult task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Save Feature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