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73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2" r:id="rId17"/>
    <p:sldId id="263" r:id="rId18"/>
    <p:sldId id="261" r:id="rId19"/>
    <p:sldId id="264" r:id="rId20"/>
    <p:sldId id="265" r:id="rId21"/>
    <p:sldId id="266" r:id="rId22"/>
    <p:sldId id="267" r:id="rId23"/>
    <p:sldId id="268" r:id="rId24"/>
    <p:sldId id="269" r:id="rId25"/>
    <p:sldId id="271" r:id="rId26"/>
    <p:sldId id="270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6D120-F102-42E2-9ECA-71D81B90773D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8ECD3-755C-4322-87F2-114D7972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3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8ECD3-755C-4322-87F2-114D797281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7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8ECD3-755C-4322-87F2-114D797281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0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8ECD3-755C-4322-87F2-114D797281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9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FDC7-6674-2C4F-8F6E-C0E758AD35A4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0AAA-4217-044D-B883-9E15BE18EE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FDC7-6674-2C4F-8F6E-C0E758AD35A4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0AAA-4217-044D-B883-9E15BE18EE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8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FDC7-6674-2C4F-8F6E-C0E758AD35A4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0AAA-4217-044D-B883-9E15BE18EE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3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FDC7-6674-2C4F-8F6E-C0E758AD35A4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0AAA-4217-044D-B883-9E15BE18EE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4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FDC7-6674-2C4F-8F6E-C0E758AD35A4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0AAA-4217-044D-B883-9E15BE18EE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7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FDC7-6674-2C4F-8F6E-C0E758AD35A4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0AAA-4217-044D-B883-9E15BE18EE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FDC7-6674-2C4F-8F6E-C0E758AD35A4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0AAA-4217-044D-B883-9E15BE18EE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4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FDC7-6674-2C4F-8F6E-C0E758AD35A4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0AAA-4217-044D-B883-9E15BE18EE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0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FDC7-6674-2C4F-8F6E-C0E758AD35A4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0AAA-4217-044D-B883-9E15BE18EE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6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FDC7-6674-2C4F-8F6E-C0E758AD35A4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0AAA-4217-044D-B883-9E15BE18EE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9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FDC7-6674-2C4F-8F6E-C0E758AD35A4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0AAA-4217-044D-B883-9E15BE18EE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4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CFDC7-6674-2C4F-8F6E-C0E758AD35A4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70AAA-4217-044D-B883-9E15BE18EE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5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genebean/hubot-scripts-by-genebe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ot.github.com/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ta.io/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Domination, One Instant Message at a Time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Gene Liverman</a:t>
            </a:r>
          </a:p>
          <a:p>
            <a:r>
              <a:rPr lang="en-US" smtClean="0"/>
              <a:t>University of West Georgia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In-house version of GitHub</a:t>
            </a:r>
          </a:p>
          <a:p>
            <a:pPr lvl="1"/>
            <a:r>
              <a:rPr lang="en-US" dirty="0" smtClean="0"/>
              <a:t>Private Puppet code</a:t>
            </a:r>
            <a:endParaRPr lang="en-US" dirty="0"/>
          </a:p>
          <a:p>
            <a:pPr lvl="1"/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Banner code trees</a:t>
            </a:r>
          </a:p>
          <a:p>
            <a:r>
              <a:rPr lang="en-US" dirty="0" smtClean="0"/>
              <a:t>Integrations:</a:t>
            </a:r>
          </a:p>
          <a:p>
            <a:pPr lvl="1"/>
            <a:r>
              <a:rPr lang="en-US" dirty="0" smtClean="0"/>
              <a:t>Get recent changes</a:t>
            </a:r>
          </a:p>
          <a:p>
            <a:pPr lvl="1"/>
            <a:r>
              <a:rPr lang="en-US" dirty="0" smtClean="0"/>
              <a:t>List branches</a:t>
            </a:r>
          </a:p>
          <a:p>
            <a:pPr lvl="1"/>
            <a:r>
              <a:rPr lang="en-US" dirty="0" smtClean="0"/>
              <a:t>PR’s and Issue 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and configuration management </a:t>
            </a:r>
          </a:p>
          <a:p>
            <a:r>
              <a:rPr lang="en-US" dirty="0" smtClean="0"/>
              <a:t>Has agents on servers</a:t>
            </a:r>
          </a:p>
          <a:p>
            <a:r>
              <a:rPr lang="en-US" dirty="0" smtClean="0"/>
              <a:t>Collects data about servers, stores in </a:t>
            </a:r>
            <a:r>
              <a:rPr lang="en-US" dirty="0" err="1" smtClean="0"/>
              <a:t>PuppetDB</a:t>
            </a:r>
            <a:endParaRPr lang="en-US" dirty="0" smtClean="0"/>
          </a:p>
          <a:p>
            <a:r>
              <a:rPr lang="en-US" dirty="0" smtClean="0"/>
              <a:t>Integrations:</a:t>
            </a:r>
          </a:p>
          <a:p>
            <a:pPr lvl="1"/>
            <a:r>
              <a:rPr lang="en-US" dirty="0" smtClean="0"/>
              <a:t>Query </a:t>
            </a:r>
            <a:r>
              <a:rPr lang="en-US" dirty="0" err="1" smtClean="0"/>
              <a:t>PuppetDB</a:t>
            </a:r>
            <a:endParaRPr lang="en-US" dirty="0" smtClean="0"/>
          </a:p>
          <a:p>
            <a:pPr lvl="1"/>
            <a:r>
              <a:rPr lang="en-US" dirty="0" smtClean="0"/>
              <a:t>Run Puppet agent on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Foreman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tool for Puppet</a:t>
            </a:r>
          </a:p>
          <a:p>
            <a:r>
              <a:rPr lang="en-US" dirty="0" smtClean="0"/>
              <a:t>SSL certificate authority</a:t>
            </a:r>
          </a:p>
          <a:p>
            <a:r>
              <a:rPr lang="en-US" dirty="0" smtClean="0"/>
              <a:t>Report viewer for Puppet</a:t>
            </a:r>
          </a:p>
          <a:p>
            <a:r>
              <a:rPr lang="en-US" dirty="0" smtClean="0"/>
              <a:t>Puppet External Node Classifier (ENC)</a:t>
            </a:r>
          </a:p>
          <a:p>
            <a:r>
              <a:rPr lang="en-US" dirty="0" smtClean="0"/>
              <a:t>Integrations:</a:t>
            </a:r>
          </a:p>
          <a:p>
            <a:pPr lvl="1"/>
            <a:r>
              <a:rPr lang="en-US" dirty="0" smtClean="0"/>
              <a:t>Sign certs</a:t>
            </a:r>
          </a:p>
          <a:p>
            <a:pPr lvl="1"/>
            <a:r>
              <a:rPr lang="en-US" dirty="0" smtClean="0"/>
              <a:t>Assign classes</a:t>
            </a:r>
          </a:p>
          <a:p>
            <a:pPr lvl="1"/>
            <a:r>
              <a:rPr lang="en-US" dirty="0" smtClean="0"/>
              <a:t>Change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to Servers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for scenarios like:</a:t>
            </a:r>
          </a:p>
          <a:p>
            <a:r>
              <a:rPr lang="en-US" dirty="0" smtClean="0"/>
              <a:t>Remote in</a:t>
            </a:r>
          </a:p>
          <a:p>
            <a:r>
              <a:rPr lang="en-US" dirty="0"/>
              <a:t>R</a:t>
            </a:r>
            <a:r>
              <a:rPr lang="en-US" dirty="0" smtClean="0"/>
              <a:t>un one command</a:t>
            </a:r>
          </a:p>
          <a:p>
            <a:r>
              <a:rPr lang="en-US" dirty="0" smtClean="0"/>
              <a:t>Sign off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Also, check &amp; restart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the same as SSH just on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IP Address Management (IPAM) tool</a:t>
            </a:r>
          </a:p>
          <a:p>
            <a:r>
              <a:rPr lang="en-US" dirty="0" smtClean="0"/>
              <a:t>Interact with their API</a:t>
            </a:r>
          </a:p>
        </p:txBody>
      </p:sp>
    </p:spTree>
    <p:extLst>
      <p:ext uri="{BB962C8B-B14F-4D97-AF65-F5344CB8AC3E}">
        <p14:creationId xmlns:p14="http://schemas.microsoft.com/office/powerpoint/2010/main" val="40186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HipChat</a:t>
            </a:r>
          </a:p>
          <a:p>
            <a:r>
              <a:rPr lang="en-US" dirty="0" smtClean="0"/>
              <a:t>Integrated </a:t>
            </a:r>
            <a:r>
              <a:rPr lang="en-US" dirty="0" err="1" smtClean="0"/>
              <a:t>GitLab</a:t>
            </a:r>
            <a:endParaRPr lang="en-US" dirty="0" smtClean="0"/>
          </a:p>
          <a:p>
            <a:r>
              <a:rPr lang="en-US" dirty="0" smtClean="0"/>
              <a:t>and GitHub</a:t>
            </a:r>
          </a:p>
          <a:p>
            <a:r>
              <a:rPr lang="en-US" dirty="0" smtClean="0"/>
              <a:t>Added Jenkins build status</a:t>
            </a:r>
          </a:p>
          <a:p>
            <a:r>
              <a:rPr lang="en-US" dirty="0" smtClean="0"/>
              <a:t>Scripted output from web hook receiver</a:t>
            </a:r>
          </a:p>
          <a:p>
            <a:r>
              <a:rPr lang="en-US" dirty="0" smtClean="0"/>
              <a:t>Installed </a:t>
            </a:r>
            <a:r>
              <a:rPr lang="en-US" dirty="0" err="1" smtClean="0"/>
              <a:t>Hubot</a:t>
            </a:r>
            <a:endParaRPr lang="en-US" dirty="0" smtClean="0"/>
          </a:p>
          <a:p>
            <a:r>
              <a:rPr lang="en-US" dirty="0" smtClean="0"/>
              <a:t>Pugs…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/pug 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742281"/>
            <a:ext cx="6350000" cy="4241800"/>
          </a:xfrm>
        </p:spPr>
      </p:pic>
    </p:spTree>
    <p:extLst>
      <p:ext uri="{BB962C8B-B14F-4D97-AF65-F5344CB8AC3E}">
        <p14:creationId xmlns:p14="http://schemas.microsoft.com/office/powerpoint/2010/main" val="29931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Yep, that’s what happened to the plan.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3" y="681038"/>
            <a:ext cx="3562350" cy="346710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Many moons later…</a:t>
            </a:r>
          </a:p>
          <a:p>
            <a:pPr algn="ctr"/>
            <a:r>
              <a:rPr lang="en-US" dirty="0" smtClean="0"/>
              <a:t>the revelation that Rock Eagle is just around the corner hits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Research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Plant some trees</a:t>
            </a:r>
          </a:p>
          <a:p>
            <a:r>
              <a:rPr lang="en-US" dirty="0" smtClean="0"/>
              <a:t>R10k</a:t>
            </a:r>
          </a:p>
          <a:p>
            <a:r>
              <a:rPr lang="en-US" dirty="0" err="1" smtClean="0"/>
              <a:t>PuppetDB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hlinkClick r:id="rId4"/>
              </a:rPr>
              <a:t>https://github.com/genebean/hubot-scripts-by-genebean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7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love all OS’s (yes, even Windows)</a:t>
            </a:r>
          </a:p>
          <a:p>
            <a:r>
              <a:rPr lang="en-US" dirty="0" smtClean="0"/>
              <a:t>Linux since 2004 (started with Gentoo)</a:t>
            </a:r>
          </a:p>
          <a:p>
            <a:r>
              <a:rPr lang="en-US" dirty="0" smtClean="0"/>
              <a:t>1-person IT shop, desktop support, sysadmin, architect</a:t>
            </a:r>
          </a:p>
          <a:p>
            <a:r>
              <a:rPr lang="en-US" dirty="0" smtClean="0"/>
              <a:t>Embraced the DevOps culture</a:t>
            </a:r>
          </a:p>
          <a:p>
            <a:r>
              <a:rPr lang="en-US" dirty="0" smtClean="0"/>
              <a:t>Puppet since 2013 (automation rocks!)</a:t>
            </a:r>
          </a:p>
          <a:p>
            <a:r>
              <a:rPr lang="en-US" dirty="0" err="1"/>
              <a:t>Oooo</a:t>
            </a:r>
            <a:r>
              <a:rPr lang="en-US" dirty="0"/>
              <a:t>, something shiny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tree_planter.coffee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HipChat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What’s happening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Hubot</a:t>
            </a:r>
            <a:r>
              <a:rPr lang="en-US" dirty="0" smtClean="0"/>
              <a:t> acknowledges command</a:t>
            </a:r>
          </a:p>
          <a:p>
            <a:r>
              <a:rPr lang="en-US" dirty="0" smtClean="0"/>
              <a:t>Parses message</a:t>
            </a:r>
          </a:p>
          <a:p>
            <a:r>
              <a:rPr lang="en-US" dirty="0" smtClean="0"/>
              <a:t>Creates JSON payload</a:t>
            </a:r>
          </a:p>
          <a:p>
            <a:r>
              <a:rPr lang="en-US" dirty="0" smtClean="0"/>
              <a:t>Posts to web hook receiver</a:t>
            </a:r>
          </a:p>
          <a:p>
            <a:r>
              <a:rPr lang="en-US" dirty="0" smtClean="0"/>
              <a:t>Prints all output returned by </a:t>
            </a:r>
            <a:r>
              <a:rPr lang="en-US" dirty="0" err="1" smtClean="0"/>
              <a:t>tree_planter</a:t>
            </a:r>
            <a:endParaRPr lang="en-US" dirty="0" smtClean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4194" y="2864644"/>
            <a:ext cx="38862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10k.coffee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HipChat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51250" y="2232025"/>
            <a:ext cx="3452088" cy="395128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What’s happening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Acknowledges command</a:t>
            </a:r>
          </a:p>
          <a:p>
            <a:r>
              <a:rPr lang="en-US" dirty="0" err="1" smtClean="0"/>
              <a:t>ssh’s</a:t>
            </a:r>
            <a:r>
              <a:rPr lang="en-US" dirty="0" smtClean="0"/>
              <a:t> to Puppet server using keys</a:t>
            </a:r>
          </a:p>
          <a:p>
            <a:r>
              <a:rPr lang="en-US" dirty="0" smtClean="0"/>
              <a:t>Runs r10k via </a:t>
            </a:r>
            <a:r>
              <a:rPr lang="en-US" dirty="0" err="1" smtClean="0"/>
              <a:t>passwordless</a:t>
            </a:r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, limits output to error level</a:t>
            </a:r>
          </a:p>
          <a:p>
            <a:r>
              <a:rPr lang="en-US" dirty="0" smtClean="0"/>
              <a:t>Prints any output</a:t>
            </a:r>
          </a:p>
          <a:p>
            <a:r>
              <a:rPr lang="en-US" dirty="0" smtClean="0"/>
              <a:t>Upon success </a:t>
            </a:r>
            <a:r>
              <a:rPr lang="en-US" dirty="0" err="1" smtClean="0"/>
              <a:t>Hubot</a:t>
            </a:r>
            <a:r>
              <a:rPr lang="en-US" dirty="0" smtClean="0"/>
              <a:t> displays a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puppetdb.coffee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HipChat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0181" y="2174875"/>
            <a:ext cx="3774225" cy="395128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What’s happening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Hubot</a:t>
            </a:r>
            <a:r>
              <a:rPr lang="en-US" dirty="0" smtClean="0"/>
              <a:t> is eaves dropping on all conversations listening for key phrases</a:t>
            </a:r>
          </a:p>
          <a:p>
            <a:r>
              <a:rPr lang="en-US" dirty="0" smtClean="0"/>
              <a:t>He parses key words</a:t>
            </a:r>
          </a:p>
          <a:p>
            <a:r>
              <a:rPr lang="en-US" dirty="0" smtClean="0"/>
              <a:t>Calls </a:t>
            </a:r>
            <a:r>
              <a:rPr lang="en-US" dirty="0" err="1" smtClean="0"/>
              <a:t>PuppetDB’s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Parses returned JSON</a:t>
            </a:r>
          </a:p>
          <a:p>
            <a:pPr lvl="1"/>
            <a:r>
              <a:rPr lang="en-US" dirty="0" smtClean="0"/>
              <a:t>Including sorting and counting</a:t>
            </a:r>
          </a:p>
          <a:p>
            <a:r>
              <a:rPr lang="en-US" dirty="0" smtClean="0"/>
              <a:t>Answers the question</a:t>
            </a:r>
          </a:p>
        </p:txBody>
      </p:sp>
    </p:spTree>
    <p:extLst>
      <p:ext uri="{BB962C8B-B14F-4D97-AF65-F5344CB8AC3E}">
        <p14:creationId xmlns:p14="http://schemas.microsoft.com/office/powerpoint/2010/main" val="18016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script in this case.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37" y="183574"/>
            <a:ext cx="4601492" cy="460149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Coffeescript</a:t>
            </a:r>
            <a:r>
              <a:rPr lang="en-US" dirty="0" smtClean="0"/>
              <a:t> on Node.js is a bit more complex than bash…</a:t>
            </a:r>
          </a:p>
          <a:p>
            <a:r>
              <a:rPr lang="en-US" dirty="0" smtClean="0"/>
              <a:t>good tools are worth the learning curve.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More </a:t>
            </a:r>
            <a:r>
              <a:rPr lang="en-US" dirty="0" err="1" smtClean="0"/>
              <a:t>PuppetDB</a:t>
            </a:r>
            <a:endParaRPr lang="en-US" dirty="0"/>
          </a:p>
          <a:p>
            <a:r>
              <a:rPr lang="en-US" dirty="0" smtClean="0"/>
              <a:t>Sign certs in Foreman</a:t>
            </a:r>
          </a:p>
          <a:p>
            <a:r>
              <a:rPr lang="en-US" dirty="0" smtClean="0"/>
              <a:t>Query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Run commands on Windows</a:t>
            </a:r>
          </a:p>
          <a:p>
            <a:pPr lvl="1"/>
            <a:r>
              <a:rPr lang="en-US" dirty="0" smtClean="0"/>
              <a:t>Maybe via a second bot</a:t>
            </a:r>
          </a:p>
          <a:p>
            <a:pPr lvl="1"/>
            <a:r>
              <a:rPr lang="en-US" dirty="0" smtClean="0"/>
              <a:t>Maybe via PowerShell Server</a:t>
            </a:r>
          </a:p>
          <a:p>
            <a:r>
              <a:rPr lang="en-US" dirty="0" smtClean="0"/>
              <a:t>Integrate with ticket system</a:t>
            </a:r>
          </a:p>
          <a:p>
            <a:r>
              <a:rPr lang="en-US" dirty="0" smtClean="0"/>
              <a:t>Integrate with Zabbix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2714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then…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8" y="172530"/>
            <a:ext cx="7052282" cy="5953633"/>
          </a:xfrm>
        </p:spPr>
      </p:pic>
    </p:spTree>
    <p:extLst>
      <p:ext uri="{BB962C8B-B14F-4D97-AF65-F5344CB8AC3E}">
        <p14:creationId xmlns:p14="http://schemas.microsoft.com/office/powerpoint/2010/main" val="18788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gliverma@westga.edu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technicalissues</a:t>
            </a:r>
            <a:endParaRPr lang="en-US" dirty="0" smtClean="0"/>
          </a:p>
          <a:p>
            <a:r>
              <a:rPr lang="en-US" dirty="0" err="1" smtClean="0"/>
              <a:t>GeneBean</a:t>
            </a:r>
            <a:r>
              <a:rPr lang="en-US" dirty="0" smtClean="0"/>
              <a:t>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34191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plan… originally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fires not included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71475"/>
            <a:ext cx="9762565" cy="7543800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>
          <a:xfrm>
            <a:off x="457200" y="277813"/>
            <a:ext cx="4040188" cy="639762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>
          <a:xfrm>
            <a:off x="457200" y="917575"/>
            <a:ext cx="4040188" cy="5208588"/>
          </a:xfrm>
        </p:spPr>
        <p:txBody>
          <a:bodyPr/>
          <a:lstStyle/>
          <a:p>
            <a:r>
              <a:rPr lang="en-US" dirty="0" err="1" smtClean="0"/>
              <a:t>Hubot</a:t>
            </a:r>
            <a:endParaRPr lang="en-US" dirty="0" smtClean="0"/>
          </a:p>
          <a:p>
            <a:r>
              <a:rPr lang="en-US" dirty="0" err="1" smtClean="0"/>
              <a:t>Lita</a:t>
            </a:r>
            <a:endParaRPr lang="en-US" dirty="0" smtClean="0"/>
          </a:p>
          <a:p>
            <a:r>
              <a:rPr lang="en-US" dirty="0" smtClean="0"/>
              <a:t>HipChat </a:t>
            </a:r>
            <a:r>
              <a:rPr lang="en-US" dirty="0"/>
              <a:t>by </a:t>
            </a:r>
            <a:r>
              <a:rPr lang="en-US" dirty="0" err="1" smtClean="0"/>
              <a:t>Atlassian</a:t>
            </a:r>
            <a:endParaRPr lang="en-US" dirty="0" smtClean="0"/>
          </a:p>
          <a:p>
            <a:r>
              <a:rPr lang="en-US" dirty="0" smtClean="0"/>
              <a:t>Google Talk / Pidgin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"/>
          </p:nvPr>
        </p:nvSpPr>
        <p:spPr>
          <a:xfrm>
            <a:off x="4645025" y="277813"/>
            <a:ext cx="4041775" cy="639762"/>
          </a:xfrm>
        </p:spPr>
        <p:txBody>
          <a:bodyPr/>
          <a:lstStyle/>
          <a:p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5025" y="917575"/>
            <a:ext cx="4041775" cy="5208588"/>
          </a:xfrm>
        </p:spPr>
        <p:txBody>
          <a:bodyPr/>
          <a:lstStyle/>
          <a:p>
            <a:r>
              <a:rPr lang="en-US" dirty="0" smtClean="0"/>
              <a:t>Web Hooks</a:t>
            </a:r>
          </a:p>
          <a:p>
            <a:r>
              <a:rPr lang="en-US" dirty="0" smtClean="0"/>
              <a:t>Jenkins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r>
              <a:rPr lang="en-US" dirty="0" smtClean="0"/>
              <a:t>Puppet</a:t>
            </a:r>
          </a:p>
          <a:p>
            <a:r>
              <a:rPr lang="en-US" dirty="0" smtClean="0"/>
              <a:t>Foreman</a:t>
            </a:r>
          </a:p>
          <a:p>
            <a:r>
              <a:rPr lang="en-US" dirty="0" smtClean="0"/>
              <a:t>SSH</a:t>
            </a:r>
          </a:p>
          <a:p>
            <a:r>
              <a:rPr lang="en-US" dirty="0" smtClean="0"/>
              <a:t>PowerShell</a:t>
            </a:r>
          </a:p>
          <a:p>
            <a:r>
              <a:rPr lang="en-US" dirty="0" smtClean="0"/>
              <a:t>IPAM (</a:t>
            </a:r>
            <a:r>
              <a:rPr lang="en-US" dirty="0" err="1" smtClean="0"/>
              <a:t>IPControl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Racking servers… oh, wait…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" y="3080343"/>
            <a:ext cx="431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Hubot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Created by GitHub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hubot.github.com</a:t>
            </a:r>
            <a:endParaRPr lang="en-US" dirty="0" smtClean="0"/>
          </a:p>
          <a:p>
            <a:r>
              <a:rPr lang="en-US" dirty="0"/>
              <a:t>“</a:t>
            </a:r>
            <a:r>
              <a:rPr lang="en-US" dirty="0" err="1"/>
              <a:t>Hubot</a:t>
            </a:r>
            <a:r>
              <a:rPr lang="en-US" dirty="0"/>
              <a:t> is your company's robot. Install him in your company to dramatically improve and reduce employee efficiency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Written in </a:t>
            </a:r>
            <a:r>
              <a:rPr lang="en-US" dirty="0" err="1" smtClean="0"/>
              <a:t>Coffeescript</a:t>
            </a:r>
            <a:endParaRPr lang="en-US" dirty="0" smtClean="0"/>
          </a:p>
          <a:p>
            <a:r>
              <a:rPr lang="en-US" dirty="0" smtClean="0"/>
              <a:t>Runs on Node.js</a:t>
            </a:r>
          </a:p>
          <a:p>
            <a:r>
              <a:rPr lang="en-US" dirty="0" smtClean="0"/>
              <a:t>Sits in your chat room just like a person</a:t>
            </a:r>
          </a:p>
          <a:p>
            <a:r>
              <a:rPr lang="en-US" dirty="0" smtClean="0"/>
              <a:t>Talks to you</a:t>
            </a:r>
          </a:p>
          <a:p>
            <a:r>
              <a:rPr lang="en-US" dirty="0" smtClean="0"/>
              <a:t>Goes off and does work and then reports back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61278"/>
            <a:ext cx="1356360" cy="13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/>
              <a:t>Hubot</a:t>
            </a:r>
            <a:r>
              <a:rPr lang="en-US" dirty="0" smtClean="0"/>
              <a:t> but written in Ruby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www.lita.io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10" y="1417638"/>
            <a:ext cx="2476190" cy="4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by </a:t>
            </a:r>
            <a:r>
              <a:rPr lang="en-US" dirty="0" err="1" smtClean="0"/>
              <a:t>Atlassian</a:t>
            </a:r>
            <a:endParaRPr lang="en-US" dirty="0" smtClean="0"/>
          </a:p>
          <a:p>
            <a:r>
              <a:rPr lang="en-US" dirty="0" smtClean="0"/>
              <a:t>Integrates with most anything</a:t>
            </a:r>
          </a:p>
          <a:p>
            <a:r>
              <a:rPr lang="en-US" dirty="0" smtClean="0"/>
              <a:t>Free hosted version</a:t>
            </a:r>
          </a:p>
          <a:p>
            <a:r>
              <a:rPr lang="en-US" dirty="0" smtClean="0"/>
              <a:t>Paid + version with added features</a:t>
            </a:r>
          </a:p>
          <a:p>
            <a:r>
              <a:rPr lang="en-US" dirty="0" smtClean="0"/>
              <a:t>On-</a:t>
            </a:r>
            <a:r>
              <a:rPr lang="en-US" dirty="0" err="1" smtClean="0"/>
              <a:t>prem</a:t>
            </a:r>
            <a:r>
              <a:rPr lang="en-US" dirty="0" smtClean="0"/>
              <a:t> version too (paid)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45" y="560423"/>
            <a:ext cx="1733333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1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Talk </a:t>
            </a:r>
            <a:r>
              <a:rPr lang="en-US" dirty="0"/>
              <a:t>&amp;</a:t>
            </a:r>
            <a:r>
              <a:rPr lang="en-US" dirty="0" smtClean="0"/>
              <a:t> Pidgin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Talk is our primary IM platform</a:t>
            </a:r>
          </a:p>
          <a:p>
            <a:r>
              <a:rPr lang="en-US" dirty="0" smtClean="0"/>
              <a:t>Many user utilize Pidgin</a:t>
            </a:r>
          </a:p>
          <a:p>
            <a:r>
              <a:rPr lang="en-US" dirty="0" smtClean="0"/>
              <a:t>HipChat has limited Jabber support</a:t>
            </a:r>
          </a:p>
        </p:txBody>
      </p:sp>
    </p:spTree>
    <p:extLst>
      <p:ext uri="{BB962C8B-B14F-4D97-AF65-F5344CB8AC3E}">
        <p14:creationId xmlns:p14="http://schemas.microsoft.com/office/powerpoint/2010/main" val="21707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 PPT Template 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53" y="-342900"/>
            <a:ext cx="9762565" cy="7543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for running tests on Puppet code</a:t>
            </a:r>
          </a:p>
          <a:p>
            <a:r>
              <a:rPr lang="en-US" dirty="0" smtClean="0"/>
              <a:t>Used for automating deployments</a:t>
            </a:r>
          </a:p>
          <a:p>
            <a:pPr lvl="1"/>
            <a:r>
              <a:rPr lang="en-US" dirty="0" smtClean="0"/>
              <a:t>Banner code trees</a:t>
            </a:r>
          </a:p>
          <a:p>
            <a:r>
              <a:rPr lang="en-US" dirty="0" smtClean="0"/>
              <a:t>Integrations:</a:t>
            </a:r>
          </a:p>
          <a:p>
            <a:pPr lvl="1"/>
            <a:r>
              <a:rPr lang="en-US" dirty="0" smtClean="0"/>
              <a:t>Trigger jobs</a:t>
            </a:r>
          </a:p>
          <a:p>
            <a:pPr lvl="1"/>
            <a:r>
              <a:rPr lang="en-US" dirty="0" smtClean="0"/>
              <a:t>Check job status</a:t>
            </a:r>
          </a:p>
        </p:txBody>
      </p:sp>
    </p:spTree>
    <p:extLst>
      <p:ext uri="{BB962C8B-B14F-4D97-AF65-F5344CB8AC3E}">
        <p14:creationId xmlns:p14="http://schemas.microsoft.com/office/powerpoint/2010/main" val="1044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564</Words>
  <Application>Microsoft Office PowerPoint</Application>
  <PresentationFormat>On-screen Show (4:3)</PresentationFormat>
  <Paragraphs>159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World Domination, One Instant Message at a Time</vt:lpstr>
      <vt:lpstr>About Me</vt:lpstr>
      <vt:lpstr>The plan… originally</vt:lpstr>
      <vt:lpstr>PowerPoint Presentation</vt:lpstr>
      <vt:lpstr>Hubot</vt:lpstr>
      <vt:lpstr>Lita</vt:lpstr>
      <vt:lpstr>PowerPoint Presentation</vt:lpstr>
      <vt:lpstr>Google Talk &amp; Pidgin</vt:lpstr>
      <vt:lpstr>Jenkins</vt:lpstr>
      <vt:lpstr>GitLab</vt:lpstr>
      <vt:lpstr>Puppet</vt:lpstr>
      <vt:lpstr>Foreman</vt:lpstr>
      <vt:lpstr>SSH to Servers</vt:lpstr>
      <vt:lpstr>PowerShell</vt:lpstr>
      <vt:lpstr>IPControl</vt:lpstr>
      <vt:lpstr>Getting Started</vt:lpstr>
      <vt:lpstr>/pug me</vt:lpstr>
      <vt:lpstr>Yep, that’s what happened to the plan.</vt:lpstr>
      <vt:lpstr>Resume Research</vt:lpstr>
      <vt:lpstr>tree_planter.coffee</vt:lpstr>
      <vt:lpstr>r10k.coffee</vt:lpstr>
      <vt:lpstr>puppetdb.coffee</vt:lpstr>
      <vt:lpstr>Well, script in this case.</vt:lpstr>
      <vt:lpstr>What’s Next?</vt:lpstr>
      <vt:lpstr>And then…</vt:lpstr>
      <vt:lpstr>PowerPoint Presentation</vt:lpstr>
      <vt:lpstr>Questions?</vt:lpstr>
    </vt:vector>
  </TitlesOfParts>
  <Company>Georgia Board of Regents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Meeler</dc:creator>
  <cp:lastModifiedBy>Gene Liverman</cp:lastModifiedBy>
  <cp:revision>25</cp:revision>
  <dcterms:created xsi:type="dcterms:W3CDTF">2015-04-29T19:39:04Z</dcterms:created>
  <dcterms:modified xsi:type="dcterms:W3CDTF">2015-10-21T02:54:29Z</dcterms:modified>
</cp:coreProperties>
</file>