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bg>
      <p:bgPr>
        <a:solidFill>
          <a:srgbClr val="FFFFFF"/>
        </a:solidFill>
      </p:bgPr>
    </p:bg>
    <p:spTree>
      <p:nvGrpSpPr>
        <p:cNvPr id="50" name="Shape 50"/>
        <p:cNvGrpSpPr/>
        <p:nvPr/>
      </p:nvGrpSpPr>
      <p:grpSpPr>
        <a:xfrm>
          <a:off x="0" y="0"/>
          <a:ext cx="0" cy="0"/>
          <a:chOff x="0" y="0"/>
          <a:chExt cx="0" cy="0"/>
        </a:xfrm>
      </p:grpSpPr>
      <p:sp>
        <p:nvSpPr>
          <p:cNvPr id="51" name="Shape 51"/>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479000" y="695200"/>
            <a:ext cx="548700" cy="59100"/>
          </a:xfrm>
          <a:prstGeom prst="rect">
            <a:avLst/>
          </a:prstGeom>
          <a:solidFill>
            <a:srgbClr val="B93221"/>
          </a:solidFill>
          <a:ln>
            <a:noFill/>
          </a:ln>
        </p:spPr>
        <p:txBody>
          <a:bodyPr anchorCtr="0" anchor="ctr" bIns="91425" lIns="91425" rIns="91425" tIns="91425">
            <a:noAutofit/>
          </a:bodyPr>
          <a:lstStyle/>
          <a:p>
            <a:pPr lvl="0">
              <a:spcBef>
                <a:spcPts val="0"/>
              </a:spcBef>
              <a:buNone/>
            </a:pPr>
            <a:r>
              <a:t/>
            </a:r>
            <a:endParaRPr/>
          </a:p>
        </p:txBody>
      </p:sp>
      <p:sp>
        <p:nvSpPr>
          <p:cNvPr id="53" name="Shape 53"/>
          <p:cNvSpPr txBox="1"/>
          <p:nvPr>
            <p:ph type="title"/>
          </p:nvPr>
        </p:nvSpPr>
        <p:spPr>
          <a:xfrm>
            <a:off x="326600" y="847600"/>
            <a:ext cx="2607300" cy="2973900"/>
          </a:xfrm>
          <a:prstGeom prst="rect">
            <a:avLst/>
          </a:prstGeom>
          <a:noFill/>
        </p:spPr>
        <p:txBody>
          <a:bodyPr anchorCtr="0" anchor="t" bIns="91425" lIns="91425" rIns="91425" tIns="91425"/>
          <a:lstStyle>
            <a:lvl1pPr lvl="0" algn="l">
              <a:lnSpc>
                <a:spcPct val="100000"/>
              </a:lnSpc>
              <a:spcBef>
                <a:spcPts val="0"/>
              </a:spcBef>
              <a:spcAft>
                <a:spcPts val="0"/>
              </a:spcAft>
              <a:buNone/>
              <a:defRPr sz="3000">
                <a:solidFill>
                  <a:srgbClr val="616161"/>
                </a:solidFill>
              </a:defRPr>
            </a:lvl1pPr>
            <a:lvl2pPr lvl="1" algn="l">
              <a:lnSpc>
                <a:spcPct val="100000"/>
              </a:lnSpc>
              <a:spcBef>
                <a:spcPts val="0"/>
              </a:spcBef>
              <a:spcAft>
                <a:spcPts val="0"/>
              </a:spcAft>
              <a:buNone/>
              <a:defRPr sz="3000">
                <a:solidFill>
                  <a:srgbClr val="616161"/>
                </a:solidFill>
              </a:defRPr>
            </a:lvl2pPr>
            <a:lvl3pPr lvl="2" algn="l">
              <a:lnSpc>
                <a:spcPct val="100000"/>
              </a:lnSpc>
              <a:spcBef>
                <a:spcPts val="0"/>
              </a:spcBef>
              <a:spcAft>
                <a:spcPts val="0"/>
              </a:spcAft>
              <a:buNone/>
              <a:defRPr sz="3000">
                <a:solidFill>
                  <a:srgbClr val="616161"/>
                </a:solidFill>
              </a:defRPr>
            </a:lvl3pPr>
            <a:lvl4pPr lvl="3" algn="l">
              <a:lnSpc>
                <a:spcPct val="100000"/>
              </a:lnSpc>
              <a:spcBef>
                <a:spcPts val="0"/>
              </a:spcBef>
              <a:spcAft>
                <a:spcPts val="0"/>
              </a:spcAft>
              <a:buNone/>
              <a:defRPr sz="3000">
                <a:solidFill>
                  <a:srgbClr val="616161"/>
                </a:solidFill>
              </a:defRPr>
            </a:lvl4pPr>
            <a:lvl5pPr lvl="4" algn="l">
              <a:lnSpc>
                <a:spcPct val="100000"/>
              </a:lnSpc>
              <a:spcBef>
                <a:spcPts val="0"/>
              </a:spcBef>
              <a:spcAft>
                <a:spcPts val="0"/>
              </a:spcAft>
              <a:buNone/>
              <a:defRPr sz="3000">
                <a:solidFill>
                  <a:srgbClr val="616161"/>
                </a:solidFill>
              </a:defRPr>
            </a:lvl5pPr>
            <a:lvl6pPr lvl="5" algn="l">
              <a:lnSpc>
                <a:spcPct val="100000"/>
              </a:lnSpc>
              <a:spcBef>
                <a:spcPts val="0"/>
              </a:spcBef>
              <a:spcAft>
                <a:spcPts val="0"/>
              </a:spcAft>
              <a:buNone/>
              <a:defRPr sz="3000">
                <a:solidFill>
                  <a:srgbClr val="616161"/>
                </a:solidFill>
              </a:defRPr>
            </a:lvl6pPr>
            <a:lvl7pPr lvl="6" algn="l">
              <a:lnSpc>
                <a:spcPct val="100000"/>
              </a:lnSpc>
              <a:spcBef>
                <a:spcPts val="0"/>
              </a:spcBef>
              <a:spcAft>
                <a:spcPts val="0"/>
              </a:spcAft>
              <a:buNone/>
              <a:defRPr sz="3000">
                <a:solidFill>
                  <a:srgbClr val="616161"/>
                </a:solidFill>
              </a:defRPr>
            </a:lvl7pPr>
            <a:lvl8pPr lvl="7" algn="l">
              <a:lnSpc>
                <a:spcPct val="100000"/>
              </a:lnSpc>
              <a:spcBef>
                <a:spcPts val="0"/>
              </a:spcBef>
              <a:spcAft>
                <a:spcPts val="0"/>
              </a:spcAft>
              <a:buNone/>
              <a:defRPr sz="3000">
                <a:solidFill>
                  <a:srgbClr val="616161"/>
                </a:solidFill>
              </a:defRPr>
            </a:lvl8pPr>
            <a:lvl9pPr lvl="8" algn="l">
              <a:lnSpc>
                <a:spcPct val="100000"/>
              </a:lnSpc>
              <a:spcBef>
                <a:spcPts val="0"/>
              </a:spcBef>
              <a:spcAft>
                <a:spcPts val="0"/>
              </a:spcAft>
              <a:buNone/>
              <a:defRPr sz="3000">
                <a:solidFill>
                  <a:srgbClr val="616161"/>
                </a:solidFill>
              </a:defRPr>
            </a:lvl9pPr>
          </a:lstStyle>
          <a:p/>
        </p:txBody>
      </p:sp>
      <p:sp>
        <p:nvSpPr>
          <p:cNvPr id="54" name="Shape 54"/>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rgbClr val="434343"/>
                </a:solidFill>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2">
    <p:bg>
      <p:bgPr>
        <a:solidFill>
          <a:srgbClr val="FFFFFF"/>
        </a:solidFill>
      </p:bgPr>
    </p:bg>
    <p:spTree>
      <p:nvGrpSpPr>
        <p:cNvPr id="55" name="Shape 55"/>
        <p:cNvGrpSpPr/>
        <p:nvPr/>
      </p:nvGrpSpPr>
      <p:grpSpPr>
        <a:xfrm>
          <a:off x="0" y="0"/>
          <a:ext cx="0" cy="0"/>
          <a:chOff x="0" y="0"/>
          <a:chExt cx="0" cy="0"/>
        </a:xfrm>
      </p:grpSpPr>
      <p:sp>
        <p:nvSpPr>
          <p:cNvPr id="56" name="Shape 56"/>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cxnSp>
        <p:nvCxnSpPr>
          <p:cNvPr id="57" name="Shape 57"/>
          <p:cNvCxnSpPr/>
          <p:nvPr/>
        </p:nvCxnSpPr>
        <p:spPr>
          <a:xfrm>
            <a:off x="3027472" y="0"/>
            <a:ext cx="0" cy="5133300"/>
          </a:xfrm>
          <a:prstGeom prst="straightConnector1">
            <a:avLst/>
          </a:prstGeom>
          <a:noFill/>
          <a:ln cap="flat" cmpd="sng" w="9525">
            <a:solidFill>
              <a:srgbClr val="F2F2F2"/>
            </a:solidFill>
            <a:prstDash val="solid"/>
            <a:miter/>
            <a:headEnd len="med" w="med" type="none"/>
            <a:tailEnd len="med" w="med" type="none"/>
          </a:ln>
          <a:effectLst>
            <a:outerShdw blurRad="50799" rotWithShape="0" algn="l" dist="38100">
              <a:srgbClr val="000000">
                <a:alpha val="40000"/>
              </a:srgbClr>
            </a:outerShdw>
          </a:effectLst>
        </p:spPr>
      </p:cxnSp>
      <p:sp>
        <p:nvSpPr>
          <p:cNvPr id="58" name="Shape 58"/>
          <p:cNvSpPr/>
          <p:nvPr/>
        </p:nvSpPr>
        <p:spPr>
          <a:xfrm>
            <a:off x="0" y="0"/>
            <a:ext cx="3048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59" name="Shape 59"/>
          <p:cNvSpPr txBox="1"/>
          <p:nvPr>
            <p:ph type="title"/>
          </p:nvPr>
        </p:nvSpPr>
        <p:spPr>
          <a:xfrm>
            <a:off x="284100" y="307975"/>
            <a:ext cx="2479800" cy="4268700"/>
          </a:xfrm>
          <a:prstGeom prst="rect">
            <a:avLst/>
          </a:prstGeom>
          <a:noFill/>
        </p:spPr>
        <p:txBody>
          <a:bodyPr anchorCtr="0" anchor="t" bIns="91425" lIns="91425" rIns="91425" tIns="91425"/>
          <a:lstStyle>
            <a:lvl1pPr lvl="0" algn="l">
              <a:lnSpc>
                <a:spcPct val="100000"/>
              </a:lnSpc>
              <a:spcBef>
                <a:spcPts val="0"/>
              </a:spcBef>
              <a:spcAft>
                <a:spcPts val="0"/>
              </a:spcAft>
              <a:buClr>
                <a:schemeClr val="lt1"/>
              </a:buClr>
              <a:buSzPct val="100000"/>
              <a:buNone/>
              <a:defRPr b="1" sz="3000">
                <a:solidFill>
                  <a:schemeClr val="lt1"/>
                </a:solidFill>
              </a:defRPr>
            </a:lvl1pPr>
            <a:lvl2pPr lvl="1" algn="l">
              <a:lnSpc>
                <a:spcPct val="100000"/>
              </a:lnSpc>
              <a:spcBef>
                <a:spcPts val="0"/>
              </a:spcBef>
              <a:spcAft>
                <a:spcPts val="0"/>
              </a:spcAft>
              <a:buClr>
                <a:schemeClr val="lt1"/>
              </a:buClr>
              <a:buSzPct val="100000"/>
              <a:buNone/>
              <a:defRPr b="1" sz="3000">
                <a:solidFill>
                  <a:schemeClr val="lt1"/>
                </a:solidFill>
              </a:defRPr>
            </a:lvl2pPr>
            <a:lvl3pPr lvl="2" algn="l">
              <a:lnSpc>
                <a:spcPct val="100000"/>
              </a:lnSpc>
              <a:spcBef>
                <a:spcPts val="0"/>
              </a:spcBef>
              <a:spcAft>
                <a:spcPts val="0"/>
              </a:spcAft>
              <a:buClr>
                <a:schemeClr val="lt1"/>
              </a:buClr>
              <a:buSzPct val="100000"/>
              <a:buNone/>
              <a:defRPr b="1" sz="3000">
                <a:solidFill>
                  <a:schemeClr val="lt1"/>
                </a:solidFill>
              </a:defRPr>
            </a:lvl3pPr>
            <a:lvl4pPr lvl="3" algn="l">
              <a:lnSpc>
                <a:spcPct val="100000"/>
              </a:lnSpc>
              <a:spcBef>
                <a:spcPts val="0"/>
              </a:spcBef>
              <a:spcAft>
                <a:spcPts val="0"/>
              </a:spcAft>
              <a:buClr>
                <a:schemeClr val="lt1"/>
              </a:buClr>
              <a:buSzPct val="100000"/>
              <a:buNone/>
              <a:defRPr b="1" sz="3000">
                <a:solidFill>
                  <a:schemeClr val="lt1"/>
                </a:solidFill>
              </a:defRPr>
            </a:lvl4pPr>
            <a:lvl5pPr lvl="4" algn="l">
              <a:lnSpc>
                <a:spcPct val="100000"/>
              </a:lnSpc>
              <a:spcBef>
                <a:spcPts val="0"/>
              </a:spcBef>
              <a:spcAft>
                <a:spcPts val="0"/>
              </a:spcAft>
              <a:buClr>
                <a:schemeClr val="lt1"/>
              </a:buClr>
              <a:buSzPct val="100000"/>
              <a:buNone/>
              <a:defRPr b="1" sz="3000">
                <a:solidFill>
                  <a:schemeClr val="lt1"/>
                </a:solidFill>
              </a:defRPr>
            </a:lvl5pPr>
            <a:lvl6pPr lvl="5" algn="l">
              <a:lnSpc>
                <a:spcPct val="100000"/>
              </a:lnSpc>
              <a:spcBef>
                <a:spcPts val="0"/>
              </a:spcBef>
              <a:spcAft>
                <a:spcPts val="0"/>
              </a:spcAft>
              <a:buClr>
                <a:schemeClr val="lt1"/>
              </a:buClr>
              <a:buSzPct val="100000"/>
              <a:buNone/>
              <a:defRPr b="1" sz="3000">
                <a:solidFill>
                  <a:schemeClr val="lt1"/>
                </a:solidFill>
              </a:defRPr>
            </a:lvl6pPr>
            <a:lvl7pPr lvl="6" algn="l">
              <a:lnSpc>
                <a:spcPct val="100000"/>
              </a:lnSpc>
              <a:spcBef>
                <a:spcPts val="0"/>
              </a:spcBef>
              <a:spcAft>
                <a:spcPts val="0"/>
              </a:spcAft>
              <a:buClr>
                <a:schemeClr val="lt1"/>
              </a:buClr>
              <a:buSzPct val="100000"/>
              <a:buNone/>
              <a:defRPr b="1" sz="3000">
                <a:solidFill>
                  <a:schemeClr val="lt1"/>
                </a:solidFill>
              </a:defRPr>
            </a:lvl7pPr>
            <a:lvl8pPr lvl="7" algn="l">
              <a:lnSpc>
                <a:spcPct val="100000"/>
              </a:lnSpc>
              <a:spcBef>
                <a:spcPts val="0"/>
              </a:spcBef>
              <a:spcAft>
                <a:spcPts val="0"/>
              </a:spcAft>
              <a:buClr>
                <a:schemeClr val="lt1"/>
              </a:buClr>
              <a:buSzPct val="100000"/>
              <a:buNone/>
              <a:defRPr b="1" sz="3000">
                <a:solidFill>
                  <a:schemeClr val="lt1"/>
                </a:solidFill>
              </a:defRPr>
            </a:lvl8pPr>
            <a:lvl9pPr lvl="8" algn="l">
              <a:lnSpc>
                <a:spcPct val="100000"/>
              </a:lnSpc>
              <a:spcBef>
                <a:spcPts val="0"/>
              </a:spcBef>
              <a:spcAft>
                <a:spcPts val="0"/>
              </a:spcAft>
              <a:buClr>
                <a:schemeClr val="lt1"/>
              </a:buClr>
              <a:buSzPct val="100000"/>
              <a:buNone/>
              <a:defRPr b="1" sz="3000">
                <a:solidFill>
                  <a:schemeClr val="lt1"/>
                </a:solidFill>
              </a:defRPr>
            </a:lvl9pPr>
          </a:lstStyle>
          <a:p/>
        </p:txBody>
      </p:sp>
      <p:sp>
        <p:nvSpPr>
          <p:cNvPr id="60" name="Shape 60"/>
          <p:cNvSpPr txBox="1"/>
          <p:nvPr>
            <p:ph idx="1" type="body"/>
          </p:nvPr>
        </p:nvSpPr>
        <p:spPr>
          <a:xfrm>
            <a:off x="3381100" y="307975"/>
            <a:ext cx="5451300" cy="42687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1" name="Shape 61"/>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3">
    <p:bg>
      <p:bgPr>
        <a:solidFill>
          <a:srgbClr val="FFFFFF"/>
        </a:solidFill>
      </p:bgPr>
    </p:bg>
    <p:spTree>
      <p:nvGrpSpPr>
        <p:cNvPr id="62" name="Shape 62"/>
        <p:cNvGrpSpPr/>
        <p:nvPr/>
      </p:nvGrpSpPr>
      <p:grpSpPr>
        <a:xfrm>
          <a:off x="0" y="0"/>
          <a:ext cx="0" cy="0"/>
          <a:chOff x="0" y="0"/>
          <a:chExt cx="0" cy="0"/>
        </a:xfrm>
      </p:grpSpPr>
      <p:sp>
        <p:nvSpPr>
          <p:cNvPr id="63" name="Shape 63"/>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64" name="Shape 64"/>
          <p:cNvSpPr/>
          <p:nvPr/>
        </p:nvSpPr>
        <p:spPr>
          <a:xfrm>
            <a:off x="0" y="4665575"/>
            <a:ext cx="9144000" cy="4779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65" name="Shape 65"/>
          <p:cNvSpPr txBox="1"/>
          <p:nvPr>
            <p:ph type="title"/>
          </p:nvPr>
        </p:nvSpPr>
        <p:spPr>
          <a:xfrm>
            <a:off x="349300" y="334525"/>
            <a:ext cx="7407000" cy="663000"/>
          </a:xfrm>
          <a:prstGeom prst="rect">
            <a:avLst/>
          </a:prstGeom>
          <a:noFill/>
        </p:spPr>
        <p:txBody>
          <a:bodyPr anchorCtr="0" anchor="b" bIns="91425" lIns="91425" rIns="91425" tIns="91425"/>
          <a:lstStyle>
            <a:lvl1pPr lvl="0" algn="l">
              <a:lnSpc>
                <a:spcPct val="100000"/>
              </a:lnSpc>
              <a:spcBef>
                <a:spcPts val="0"/>
              </a:spcBef>
              <a:spcAft>
                <a:spcPts val="0"/>
              </a:spcAft>
              <a:buClr>
                <a:schemeClr val="dk1"/>
              </a:buClr>
              <a:buSzPct val="100000"/>
              <a:buNone/>
              <a:defRPr b="1" sz="3200">
                <a:solidFill>
                  <a:schemeClr val="dk1"/>
                </a:solidFill>
              </a:defRPr>
            </a:lvl1pPr>
            <a:lvl2pPr lvl="1" algn="l">
              <a:lnSpc>
                <a:spcPct val="100000"/>
              </a:lnSpc>
              <a:spcBef>
                <a:spcPts val="0"/>
              </a:spcBef>
              <a:spcAft>
                <a:spcPts val="0"/>
              </a:spcAft>
              <a:buClr>
                <a:schemeClr val="dk1"/>
              </a:buClr>
              <a:buSzPct val="100000"/>
              <a:buNone/>
              <a:defRPr b="1" sz="3200">
                <a:solidFill>
                  <a:schemeClr val="dk1"/>
                </a:solidFill>
              </a:defRPr>
            </a:lvl2pPr>
            <a:lvl3pPr lvl="2" algn="l">
              <a:lnSpc>
                <a:spcPct val="100000"/>
              </a:lnSpc>
              <a:spcBef>
                <a:spcPts val="0"/>
              </a:spcBef>
              <a:spcAft>
                <a:spcPts val="0"/>
              </a:spcAft>
              <a:buClr>
                <a:schemeClr val="dk1"/>
              </a:buClr>
              <a:buSzPct val="100000"/>
              <a:buNone/>
              <a:defRPr b="1" sz="3200">
                <a:solidFill>
                  <a:schemeClr val="dk1"/>
                </a:solidFill>
              </a:defRPr>
            </a:lvl3pPr>
            <a:lvl4pPr lvl="3" algn="l">
              <a:lnSpc>
                <a:spcPct val="100000"/>
              </a:lnSpc>
              <a:spcBef>
                <a:spcPts val="0"/>
              </a:spcBef>
              <a:spcAft>
                <a:spcPts val="0"/>
              </a:spcAft>
              <a:buClr>
                <a:schemeClr val="dk1"/>
              </a:buClr>
              <a:buSzPct val="100000"/>
              <a:buNone/>
              <a:defRPr b="1" sz="3200">
                <a:solidFill>
                  <a:schemeClr val="dk1"/>
                </a:solidFill>
              </a:defRPr>
            </a:lvl4pPr>
            <a:lvl5pPr lvl="4" algn="l">
              <a:lnSpc>
                <a:spcPct val="100000"/>
              </a:lnSpc>
              <a:spcBef>
                <a:spcPts val="0"/>
              </a:spcBef>
              <a:spcAft>
                <a:spcPts val="0"/>
              </a:spcAft>
              <a:buClr>
                <a:schemeClr val="dk1"/>
              </a:buClr>
              <a:buSzPct val="100000"/>
              <a:buNone/>
              <a:defRPr b="1" sz="3200">
                <a:solidFill>
                  <a:schemeClr val="dk1"/>
                </a:solidFill>
              </a:defRPr>
            </a:lvl5pPr>
            <a:lvl6pPr lvl="5" algn="l">
              <a:lnSpc>
                <a:spcPct val="100000"/>
              </a:lnSpc>
              <a:spcBef>
                <a:spcPts val="0"/>
              </a:spcBef>
              <a:spcAft>
                <a:spcPts val="0"/>
              </a:spcAft>
              <a:buClr>
                <a:schemeClr val="dk1"/>
              </a:buClr>
              <a:buSzPct val="100000"/>
              <a:buNone/>
              <a:defRPr b="1" sz="3200">
                <a:solidFill>
                  <a:schemeClr val="dk1"/>
                </a:solidFill>
              </a:defRPr>
            </a:lvl6pPr>
            <a:lvl7pPr lvl="6" algn="l">
              <a:lnSpc>
                <a:spcPct val="100000"/>
              </a:lnSpc>
              <a:spcBef>
                <a:spcPts val="0"/>
              </a:spcBef>
              <a:spcAft>
                <a:spcPts val="0"/>
              </a:spcAft>
              <a:buClr>
                <a:schemeClr val="dk1"/>
              </a:buClr>
              <a:buSzPct val="100000"/>
              <a:buNone/>
              <a:defRPr b="1" sz="3200">
                <a:solidFill>
                  <a:schemeClr val="dk1"/>
                </a:solidFill>
              </a:defRPr>
            </a:lvl7pPr>
            <a:lvl8pPr lvl="7" algn="l">
              <a:lnSpc>
                <a:spcPct val="100000"/>
              </a:lnSpc>
              <a:spcBef>
                <a:spcPts val="0"/>
              </a:spcBef>
              <a:spcAft>
                <a:spcPts val="0"/>
              </a:spcAft>
              <a:buClr>
                <a:schemeClr val="dk1"/>
              </a:buClr>
              <a:buSzPct val="100000"/>
              <a:buNone/>
              <a:defRPr b="1" sz="3200">
                <a:solidFill>
                  <a:schemeClr val="dk1"/>
                </a:solidFill>
              </a:defRPr>
            </a:lvl8pPr>
            <a:lvl9pPr lvl="8" algn="l">
              <a:lnSpc>
                <a:spcPct val="100000"/>
              </a:lnSpc>
              <a:spcBef>
                <a:spcPts val="0"/>
              </a:spcBef>
              <a:spcAft>
                <a:spcPts val="0"/>
              </a:spcAft>
              <a:buClr>
                <a:schemeClr val="dk1"/>
              </a:buClr>
              <a:buSzPct val="100000"/>
              <a:buNone/>
              <a:defRPr b="1" sz="3200">
                <a:solidFill>
                  <a:schemeClr val="dk1"/>
                </a:solidFill>
              </a:defRPr>
            </a:lvl9pPr>
          </a:lstStyle>
          <a:p/>
        </p:txBody>
      </p:sp>
      <p:sp>
        <p:nvSpPr>
          <p:cNvPr id="66" name="Shape 66"/>
          <p:cNvSpPr txBox="1"/>
          <p:nvPr>
            <p:ph idx="1" type="body"/>
          </p:nvPr>
        </p:nvSpPr>
        <p:spPr>
          <a:xfrm>
            <a:off x="349300" y="1147425"/>
            <a:ext cx="7407000" cy="31725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67" name="Shape 67"/>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lt1"/>
                </a:solidFill>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4">
    <p:bg>
      <p:bgPr>
        <a:solidFill>
          <a:srgbClr val="FFFFFF"/>
        </a:solidFill>
      </p:bgPr>
    </p:bg>
    <p:spTree>
      <p:nvGrpSpPr>
        <p:cNvPr id="68" name="Shape 68"/>
        <p:cNvGrpSpPr/>
        <p:nvPr/>
      </p:nvGrpSpPr>
      <p:grpSpPr>
        <a:xfrm>
          <a:off x="0" y="0"/>
          <a:ext cx="0" cy="0"/>
          <a:chOff x="0" y="0"/>
          <a:chExt cx="0" cy="0"/>
        </a:xfrm>
      </p:grpSpPr>
      <p:sp>
        <p:nvSpPr>
          <p:cNvPr id="69" name="Shape 69"/>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0" name="Shape 70"/>
          <p:cNvSpPr txBox="1"/>
          <p:nvPr>
            <p:ph type="title"/>
          </p:nvPr>
        </p:nvSpPr>
        <p:spPr>
          <a:xfrm rot="-5400000">
            <a:off x="-620225" y="1797500"/>
            <a:ext cx="4064100" cy="1506900"/>
          </a:xfrm>
          <a:prstGeom prst="rect">
            <a:avLst/>
          </a:prstGeom>
          <a:noFill/>
        </p:spPr>
        <p:txBody>
          <a:bodyPr anchorCtr="0" anchor="b" bIns="91425" lIns="91425" rIns="91425" tIns="91425"/>
          <a:lstStyle>
            <a:lvl1pPr lvl="0" algn="r">
              <a:lnSpc>
                <a:spcPct val="100000"/>
              </a:lnSpc>
              <a:spcBef>
                <a:spcPts val="0"/>
              </a:spcBef>
              <a:spcAft>
                <a:spcPts val="0"/>
              </a:spcAft>
              <a:buClr>
                <a:schemeClr val="dk1"/>
              </a:buClr>
              <a:buSzPct val="100000"/>
              <a:buNone/>
              <a:defRPr b="1" sz="4800">
                <a:solidFill>
                  <a:schemeClr val="dk1"/>
                </a:solidFill>
              </a:defRPr>
            </a:lvl1pPr>
            <a:lvl2pPr lvl="1" algn="r">
              <a:lnSpc>
                <a:spcPct val="100000"/>
              </a:lnSpc>
              <a:spcBef>
                <a:spcPts val="0"/>
              </a:spcBef>
              <a:spcAft>
                <a:spcPts val="0"/>
              </a:spcAft>
              <a:buClr>
                <a:schemeClr val="dk1"/>
              </a:buClr>
              <a:buSzPct val="100000"/>
              <a:buNone/>
              <a:defRPr b="1" sz="4800">
                <a:solidFill>
                  <a:schemeClr val="dk1"/>
                </a:solidFill>
              </a:defRPr>
            </a:lvl2pPr>
            <a:lvl3pPr lvl="2" algn="r">
              <a:lnSpc>
                <a:spcPct val="100000"/>
              </a:lnSpc>
              <a:spcBef>
                <a:spcPts val="0"/>
              </a:spcBef>
              <a:spcAft>
                <a:spcPts val="0"/>
              </a:spcAft>
              <a:buClr>
                <a:schemeClr val="dk1"/>
              </a:buClr>
              <a:buSzPct val="100000"/>
              <a:buNone/>
              <a:defRPr b="1" sz="4800">
                <a:solidFill>
                  <a:schemeClr val="dk1"/>
                </a:solidFill>
              </a:defRPr>
            </a:lvl3pPr>
            <a:lvl4pPr lvl="3" algn="r">
              <a:lnSpc>
                <a:spcPct val="100000"/>
              </a:lnSpc>
              <a:spcBef>
                <a:spcPts val="0"/>
              </a:spcBef>
              <a:spcAft>
                <a:spcPts val="0"/>
              </a:spcAft>
              <a:buClr>
                <a:schemeClr val="dk1"/>
              </a:buClr>
              <a:buSzPct val="100000"/>
              <a:buNone/>
              <a:defRPr b="1" sz="4800">
                <a:solidFill>
                  <a:schemeClr val="dk1"/>
                </a:solidFill>
              </a:defRPr>
            </a:lvl4pPr>
            <a:lvl5pPr lvl="4" algn="r">
              <a:lnSpc>
                <a:spcPct val="100000"/>
              </a:lnSpc>
              <a:spcBef>
                <a:spcPts val="0"/>
              </a:spcBef>
              <a:spcAft>
                <a:spcPts val="0"/>
              </a:spcAft>
              <a:buClr>
                <a:schemeClr val="dk1"/>
              </a:buClr>
              <a:buSzPct val="100000"/>
              <a:buNone/>
              <a:defRPr b="1" sz="4800">
                <a:solidFill>
                  <a:schemeClr val="dk1"/>
                </a:solidFill>
              </a:defRPr>
            </a:lvl5pPr>
            <a:lvl6pPr lvl="5" algn="r">
              <a:lnSpc>
                <a:spcPct val="100000"/>
              </a:lnSpc>
              <a:spcBef>
                <a:spcPts val="0"/>
              </a:spcBef>
              <a:spcAft>
                <a:spcPts val="0"/>
              </a:spcAft>
              <a:buClr>
                <a:schemeClr val="dk1"/>
              </a:buClr>
              <a:buSzPct val="100000"/>
              <a:buNone/>
              <a:defRPr b="1" sz="4800">
                <a:solidFill>
                  <a:schemeClr val="dk1"/>
                </a:solidFill>
              </a:defRPr>
            </a:lvl6pPr>
            <a:lvl7pPr lvl="6" algn="r">
              <a:lnSpc>
                <a:spcPct val="100000"/>
              </a:lnSpc>
              <a:spcBef>
                <a:spcPts val="0"/>
              </a:spcBef>
              <a:spcAft>
                <a:spcPts val="0"/>
              </a:spcAft>
              <a:buClr>
                <a:schemeClr val="dk1"/>
              </a:buClr>
              <a:buSzPct val="100000"/>
              <a:buNone/>
              <a:defRPr b="1" sz="4800">
                <a:solidFill>
                  <a:schemeClr val="dk1"/>
                </a:solidFill>
              </a:defRPr>
            </a:lvl7pPr>
            <a:lvl8pPr lvl="7" algn="r">
              <a:lnSpc>
                <a:spcPct val="100000"/>
              </a:lnSpc>
              <a:spcBef>
                <a:spcPts val="0"/>
              </a:spcBef>
              <a:spcAft>
                <a:spcPts val="0"/>
              </a:spcAft>
              <a:buClr>
                <a:schemeClr val="dk1"/>
              </a:buClr>
              <a:buSzPct val="100000"/>
              <a:buNone/>
              <a:defRPr b="1" sz="4800">
                <a:solidFill>
                  <a:schemeClr val="dk1"/>
                </a:solidFill>
              </a:defRPr>
            </a:lvl8pPr>
            <a:lvl9pPr lvl="8" algn="r">
              <a:lnSpc>
                <a:spcPct val="100000"/>
              </a:lnSpc>
              <a:spcBef>
                <a:spcPts val="0"/>
              </a:spcBef>
              <a:spcAft>
                <a:spcPts val="0"/>
              </a:spcAft>
              <a:buClr>
                <a:schemeClr val="dk1"/>
              </a:buClr>
              <a:buSzPct val="100000"/>
              <a:buNone/>
              <a:defRPr b="1" sz="4800">
                <a:solidFill>
                  <a:schemeClr val="dk1"/>
                </a:solidFill>
              </a:defRPr>
            </a:lvl9pPr>
          </a:lstStyle>
          <a:p/>
        </p:txBody>
      </p:sp>
      <p:sp>
        <p:nvSpPr>
          <p:cNvPr id="71" name="Shape 71"/>
          <p:cNvSpPr txBox="1"/>
          <p:nvPr>
            <p:ph idx="1" type="body"/>
          </p:nvPr>
        </p:nvSpPr>
        <p:spPr>
          <a:xfrm>
            <a:off x="2601000" y="518875"/>
            <a:ext cx="5913300" cy="4064100"/>
          </a:xfrm>
          <a:prstGeom prst="rect">
            <a:avLst/>
          </a:prstGeom>
          <a:noFill/>
        </p:spPr>
        <p:txBody>
          <a:bodyPr anchorCtr="0" anchor="t"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72" name="Shape 72"/>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bg>
      <p:bgPr>
        <a:solidFill>
          <a:srgbClr val="FFFFFF"/>
        </a:solidFill>
      </p:bgPr>
    </p:bg>
    <p:spTree>
      <p:nvGrpSpPr>
        <p:cNvPr id="73" name="Shape 73"/>
        <p:cNvGrpSpPr/>
        <p:nvPr/>
      </p:nvGrpSpPr>
      <p:grpSpPr>
        <a:xfrm>
          <a:off x="0" y="0"/>
          <a:ext cx="0" cy="0"/>
          <a:chOff x="0" y="0"/>
          <a:chExt cx="0" cy="0"/>
        </a:xfrm>
      </p:grpSpPr>
      <p:sp>
        <p:nvSpPr>
          <p:cNvPr id="74" name="Shape 74"/>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5" name="Shape 75"/>
          <p:cNvSpPr/>
          <p:nvPr/>
        </p:nvSpPr>
        <p:spPr>
          <a:xfrm>
            <a:off x="-14" y="0"/>
            <a:ext cx="6472200" cy="1741500"/>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76" name="Shape 76"/>
          <p:cNvSpPr/>
          <p:nvPr/>
        </p:nvSpPr>
        <p:spPr>
          <a:xfrm rot="10800000">
            <a:off x="3991186" y="-69"/>
            <a:ext cx="1741500" cy="1741500"/>
          </a:xfrm>
          <a:prstGeom prst="flowChartDelay">
            <a:avLst/>
          </a:prstGeom>
          <a:solidFill>
            <a:srgbClr val="434343">
              <a:alpha val="45490"/>
            </a:srgbClr>
          </a:solidFill>
          <a:ln>
            <a:noFill/>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rot="10800000">
            <a:off x="4435464" y="-69"/>
            <a:ext cx="1741500" cy="1741500"/>
          </a:xfrm>
          <a:prstGeom prst="flowChartDelay">
            <a:avLst/>
          </a:prstGeom>
          <a:solidFill>
            <a:srgbClr val="666666">
              <a:alpha val="27840"/>
            </a:srgbClr>
          </a:solidFill>
          <a:ln>
            <a:noFill/>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rot="10800000">
            <a:off x="4863675" y="-69"/>
            <a:ext cx="1741500" cy="1741500"/>
          </a:xfrm>
          <a:prstGeom prst="flowChartDelay">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79" name="Shape 79"/>
          <p:cNvSpPr/>
          <p:nvPr/>
        </p:nvSpPr>
        <p:spPr>
          <a:xfrm>
            <a:off x="6551674" y="0"/>
            <a:ext cx="2592300" cy="17415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80" name="Shape 80"/>
          <p:cNvSpPr txBox="1"/>
          <p:nvPr>
            <p:ph type="title"/>
          </p:nvPr>
        </p:nvSpPr>
        <p:spPr>
          <a:xfrm>
            <a:off x="324475" y="148225"/>
            <a:ext cx="3559500" cy="1373700"/>
          </a:xfrm>
          <a:prstGeom prst="rect">
            <a:avLst/>
          </a:prstGeom>
          <a:noFill/>
        </p:spPr>
        <p:txBody>
          <a:bodyPr anchorCtr="0" anchor="b" bIns="91425" lIns="91425" rIns="91425"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81" name="Shape 81"/>
          <p:cNvSpPr txBox="1"/>
          <p:nvPr>
            <p:ph idx="1" type="body"/>
          </p:nvPr>
        </p:nvSpPr>
        <p:spPr>
          <a:xfrm>
            <a:off x="324475" y="1920450"/>
            <a:ext cx="8494800" cy="2704200"/>
          </a:xfrm>
          <a:prstGeom prst="rect">
            <a:avLst/>
          </a:prstGeom>
          <a:noFill/>
        </p:spPr>
        <p:txBody>
          <a:bodyPr anchorCtr="0" anchor="t" bIns="91425" lIns="91425" rIns="91425" tIns="91425"/>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p:txBody>
      </p:sp>
      <p:sp>
        <p:nvSpPr>
          <p:cNvPr id="82" name="Shape 82"/>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6">
    <p:bg>
      <p:bgPr>
        <a:solidFill>
          <a:srgbClr val="FFFFFF"/>
        </a:solidFill>
      </p:bgPr>
    </p:bg>
    <p:spTree>
      <p:nvGrpSpPr>
        <p:cNvPr id="83" name="Shape 83"/>
        <p:cNvGrpSpPr/>
        <p:nvPr/>
      </p:nvGrpSpPr>
      <p:grpSpPr>
        <a:xfrm>
          <a:off x="0" y="0"/>
          <a:ext cx="0" cy="0"/>
          <a:chOff x="0" y="0"/>
          <a:chExt cx="0" cy="0"/>
        </a:xfrm>
      </p:grpSpPr>
      <p:sp>
        <p:nvSpPr>
          <p:cNvPr id="84" name="Shape 84"/>
          <p:cNvSpPr/>
          <p:nvPr/>
        </p:nvSpPr>
        <p:spPr>
          <a:xfrm>
            <a:off x="0" y="0"/>
            <a:ext cx="9144000" cy="51435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5" name="Shape 85"/>
          <p:cNvSpPr/>
          <p:nvPr/>
        </p:nvSpPr>
        <p:spPr>
          <a:xfrm>
            <a:off x="0" y="0"/>
            <a:ext cx="45834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86" name="Shape 86"/>
          <p:cNvSpPr txBox="1"/>
          <p:nvPr>
            <p:ph type="title"/>
          </p:nvPr>
        </p:nvSpPr>
        <p:spPr>
          <a:xfrm>
            <a:off x="363750" y="554850"/>
            <a:ext cx="3855900" cy="4033800"/>
          </a:xfrm>
          <a:prstGeom prst="rect">
            <a:avLst/>
          </a:prstGeom>
          <a:noFill/>
        </p:spPr>
        <p:txBody>
          <a:bodyPr anchorCtr="0" anchor="ctr" bIns="91425" lIns="91425" rIns="91425" tIns="91425"/>
          <a:lstStyle>
            <a:lvl1pPr lvl="0" algn="ctr">
              <a:lnSpc>
                <a:spcPct val="100000"/>
              </a:lnSpc>
              <a:spcBef>
                <a:spcPts val="0"/>
              </a:spcBef>
              <a:spcAft>
                <a:spcPts val="0"/>
              </a:spcAft>
              <a:buClr>
                <a:schemeClr val="lt1"/>
              </a:buClr>
              <a:buSzPct val="100000"/>
              <a:buNone/>
              <a:defRPr b="1" sz="3600">
                <a:solidFill>
                  <a:schemeClr val="lt1"/>
                </a:solidFill>
              </a:defRPr>
            </a:lvl1pPr>
            <a:lvl2pPr lvl="1" algn="ctr">
              <a:lnSpc>
                <a:spcPct val="100000"/>
              </a:lnSpc>
              <a:spcBef>
                <a:spcPts val="0"/>
              </a:spcBef>
              <a:spcAft>
                <a:spcPts val="0"/>
              </a:spcAft>
              <a:buClr>
                <a:schemeClr val="lt1"/>
              </a:buClr>
              <a:buSzPct val="100000"/>
              <a:buNone/>
              <a:defRPr b="1" sz="3600">
                <a:solidFill>
                  <a:schemeClr val="lt1"/>
                </a:solidFill>
              </a:defRPr>
            </a:lvl2pPr>
            <a:lvl3pPr lvl="2" algn="ctr">
              <a:lnSpc>
                <a:spcPct val="100000"/>
              </a:lnSpc>
              <a:spcBef>
                <a:spcPts val="0"/>
              </a:spcBef>
              <a:spcAft>
                <a:spcPts val="0"/>
              </a:spcAft>
              <a:buClr>
                <a:schemeClr val="lt1"/>
              </a:buClr>
              <a:buSzPct val="100000"/>
              <a:buNone/>
              <a:defRPr b="1" sz="3600">
                <a:solidFill>
                  <a:schemeClr val="lt1"/>
                </a:solidFill>
              </a:defRPr>
            </a:lvl3pPr>
            <a:lvl4pPr lvl="3" algn="ctr">
              <a:lnSpc>
                <a:spcPct val="100000"/>
              </a:lnSpc>
              <a:spcBef>
                <a:spcPts val="0"/>
              </a:spcBef>
              <a:spcAft>
                <a:spcPts val="0"/>
              </a:spcAft>
              <a:buClr>
                <a:schemeClr val="lt1"/>
              </a:buClr>
              <a:buSzPct val="100000"/>
              <a:buNone/>
              <a:defRPr b="1" sz="3600">
                <a:solidFill>
                  <a:schemeClr val="lt1"/>
                </a:solidFill>
              </a:defRPr>
            </a:lvl4pPr>
            <a:lvl5pPr lvl="4" algn="ctr">
              <a:lnSpc>
                <a:spcPct val="100000"/>
              </a:lnSpc>
              <a:spcBef>
                <a:spcPts val="0"/>
              </a:spcBef>
              <a:spcAft>
                <a:spcPts val="0"/>
              </a:spcAft>
              <a:buClr>
                <a:schemeClr val="lt1"/>
              </a:buClr>
              <a:buSzPct val="100000"/>
              <a:buNone/>
              <a:defRPr b="1" sz="3600">
                <a:solidFill>
                  <a:schemeClr val="lt1"/>
                </a:solidFill>
              </a:defRPr>
            </a:lvl5pPr>
            <a:lvl6pPr lvl="5" algn="ctr">
              <a:lnSpc>
                <a:spcPct val="100000"/>
              </a:lnSpc>
              <a:spcBef>
                <a:spcPts val="0"/>
              </a:spcBef>
              <a:spcAft>
                <a:spcPts val="0"/>
              </a:spcAft>
              <a:buClr>
                <a:schemeClr val="lt1"/>
              </a:buClr>
              <a:buSzPct val="100000"/>
              <a:buNone/>
              <a:defRPr b="1" sz="3600">
                <a:solidFill>
                  <a:schemeClr val="lt1"/>
                </a:solidFill>
              </a:defRPr>
            </a:lvl6pPr>
            <a:lvl7pPr lvl="6" algn="ctr">
              <a:lnSpc>
                <a:spcPct val="100000"/>
              </a:lnSpc>
              <a:spcBef>
                <a:spcPts val="0"/>
              </a:spcBef>
              <a:spcAft>
                <a:spcPts val="0"/>
              </a:spcAft>
              <a:buClr>
                <a:schemeClr val="lt1"/>
              </a:buClr>
              <a:buSzPct val="100000"/>
              <a:buNone/>
              <a:defRPr b="1" sz="3600">
                <a:solidFill>
                  <a:schemeClr val="lt1"/>
                </a:solidFill>
              </a:defRPr>
            </a:lvl7pPr>
            <a:lvl8pPr lvl="7" algn="ctr">
              <a:lnSpc>
                <a:spcPct val="100000"/>
              </a:lnSpc>
              <a:spcBef>
                <a:spcPts val="0"/>
              </a:spcBef>
              <a:spcAft>
                <a:spcPts val="0"/>
              </a:spcAft>
              <a:buClr>
                <a:schemeClr val="lt1"/>
              </a:buClr>
              <a:buSzPct val="100000"/>
              <a:buNone/>
              <a:defRPr b="1" sz="3600">
                <a:solidFill>
                  <a:schemeClr val="lt1"/>
                </a:solidFill>
              </a:defRPr>
            </a:lvl8pPr>
            <a:lvl9pPr lvl="8" algn="ctr">
              <a:lnSpc>
                <a:spcPct val="100000"/>
              </a:lnSpc>
              <a:spcBef>
                <a:spcPts val="0"/>
              </a:spcBef>
              <a:spcAft>
                <a:spcPts val="0"/>
              </a:spcAft>
              <a:buClr>
                <a:schemeClr val="lt1"/>
              </a:buClr>
              <a:buSzPct val="100000"/>
              <a:buNone/>
              <a:defRPr b="1" sz="3600">
                <a:solidFill>
                  <a:schemeClr val="lt1"/>
                </a:solidFill>
              </a:defRPr>
            </a:lvl9pPr>
          </a:lstStyle>
          <a:p/>
        </p:txBody>
      </p:sp>
      <p:sp>
        <p:nvSpPr>
          <p:cNvPr id="87" name="Shape 87"/>
          <p:cNvSpPr txBox="1"/>
          <p:nvPr>
            <p:ph idx="1" type="body"/>
          </p:nvPr>
        </p:nvSpPr>
        <p:spPr>
          <a:xfrm>
            <a:off x="4947374" y="554850"/>
            <a:ext cx="3855899" cy="4033800"/>
          </a:xfrm>
          <a:prstGeom prst="rect">
            <a:avLst/>
          </a:prstGeom>
          <a:noFill/>
        </p:spPr>
        <p:txBody>
          <a:bodyPr anchorCtr="0" anchor="ctr" bIns="91425" lIns="91425" rIns="91425" tIns="91425"/>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p:txBody>
      </p:sp>
      <p:sp>
        <p:nvSpPr>
          <p:cNvPr id="88" name="Shape 88"/>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chemeClr val="dk2"/>
                </a:solidFil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7">
    <p:bg>
      <p:bgPr>
        <a:solidFill>
          <a:srgbClr val="FFFFFF"/>
        </a:solidFill>
      </p:bgPr>
    </p:bg>
    <p:spTree>
      <p:nvGrpSpPr>
        <p:cNvPr id="89" name="Shape 89"/>
        <p:cNvGrpSpPr/>
        <p:nvPr/>
      </p:nvGrpSpPr>
      <p:grpSpPr>
        <a:xfrm>
          <a:off x="0" y="0"/>
          <a:ext cx="0" cy="0"/>
          <a:chOff x="0" y="0"/>
          <a:chExt cx="0" cy="0"/>
        </a:xfrm>
      </p:grpSpPr>
      <p:sp>
        <p:nvSpPr>
          <p:cNvPr id="90" name="Shape 90"/>
          <p:cNvSpPr/>
          <p:nvPr/>
        </p:nvSpPr>
        <p:spPr>
          <a:xfrm>
            <a:off x="0" y="0"/>
            <a:ext cx="91440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91" name="Shape 91"/>
          <p:cNvSpPr/>
          <p:nvPr/>
        </p:nvSpPr>
        <p:spPr>
          <a:xfrm>
            <a:off x="-14" y="0"/>
            <a:ext cx="6472200" cy="1741500"/>
          </a:xfrm>
          <a:prstGeom prst="rect">
            <a:avLst/>
          </a:prstGeom>
          <a:solidFill>
            <a:srgbClr val="000000"/>
          </a:solidFill>
          <a:ln>
            <a:noFill/>
          </a:ln>
        </p:spPr>
        <p:txBody>
          <a:bodyPr anchorCtr="0" anchor="ctr" bIns="91425" lIns="91425" rIns="91425" tIns="91425">
            <a:noAutofit/>
          </a:bodyPr>
          <a:lstStyle/>
          <a:p>
            <a:pPr lvl="0">
              <a:spcBef>
                <a:spcPts val="0"/>
              </a:spcBef>
              <a:buNone/>
            </a:pPr>
            <a:r>
              <a:t/>
            </a:r>
            <a:endParaRPr/>
          </a:p>
        </p:txBody>
      </p:sp>
      <p:sp>
        <p:nvSpPr>
          <p:cNvPr id="92" name="Shape 92"/>
          <p:cNvSpPr/>
          <p:nvPr/>
        </p:nvSpPr>
        <p:spPr>
          <a:xfrm rot="10800000">
            <a:off x="3991186" y="-69"/>
            <a:ext cx="1741500" cy="1741500"/>
          </a:xfrm>
          <a:prstGeom prst="flowChartDelay">
            <a:avLst/>
          </a:prstGeom>
          <a:solidFill>
            <a:srgbClr val="434343">
              <a:alpha val="45490"/>
            </a:srgbClr>
          </a:solidFill>
          <a:ln>
            <a:noFill/>
          </a:ln>
        </p:spPr>
        <p:txBody>
          <a:bodyPr anchorCtr="0" anchor="ctr" bIns="91425" lIns="91425" rIns="91425" tIns="91425">
            <a:noAutofit/>
          </a:bodyPr>
          <a:lstStyle/>
          <a:p>
            <a:pPr lvl="0">
              <a:spcBef>
                <a:spcPts val="0"/>
              </a:spcBef>
              <a:buNone/>
            </a:pPr>
            <a:r>
              <a:t/>
            </a:r>
            <a:endParaRPr/>
          </a:p>
        </p:txBody>
      </p:sp>
      <p:sp>
        <p:nvSpPr>
          <p:cNvPr id="93" name="Shape 93"/>
          <p:cNvSpPr/>
          <p:nvPr/>
        </p:nvSpPr>
        <p:spPr>
          <a:xfrm rot="10800000">
            <a:off x="4435464" y="-69"/>
            <a:ext cx="1741500" cy="1741500"/>
          </a:xfrm>
          <a:prstGeom prst="flowChartDelay">
            <a:avLst/>
          </a:prstGeom>
          <a:solidFill>
            <a:srgbClr val="666666">
              <a:alpha val="27840"/>
            </a:srgbClr>
          </a:solidFill>
          <a:ln>
            <a:noFill/>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rot="10800000">
            <a:off x="4863675" y="-69"/>
            <a:ext cx="1741500" cy="1741500"/>
          </a:xfrm>
          <a:prstGeom prst="flowChartDelay">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6551674" y="0"/>
            <a:ext cx="2592300" cy="1741500"/>
          </a:xfrm>
          <a:prstGeom prst="rect">
            <a:avLst/>
          </a:prstGeom>
          <a:solidFill>
            <a:srgbClr val="434343"/>
          </a:solidFill>
          <a:ln>
            <a:noFill/>
          </a:ln>
        </p:spPr>
        <p:txBody>
          <a:bodyPr anchorCtr="0" anchor="ctr" bIns="91425" lIns="91425" rIns="91425" tIns="91425">
            <a:noAutofit/>
          </a:bodyPr>
          <a:lstStyle/>
          <a:p>
            <a:pPr lvl="0">
              <a:spcBef>
                <a:spcPts val="0"/>
              </a:spcBef>
              <a:buNone/>
            </a:pPr>
            <a:r>
              <a:t/>
            </a:r>
            <a:endParaRPr/>
          </a:p>
        </p:txBody>
      </p:sp>
      <p:sp>
        <p:nvSpPr>
          <p:cNvPr id="96" name="Shape 96"/>
          <p:cNvSpPr txBox="1"/>
          <p:nvPr>
            <p:ph type="title"/>
          </p:nvPr>
        </p:nvSpPr>
        <p:spPr>
          <a:xfrm>
            <a:off x="324475" y="148225"/>
            <a:ext cx="3559500" cy="1373700"/>
          </a:xfrm>
          <a:prstGeom prst="rect">
            <a:avLst/>
          </a:prstGeom>
          <a:noFill/>
        </p:spPr>
        <p:txBody>
          <a:bodyPr anchorCtr="0" anchor="b" bIns="91425" lIns="91425" rIns="91425" tIns="91425"/>
          <a:lstStyle>
            <a:lvl1pPr lvl="0" algn="l">
              <a:lnSpc>
                <a:spcPct val="100000"/>
              </a:lnSpc>
              <a:spcBef>
                <a:spcPts val="0"/>
              </a:spcBef>
              <a:spcAft>
                <a:spcPts val="0"/>
              </a:spcAft>
              <a:buNone/>
              <a:defRPr b="1" sz="2800">
                <a:solidFill>
                  <a:srgbClr val="FFFFFF"/>
                </a:solidFill>
              </a:defRPr>
            </a:lvl1pPr>
            <a:lvl2pPr lvl="1" algn="l">
              <a:lnSpc>
                <a:spcPct val="100000"/>
              </a:lnSpc>
              <a:spcBef>
                <a:spcPts val="0"/>
              </a:spcBef>
              <a:spcAft>
                <a:spcPts val="0"/>
              </a:spcAft>
              <a:buNone/>
              <a:defRPr b="1" sz="2800">
                <a:solidFill>
                  <a:srgbClr val="FFFFFF"/>
                </a:solidFill>
              </a:defRPr>
            </a:lvl2pPr>
            <a:lvl3pPr lvl="2" algn="l">
              <a:lnSpc>
                <a:spcPct val="100000"/>
              </a:lnSpc>
              <a:spcBef>
                <a:spcPts val="0"/>
              </a:spcBef>
              <a:spcAft>
                <a:spcPts val="0"/>
              </a:spcAft>
              <a:buNone/>
              <a:defRPr b="1" sz="2800">
                <a:solidFill>
                  <a:srgbClr val="FFFFFF"/>
                </a:solidFill>
              </a:defRPr>
            </a:lvl3pPr>
            <a:lvl4pPr lvl="3" algn="l">
              <a:lnSpc>
                <a:spcPct val="100000"/>
              </a:lnSpc>
              <a:spcBef>
                <a:spcPts val="0"/>
              </a:spcBef>
              <a:spcAft>
                <a:spcPts val="0"/>
              </a:spcAft>
              <a:buNone/>
              <a:defRPr b="1" sz="2800">
                <a:solidFill>
                  <a:srgbClr val="FFFFFF"/>
                </a:solidFill>
              </a:defRPr>
            </a:lvl4pPr>
            <a:lvl5pPr lvl="4" algn="l">
              <a:lnSpc>
                <a:spcPct val="100000"/>
              </a:lnSpc>
              <a:spcBef>
                <a:spcPts val="0"/>
              </a:spcBef>
              <a:spcAft>
                <a:spcPts val="0"/>
              </a:spcAft>
              <a:buNone/>
              <a:defRPr b="1" sz="2800">
                <a:solidFill>
                  <a:srgbClr val="FFFFFF"/>
                </a:solidFill>
              </a:defRPr>
            </a:lvl5pPr>
            <a:lvl6pPr lvl="5" algn="l">
              <a:lnSpc>
                <a:spcPct val="100000"/>
              </a:lnSpc>
              <a:spcBef>
                <a:spcPts val="0"/>
              </a:spcBef>
              <a:spcAft>
                <a:spcPts val="0"/>
              </a:spcAft>
              <a:buNone/>
              <a:defRPr b="1" sz="2800">
                <a:solidFill>
                  <a:srgbClr val="FFFFFF"/>
                </a:solidFill>
              </a:defRPr>
            </a:lvl6pPr>
            <a:lvl7pPr lvl="6" algn="l">
              <a:lnSpc>
                <a:spcPct val="100000"/>
              </a:lnSpc>
              <a:spcBef>
                <a:spcPts val="0"/>
              </a:spcBef>
              <a:spcAft>
                <a:spcPts val="0"/>
              </a:spcAft>
              <a:buNone/>
              <a:defRPr b="1" sz="2800">
                <a:solidFill>
                  <a:srgbClr val="FFFFFF"/>
                </a:solidFill>
              </a:defRPr>
            </a:lvl7pPr>
            <a:lvl8pPr lvl="7" algn="l">
              <a:lnSpc>
                <a:spcPct val="100000"/>
              </a:lnSpc>
              <a:spcBef>
                <a:spcPts val="0"/>
              </a:spcBef>
              <a:spcAft>
                <a:spcPts val="0"/>
              </a:spcAft>
              <a:buNone/>
              <a:defRPr b="1" sz="2800">
                <a:solidFill>
                  <a:srgbClr val="FFFFFF"/>
                </a:solidFill>
              </a:defRPr>
            </a:lvl8pPr>
            <a:lvl9pPr lvl="8" algn="l">
              <a:lnSpc>
                <a:spcPct val="100000"/>
              </a:lnSpc>
              <a:spcBef>
                <a:spcPts val="0"/>
              </a:spcBef>
              <a:spcAft>
                <a:spcPts val="0"/>
              </a:spcAft>
              <a:buNone/>
              <a:defRPr b="1" sz="2800">
                <a:solidFill>
                  <a:srgbClr val="FFFFFF"/>
                </a:solidFill>
              </a:defRPr>
            </a:lvl9pPr>
          </a:lstStyle>
          <a:p/>
        </p:txBody>
      </p:sp>
      <p:sp>
        <p:nvSpPr>
          <p:cNvPr id="97" name="Shape 97"/>
          <p:cNvSpPr txBox="1"/>
          <p:nvPr>
            <p:ph idx="1" type="body"/>
          </p:nvPr>
        </p:nvSpPr>
        <p:spPr>
          <a:xfrm>
            <a:off x="324475" y="1920450"/>
            <a:ext cx="8494800" cy="2704200"/>
          </a:xfrm>
          <a:prstGeom prst="rect">
            <a:avLst/>
          </a:prstGeom>
          <a:noFill/>
        </p:spPr>
        <p:txBody>
          <a:bodyPr anchorCtr="0" anchor="t" bIns="91425" lIns="91425" rIns="91425" tIns="91425"/>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p:txBody>
      </p:sp>
      <p:sp>
        <p:nvSpPr>
          <p:cNvPr id="98" name="Shape 98"/>
          <p:cNvSpPr txBox="1"/>
          <p:nvPr>
            <p:ph idx="12" type="sldNum"/>
          </p:nvPr>
        </p:nvSpPr>
        <p:spPr>
          <a:xfrm>
            <a:off x="8472457" y="4663216"/>
            <a:ext cx="548700" cy="393600"/>
          </a:xfrm>
          <a:prstGeom prst="rect">
            <a:avLst/>
          </a:prstGeom>
          <a:noFill/>
        </p:spPr>
        <p:txBody>
          <a:bodyPr anchorCtr="0" anchor="ctr" bIns="91425" lIns="91425" rIns="91425" tIns="91425">
            <a:noAutofit/>
          </a:bodyPr>
          <a:lstStyle/>
          <a:p>
            <a:pPr lvl="0" algn="r">
              <a:lnSpc>
                <a:spcPct val="100000"/>
              </a:lnSpc>
              <a:spcBef>
                <a:spcPts val="0"/>
              </a:spcBef>
              <a:spcAft>
                <a:spcPts val="0"/>
              </a:spcAft>
              <a:buNone/>
            </a:pPr>
            <a:fld id="{00000000-1234-1234-1234-123412341234}" type="slidenum">
              <a:rPr lang="en" sz="1000">
                <a:solidFill>
                  <a:srgbClr val="61616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hyperlink" Target="https://uwg-techs.slack.com/signup" TargetMode="External"/><Relationship Id="rId4" Type="http://schemas.openxmlformats.org/officeDocument/2006/relationships/hyperlink" Target="https://uwg-techs.slack.com/download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04.png"/><Relationship Id="rId4" Type="http://schemas.openxmlformats.org/officeDocument/2006/relationships/image" Target="../media/image0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hyperlink" Target="https://goo.gl/R5Xjkc" TargetMode="External"/><Relationship Id="rId4" Type="http://schemas.openxmlformats.org/officeDocument/2006/relationships/hyperlink" Target="https://goo.gl/Tt13o2" TargetMode="External"/><Relationship Id="rId5" Type="http://schemas.openxmlformats.org/officeDocument/2006/relationships/hyperlink" Target="https://slackhq.com/tagged/the-produc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06.jpg"/><Relationship Id="rId4" Type="http://schemas.openxmlformats.org/officeDocument/2006/relationships/hyperlink" Target="https://uwg-techs.slack.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youtube.com/v/9RJZMSsH7-g" TargetMode="External"/><Relationship Id="rId4" Type="http://schemas.openxmlformats.org/officeDocument/2006/relationships/image" Target="../media/image0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goo.gl/OC8XLe" TargetMode="External"/><Relationship Id="rId4" Type="http://schemas.openxmlformats.org/officeDocument/2006/relationships/hyperlink" Target="https://goo.gl/7LywDo" TargetMode="External"/><Relationship Id="rId5" Type="http://schemas.openxmlformats.org/officeDocument/2006/relationships/hyperlink" Target="https://uwg-techs.slack.com/ap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0.png"/><Relationship Id="rId4" Type="http://schemas.openxmlformats.org/officeDocument/2006/relationships/image" Target="../media/image0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0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idx="1" type="subTitle"/>
          </p:nvPr>
        </p:nvSpPr>
        <p:spPr>
          <a:xfrm>
            <a:off x="311700" y="2834125"/>
            <a:ext cx="8520600" cy="792600"/>
          </a:xfrm>
          <a:prstGeom prst="rect">
            <a:avLst/>
          </a:prstGeom>
        </p:spPr>
        <p:txBody>
          <a:bodyPr anchorCtr="0" anchor="t" bIns="91425" lIns="91425" rIns="91425" tIns="91425">
            <a:noAutofit/>
          </a:bodyPr>
          <a:lstStyle/>
          <a:p>
            <a:pPr lvl="0">
              <a:spcBef>
                <a:spcPts val="0"/>
              </a:spcBef>
              <a:buNone/>
            </a:pPr>
            <a:r>
              <a:rPr lang="en"/>
              <a:t>A guide for the UWG-Techs Slack Team</a:t>
            </a:r>
          </a:p>
        </p:txBody>
      </p:sp>
      <p:pic>
        <p:nvPicPr>
          <p:cNvPr descr="slack_cmyk.png" id="104" name="Shape 104"/>
          <p:cNvPicPr preferRelativeResize="0"/>
          <p:nvPr/>
        </p:nvPicPr>
        <p:blipFill>
          <a:blip r:embed="rId3">
            <a:alphaModFix/>
          </a:blip>
          <a:stretch>
            <a:fillRect/>
          </a:stretch>
        </p:blipFill>
        <p:spPr>
          <a:xfrm>
            <a:off x="988762" y="744574"/>
            <a:ext cx="7166465" cy="20525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24475" y="148225"/>
            <a:ext cx="3559500" cy="1373700"/>
          </a:xfrm>
          <a:prstGeom prst="rect">
            <a:avLst/>
          </a:prstGeom>
        </p:spPr>
        <p:txBody>
          <a:bodyPr anchorCtr="0" anchor="b" bIns="91425" lIns="91425" rIns="91425" tIns="91425">
            <a:noAutofit/>
          </a:bodyPr>
          <a:lstStyle/>
          <a:p>
            <a:pPr lvl="0">
              <a:spcBef>
                <a:spcPts val="0"/>
              </a:spcBef>
              <a:buNone/>
            </a:pPr>
            <a:r>
              <a:rPr lang="en"/>
              <a:t>Getting Started</a:t>
            </a:r>
          </a:p>
        </p:txBody>
      </p:sp>
      <p:sp>
        <p:nvSpPr>
          <p:cNvPr id="164" name="Shape 164"/>
          <p:cNvSpPr txBox="1"/>
          <p:nvPr>
            <p:ph idx="1" type="body"/>
          </p:nvPr>
        </p:nvSpPr>
        <p:spPr>
          <a:xfrm>
            <a:off x="324475" y="1920450"/>
            <a:ext cx="8494800" cy="2704200"/>
          </a:xfrm>
          <a:prstGeom prst="rect">
            <a:avLst/>
          </a:prstGeom>
        </p:spPr>
        <p:txBody>
          <a:bodyPr anchorCtr="0" anchor="t" bIns="91425" lIns="91425" rIns="91425" tIns="91425">
            <a:noAutofit/>
          </a:bodyPr>
          <a:lstStyle/>
          <a:p>
            <a:pPr indent="-228600" lvl="0" marL="457200" rtl="0">
              <a:spcBef>
                <a:spcPts val="0"/>
              </a:spcBef>
              <a:buAutoNum type="arabicPeriod"/>
            </a:pPr>
            <a:r>
              <a:rPr lang="en"/>
              <a:t>Sign up: </a:t>
            </a:r>
            <a:r>
              <a:rPr lang="en" u="sng">
                <a:solidFill>
                  <a:schemeClr val="hlink"/>
                </a:solidFill>
                <a:hlinkClick r:id="rId3"/>
              </a:rPr>
              <a:t>https://uwg-techs.slack.com/signup</a:t>
            </a:r>
          </a:p>
          <a:p>
            <a:pPr indent="-228600" lvl="1" marL="914400" rtl="0">
              <a:spcBef>
                <a:spcPts val="0"/>
              </a:spcBef>
              <a:buAutoNum type="alphaLcPeriod"/>
            </a:pPr>
            <a:r>
              <a:rPr lang="en"/>
              <a:t>Please make your user name something related to your real name </a:t>
            </a:r>
          </a:p>
          <a:p>
            <a:pPr indent="-228600" lvl="0" marL="457200" rtl="0">
              <a:spcBef>
                <a:spcPts val="0"/>
              </a:spcBef>
              <a:buAutoNum type="arabicPeriod"/>
            </a:pPr>
            <a:r>
              <a:rPr lang="en"/>
              <a:t>Get the desktop client: </a:t>
            </a:r>
            <a:r>
              <a:rPr lang="en" u="sng">
                <a:solidFill>
                  <a:schemeClr val="hlink"/>
                </a:solidFill>
                <a:hlinkClick r:id="rId4"/>
              </a:rPr>
              <a:t>https://uwg-techs.slack.com/downloads</a:t>
            </a:r>
            <a:r>
              <a:rPr lang="en"/>
              <a:t> </a:t>
            </a:r>
          </a:p>
          <a:p>
            <a:pPr indent="-228600" lvl="0" marL="457200" rtl="0">
              <a:spcBef>
                <a:spcPts val="0"/>
              </a:spcBef>
              <a:buAutoNum type="arabicPeriod"/>
            </a:pPr>
            <a:r>
              <a:rPr lang="en"/>
              <a:t>Log into the desktop client</a:t>
            </a:r>
          </a:p>
          <a:p>
            <a:pPr indent="-228600" lvl="0" marL="457200" rtl="0">
              <a:spcBef>
                <a:spcPts val="0"/>
              </a:spcBef>
              <a:buAutoNum type="arabicPeriod"/>
            </a:pPr>
            <a:r>
              <a:rPr lang="en"/>
              <a:t>Edit your profile and fill in the first name and last name fields </a:t>
            </a:r>
          </a:p>
          <a:p>
            <a:pPr indent="-228600" lvl="0" marL="457200" rtl="0">
              <a:spcBef>
                <a:spcPts val="0"/>
              </a:spcBef>
              <a:buAutoNum type="arabicPeriod"/>
            </a:pPr>
            <a:r>
              <a:rPr lang="en"/>
              <a:t>Join private channels:</a:t>
            </a:r>
            <a:r>
              <a:rPr lang="en"/>
              <a:t> </a:t>
            </a:r>
            <a:r>
              <a:rPr lang="en"/>
              <a:t>direct message Gene or Jake to get invites to #zabbix-notices and your team’s channel.</a:t>
            </a:r>
          </a:p>
          <a:p>
            <a:pPr indent="-228600" lvl="0" marL="457200">
              <a:spcBef>
                <a:spcPts val="0"/>
              </a:spcBef>
              <a:buAutoNum type="arabicPeriod"/>
            </a:pPr>
            <a:r>
              <a:rPr lang="en"/>
              <a:t>Configure desktop notifications for #zabbix-notices (details on next slide)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Notifications for #zabbix-notices</a:t>
            </a:r>
          </a:p>
        </p:txBody>
      </p:sp>
      <p:sp>
        <p:nvSpPr>
          <p:cNvPr id="170" name="Shape 170"/>
          <p:cNvSpPr txBox="1"/>
          <p:nvPr>
            <p:ph idx="1" type="body"/>
          </p:nvPr>
        </p:nvSpPr>
        <p:spPr>
          <a:xfrm>
            <a:off x="349300" y="1147425"/>
            <a:ext cx="7407000" cy="625200"/>
          </a:xfrm>
          <a:prstGeom prst="rect">
            <a:avLst/>
          </a:prstGeom>
        </p:spPr>
        <p:txBody>
          <a:bodyPr anchorCtr="0" anchor="t" bIns="91425" lIns="91425" rIns="91425" tIns="91425">
            <a:noAutofit/>
          </a:bodyPr>
          <a:lstStyle/>
          <a:p>
            <a:pPr indent="-228600" lvl="0" marL="457200">
              <a:spcBef>
                <a:spcPts val="0"/>
              </a:spcBef>
            </a:pPr>
            <a:r>
              <a:rPr lang="en"/>
              <a:t>Select the #zabbix-notices channel on the left side and then click the “Channel Settings” gear and select “Notification preferences…”</a:t>
            </a:r>
          </a:p>
        </p:txBody>
      </p:sp>
      <p:pic>
        <p:nvPicPr>
          <p:cNvPr id="171" name="Shape 171"/>
          <p:cNvPicPr preferRelativeResize="0"/>
          <p:nvPr/>
        </p:nvPicPr>
        <p:blipFill>
          <a:blip r:embed="rId3">
            <a:alphaModFix/>
          </a:blip>
          <a:stretch>
            <a:fillRect/>
          </a:stretch>
        </p:blipFill>
        <p:spPr>
          <a:xfrm>
            <a:off x="882700" y="1772550"/>
            <a:ext cx="3280449" cy="876450"/>
          </a:xfrm>
          <a:prstGeom prst="rect">
            <a:avLst/>
          </a:prstGeom>
          <a:noFill/>
          <a:ln>
            <a:noFill/>
          </a:ln>
        </p:spPr>
      </p:pic>
      <p:sp>
        <p:nvSpPr>
          <p:cNvPr id="172" name="Shape 172"/>
          <p:cNvSpPr txBox="1"/>
          <p:nvPr>
            <p:ph idx="1" type="body"/>
          </p:nvPr>
        </p:nvSpPr>
        <p:spPr>
          <a:xfrm>
            <a:off x="317750" y="2950700"/>
            <a:ext cx="4840500" cy="1369200"/>
          </a:xfrm>
          <a:prstGeom prst="rect">
            <a:avLst/>
          </a:prstGeom>
        </p:spPr>
        <p:txBody>
          <a:bodyPr anchorCtr="0" anchor="t" bIns="91425" lIns="91425" rIns="91425" tIns="91425">
            <a:noAutofit/>
          </a:bodyPr>
          <a:lstStyle/>
          <a:p>
            <a:pPr indent="-228600" lvl="0" marL="457200">
              <a:spcBef>
                <a:spcPts val="0"/>
              </a:spcBef>
            </a:pPr>
            <a:r>
              <a:rPr lang="en"/>
              <a:t>Change the radio button under “Desktop notifications” to “Activity of any kind.”</a:t>
            </a:r>
          </a:p>
          <a:p>
            <a:pPr indent="-228600" lvl="0" marL="457200" rtl="0">
              <a:spcBef>
                <a:spcPts val="0"/>
              </a:spcBef>
            </a:pPr>
            <a:r>
              <a:rPr lang="en"/>
              <a:t>Optionally, you can do the same for mobile alerts here too.</a:t>
            </a:r>
          </a:p>
        </p:txBody>
      </p:sp>
      <p:pic>
        <p:nvPicPr>
          <p:cNvPr id="173" name="Shape 173"/>
          <p:cNvPicPr preferRelativeResize="0"/>
          <p:nvPr/>
        </p:nvPicPr>
        <p:blipFill>
          <a:blip r:embed="rId4">
            <a:alphaModFix/>
          </a:blip>
          <a:stretch>
            <a:fillRect/>
          </a:stretch>
        </p:blipFill>
        <p:spPr>
          <a:xfrm>
            <a:off x="5158225" y="2710874"/>
            <a:ext cx="2707874" cy="1954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324475" y="148225"/>
            <a:ext cx="3559500" cy="1373700"/>
          </a:xfrm>
          <a:prstGeom prst="rect">
            <a:avLst/>
          </a:prstGeom>
        </p:spPr>
        <p:txBody>
          <a:bodyPr anchorCtr="0" anchor="b" bIns="91425" lIns="91425" rIns="91425" tIns="91425">
            <a:noAutofit/>
          </a:bodyPr>
          <a:lstStyle/>
          <a:p>
            <a:pPr lvl="0">
              <a:spcBef>
                <a:spcPts val="0"/>
              </a:spcBef>
              <a:buNone/>
            </a:pPr>
            <a:r>
              <a:rPr lang="en"/>
              <a:t>Responding to Zabbix alerts</a:t>
            </a:r>
          </a:p>
        </p:txBody>
      </p:sp>
      <p:sp>
        <p:nvSpPr>
          <p:cNvPr id="179" name="Shape 179"/>
          <p:cNvSpPr txBox="1"/>
          <p:nvPr>
            <p:ph idx="1" type="body"/>
          </p:nvPr>
        </p:nvSpPr>
        <p:spPr>
          <a:xfrm>
            <a:off x="324475" y="1920450"/>
            <a:ext cx="8494800" cy="2704200"/>
          </a:xfrm>
          <a:prstGeom prst="rect">
            <a:avLst/>
          </a:prstGeom>
        </p:spPr>
        <p:txBody>
          <a:bodyPr anchorCtr="0" anchor="t" bIns="91425" lIns="91425" rIns="91425" tIns="91425">
            <a:noAutofit/>
          </a:bodyPr>
          <a:lstStyle/>
          <a:p>
            <a:pPr lvl="0">
              <a:spcBef>
                <a:spcPts val="0"/>
              </a:spcBef>
              <a:buNone/>
            </a:pPr>
            <a:r>
              <a:rPr lang="en"/>
              <a:t>Post a message in #zabbix-alerts if you are responding to an alert so that others will know someone is on it.</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324475" y="148225"/>
            <a:ext cx="3700500" cy="1373700"/>
          </a:xfrm>
          <a:prstGeom prst="rect">
            <a:avLst/>
          </a:prstGeom>
        </p:spPr>
        <p:txBody>
          <a:bodyPr anchorCtr="0" anchor="b" bIns="91425" lIns="91425" rIns="91425" tIns="91425">
            <a:noAutofit/>
          </a:bodyPr>
          <a:lstStyle/>
          <a:p>
            <a:pPr lvl="0">
              <a:spcBef>
                <a:spcPts val="0"/>
              </a:spcBef>
              <a:buNone/>
            </a:pPr>
            <a:r>
              <a:rPr lang="en"/>
              <a:t>Do even more...</a:t>
            </a:r>
          </a:p>
        </p:txBody>
      </p:sp>
      <p:sp>
        <p:nvSpPr>
          <p:cNvPr id="185" name="Shape 185"/>
          <p:cNvSpPr txBox="1"/>
          <p:nvPr>
            <p:ph idx="1" type="body"/>
          </p:nvPr>
        </p:nvSpPr>
        <p:spPr>
          <a:xfrm>
            <a:off x="324600" y="1920450"/>
            <a:ext cx="8494800" cy="2704200"/>
          </a:xfrm>
          <a:prstGeom prst="rect">
            <a:avLst/>
          </a:prstGeom>
        </p:spPr>
        <p:txBody>
          <a:bodyPr anchorCtr="0" anchor="t" bIns="91425" lIns="91425" rIns="91425" tIns="91425">
            <a:noAutofit/>
          </a:bodyPr>
          <a:lstStyle/>
          <a:p>
            <a:pPr indent="-228600" lvl="0" marL="457200" rtl="0">
              <a:spcBef>
                <a:spcPts val="0"/>
              </a:spcBef>
            </a:pPr>
            <a:r>
              <a:rPr lang="en"/>
              <a:t>Threaded conversations: </a:t>
            </a:r>
            <a:r>
              <a:rPr lang="en" u="sng">
                <a:solidFill>
                  <a:schemeClr val="hlink"/>
                </a:solidFill>
                <a:hlinkClick r:id="rId3"/>
              </a:rPr>
              <a:t>https://goo.gl/R5Xjkc</a:t>
            </a:r>
            <a:r>
              <a:rPr lang="en"/>
              <a:t> </a:t>
            </a:r>
          </a:p>
          <a:p>
            <a:pPr indent="-228600" lvl="0" marL="457200" rtl="0">
              <a:spcBef>
                <a:spcPts val="0"/>
              </a:spcBef>
            </a:pPr>
            <a:r>
              <a:rPr lang="en"/>
              <a:t>Make voice and video calls from Slack: </a:t>
            </a:r>
            <a:r>
              <a:rPr lang="en" u="sng">
                <a:solidFill>
                  <a:schemeClr val="hlink"/>
                </a:solidFill>
                <a:hlinkClick r:id="rId4"/>
              </a:rPr>
              <a:t>https://goo.gl/Tt13o2</a:t>
            </a:r>
            <a:r>
              <a:rPr lang="en"/>
              <a:t> </a:t>
            </a:r>
          </a:p>
          <a:p>
            <a:pPr indent="-228600" lvl="0" marL="457200" rtl="0">
              <a:spcBef>
                <a:spcPts val="0"/>
              </a:spcBef>
            </a:pPr>
            <a:r>
              <a:rPr lang="en"/>
              <a:t>Check out the Slack blog for new features and updates: </a:t>
            </a:r>
            <a:r>
              <a:rPr lang="en" u="sng">
                <a:solidFill>
                  <a:schemeClr val="hlink"/>
                </a:solidFill>
                <a:hlinkClick r:id="rId5"/>
              </a:rPr>
              <a:t>https://slackhq.com/tagged/the-product</a:t>
            </a:r>
            <a:r>
              <a:rPr lang="en"/>
              <a:t> </a:t>
            </a:r>
          </a:p>
          <a:p>
            <a:pPr indent="-228600" lvl="0" marL="457200">
              <a:spcBef>
                <a:spcPts val="0"/>
              </a:spcBef>
            </a:pPr>
            <a:r>
              <a:rPr lang="en"/>
              <a:t>Get more </a:t>
            </a:r>
            <a:r>
              <a:rPr lang="en"/>
              <a:t>channels! We can have as many as we want.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pic>
        <p:nvPicPr>
          <p:cNvPr id="190" name="Shape 190"/>
          <p:cNvPicPr preferRelativeResize="0"/>
          <p:nvPr/>
        </p:nvPicPr>
        <p:blipFill>
          <a:blip r:embed="rId3">
            <a:alphaModFix/>
          </a:blip>
          <a:stretch>
            <a:fillRect/>
          </a:stretch>
        </p:blipFill>
        <p:spPr>
          <a:xfrm>
            <a:off x="165349" y="169512"/>
            <a:ext cx="2702523" cy="4804475"/>
          </a:xfrm>
          <a:prstGeom prst="rect">
            <a:avLst/>
          </a:prstGeom>
          <a:noFill/>
          <a:ln>
            <a:noFill/>
          </a:ln>
        </p:spPr>
      </p:pic>
      <p:sp>
        <p:nvSpPr>
          <p:cNvPr id="191" name="Shape 191"/>
          <p:cNvSpPr txBox="1"/>
          <p:nvPr>
            <p:ph type="title"/>
          </p:nvPr>
        </p:nvSpPr>
        <p:spPr>
          <a:xfrm>
            <a:off x="3380825" y="307975"/>
            <a:ext cx="5451300" cy="775200"/>
          </a:xfrm>
          <a:prstGeom prst="rect">
            <a:avLst/>
          </a:prstGeom>
        </p:spPr>
        <p:txBody>
          <a:bodyPr anchorCtr="0" anchor="t" bIns="91425" lIns="91425" rIns="91425" tIns="91425">
            <a:noAutofit/>
          </a:bodyPr>
          <a:lstStyle/>
          <a:p>
            <a:pPr lvl="0">
              <a:spcBef>
                <a:spcPts val="0"/>
              </a:spcBef>
              <a:buNone/>
            </a:pPr>
            <a:r>
              <a:rPr lang="en">
                <a:solidFill>
                  <a:srgbClr val="000000"/>
                </a:solidFill>
              </a:rPr>
              <a:t>Other ways to participate</a:t>
            </a:r>
          </a:p>
        </p:txBody>
      </p:sp>
      <p:sp>
        <p:nvSpPr>
          <p:cNvPr id="192" name="Shape 192"/>
          <p:cNvSpPr txBox="1"/>
          <p:nvPr>
            <p:ph idx="1" type="body"/>
          </p:nvPr>
        </p:nvSpPr>
        <p:spPr>
          <a:xfrm>
            <a:off x="3381100" y="1083175"/>
            <a:ext cx="5451300" cy="3493500"/>
          </a:xfrm>
          <a:prstGeom prst="rect">
            <a:avLst/>
          </a:prstGeom>
        </p:spPr>
        <p:txBody>
          <a:bodyPr anchorCtr="0" anchor="t" bIns="91425" lIns="91425" rIns="91425" tIns="91425">
            <a:noAutofit/>
          </a:bodyPr>
          <a:lstStyle/>
          <a:p>
            <a:pPr lvl="0">
              <a:spcBef>
                <a:spcPts val="0"/>
              </a:spcBef>
              <a:buNone/>
            </a:pPr>
            <a:r>
              <a:rPr lang="en"/>
              <a:t>Slack also has clients besides the desktop one:</a:t>
            </a:r>
          </a:p>
          <a:p>
            <a:pPr indent="-228600" lvl="0" marL="457200" rtl="0">
              <a:spcBef>
                <a:spcPts val="0"/>
              </a:spcBef>
            </a:pPr>
            <a:r>
              <a:rPr lang="en"/>
              <a:t>Mobile apps like the one pictured here </a:t>
            </a:r>
          </a:p>
          <a:p>
            <a:pPr indent="-228600" lvl="0" marL="457200" rtl="0">
              <a:spcBef>
                <a:spcPts val="0"/>
              </a:spcBef>
            </a:pPr>
            <a:r>
              <a:rPr lang="en"/>
              <a:t>A web client is als available at </a:t>
            </a:r>
            <a:r>
              <a:rPr lang="en" u="sng">
                <a:solidFill>
                  <a:schemeClr val="hlink"/>
                </a:solidFill>
                <a:hlinkClick r:id="rId4"/>
              </a:rPr>
              <a:t>https://uwg-techs.slack.com</a:t>
            </a:r>
            <a:r>
              <a:rPr lang="en"/>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descr="Slack is a messaging app for teams. It brings all your team’s communication and files in one place, where they’re instantly searchable and available wherever you go. Come explore some of our main features and see why thousands of customers love us. http://bit.ly/1LWXOP8" id="109" name="Shape 109" title="What is Slack?">
            <a:hlinkClick r:id="rId3"/>
          </p:cNvPr>
          <p:cNvSpPr/>
          <p:nvPr/>
        </p:nvSpPr>
        <p:spPr>
          <a:xfrm>
            <a:off x="4037325" y="695203"/>
            <a:ext cx="4801924" cy="3601443"/>
          </a:xfrm>
          <a:prstGeom prst="rect">
            <a:avLst/>
          </a:prstGeom>
          <a:blipFill>
            <a:blip r:embed="rId4">
              <a:alphaModFix/>
            </a:blip>
            <a:stretch>
              <a:fillRect/>
            </a:stretch>
          </a:blipFill>
          <a:ln>
            <a:noFill/>
          </a:ln>
        </p:spPr>
      </p:sp>
      <p:sp>
        <p:nvSpPr>
          <p:cNvPr id="110" name="Shape 110"/>
          <p:cNvSpPr txBox="1"/>
          <p:nvPr>
            <p:ph type="title"/>
          </p:nvPr>
        </p:nvSpPr>
        <p:spPr>
          <a:xfrm>
            <a:off x="326600" y="847600"/>
            <a:ext cx="3096300" cy="2973900"/>
          </a:xfrm>
          <a:prstGeom prst="rect">
            <a:avLst/>
          </a:prstGeom>
        </p:spPr>
        <p:txBody>
          <a:bodyPr anchorCtr="0" anchor="t" bIns="91425" lIns="91425" rIns="91425" tIns="91425">
            <a:noAutofit/>
          </a:bodyPr>
          <a:lstStyle/>
          <a:p>
            <a:pPr lvl="0">
              <a:spcBef>
                <a:spcPts val="0"/>
              </a:spcBef>
              <a:buNone/>
            </a:pPr>
            <a:r>
              <a:rPr lang="en"/>
              <a:t>What is Slack? Watch this video to find out.</a:t>
            </a:r>
          </a:p>
        </p:txBody>
      </p:sp>
      <p:sp>
        <p:nvSpPr>
          <p:cNvPr id="111" name="Shape 111"/>
          <p:cNvSpPr txBox="1"/>
          <p:nvPr/>
        </p:nvSpPr>
        <p:spPr>
          <a:xfrm>
            <a:off x="326597" y="3475450"/>
            <a:ext cx="3710700" cy="902400"/>
          </a:xfrm>
          <a:prstGeom prst="rect">
            <a:avLst/>
          </a:prstGeom>
          <a:noFill/>
          <a:ln>
            <a:noFill/>
          </a:ln>
        </p:spPr>
        <p:txBody>
          <a:bodyPr anchorCtr="0" anchor="t" bIns="91425" lIns="91425" rIns="91425" tIns="91425">
            <a:noAutofit/>
          </a:bodyPr>
          <a:lstStyle/>
          <a:p>
            <a:pPr lvl="0">
              <a:spcBef>
                <a:spcPts val="0"/>
              </a:spcBef>
              <a:buNone/>
            </a:pPr>
            <a:r>
              <a:rPr i="1" lang="en"/>
              <a:t>Hint: think the best of Google chat and old old school chat rooms combined with features neither of them has.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284100" y="307975"/>
            <a:ext cx="2479800" cy="4268700"/>
          </a:xfrm>
          <a:prstGeom prst="rect">
            <a:avLst/>
          </a:prstGeom>
        </p:spPr>
        <p:txBody>
          <a:bodyPr anchorCtr="0" anchor="t" bIns="91425" lIns="91425" rIns="91425" tIns="91425">
            <a:noAutofit/>
          </a:bodyPr>
          <a:lstStyle/>
          <a:p>
            <a:pPr lvl="0">
              <a:spcBef>
                <a:spcPts val="0"/>
              </a:spcBef>
              <a:buNone/>
            </a:pPr>
            <a:r>
              <a:rPr lang="en"/>
              <a:t>Why not just keep using Google’s chat?</a:t>
            </a:r>
          </a:p>
        </p:txBody>
      </p:sp>
      <p:sp>
        <p:nvSpPr>
          <p:cNvPr id="117" name="Shape 117"/>
          <p:cNvSpPr txBox="1"/>
          <p:nvPr>
            <p:ph idx="1" type="body"/>
          </p:nvPr>
        </p:nvSpPr>
        <p:spPr>
          <a:xfrm>
            <a:off x="3381100" y="307975"/>
            <a:ext cx="5451300" cy="4487100"/>
          </a:xfrm>
          <a:prstGeom prst="rect">
            <a:avLst/>
          </a:prstGeom>
        </p:spPr>
        <p:txBody>
          <a:bodyPr anchorCtr="0" anchor="t" bIns="91425" lIns="91425" rIns="91425" tIns="91425">
            <a:noAutofit/>
          </a:bodyPr>
          <a:lstStyle/>
          <a:p>
            <a:pPr lvl="0" rtl="0">
              <a:spcBef>
                <a:spcPts val="0"/>
              </a:spcBef>
              <a:buNone/>
            </a:pPr>
            <a:r>
              <a:rPr lang="en"/>
              <a:t>Cons of instant messaging apps:</a:t>
            </a:r>
          </a:p>
          <a:p>
            <a:pPr indent="-228600" lvl="0" marL="457200" rtl="0">
              <a:spcBef>
                <a:spcPts val="0"/>
              </a:spcBef>
            </a:pPr>
            <a:r>
              <a:rPr lang="en"/>
              <a:t>You have to be online and around the device you have chat open on</a:t>
            </a:r>
          </a:p>
          <a:p>
            <a:pPr indent="-228600" lvl="0" marL="457200" rtl="0">
              <a:spcBef>
                <a:spcPts val="0"/>
              </a:spcBef>
            </a:pPr>
            <a:r>
              <a:rPr lang="en"/>
              <a:t>History</a:t>
            </a:r>
            <a:r>
              <a:rPr lang="en"/>
              <a:t> is totally optional</a:t>
            </a:r>
          </a:p>
          <a:p>
            <a:pPr indent="-228600" lvl="0" marL="457200" rtl="0">
              <a:spcBef>
                <a:spcPts val="0"/>
              </a:spcBef>
            </a:pPr>
            <a:r>
              <a:rPr lang="en"/>
              <a:t>Group conversations are challenging</a:t>
            </a:r>
          </a:p>
          <a:p>
            <a:pPr lvl="0" rtl="0">
              <a:spcBef>
                <a:spcPts val="0"/>
              </a:spcBef>
              <a:buNone/>
            </a:pPr>
            <a:r>
              <a:rPr lang="en"/>
              <a:t>Pros of Slack:</a:t>
            </a:r>
          </a:p>
          <a:p>
            <a:pPr indent="-228600" lvl="0" marL="457200" rtl="0">
              <a:spcBef>
                <a:spcPts val="0"/>
              </a:spcBef>
            </a:pPr>
            <a:r>
              <a:rPr lang="en"/>
              <a:t>One-on-one conversations and group / team conversations happen in the same tool</a:t>
            </a:r>
          </a:p>
          <a:p>
            <a:pPr indent="-228600" lvl="0" marL="457200" rtl="0">
              <a:spcBef>
                <a:spcPts val="0"/>
              </a:spcBef>
            </a:pPr>
            <a:r>
              <a:rPr lang="en"/>
              <a:t>Messages</a:t>
            </a:r>
            <a:r>
              <a:rPr lang="en"/>
              <a:t> go to persistent places (channels) so you can read them now or later</a:t>
            </a:r>
          </a:p>
          <a:p>
            <a:pPr indent="-228600" lvl="0" marL="457200" rtl="0">
              <a:spcBef>
                <a:spcPts val="0"/>
              </a:spcBef>
            </a:pPr>
            <a:r>
              <a:rPr lang="en"/>
              <a:t>Notifications from external sources and tools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Channels</a:t>
            </a:r>
          </a:p>
        </p:txBody>
      </p:sp>
      <p:sp>
        <p:nvSpPr>
          <p:cNvPr id="123" name="Shape 123"/>
          <p:cNvSpPr txBox="1"/>
          <p:nvPr>
            <p:ph idx="1" type="body"/>
          </p:nvPr>
        </p:nvSpPr>
        <p:spPr>
          <a:xfrm>
            <a:off x="349300" y="1147425"/>
            <a:ext cx="7407000" cy="3172500"/>
          </a:xfrm>
          <a:prstGeom prst="rect">
            <a:avLst/>
          </a:prstGeom>
        </p:spPr>
        <p:txBody>
          <a:bodyPr anchorCtr="0" anchor="t" bIns="91425" lIns="91425" rIns="91425" tIns="91425">
            <a:noAutofit/>
          </a:bodyPr>
          <a:lstStyle/>
          <a:p>
            <a:pPr indent="-228600" lvl="0" marL="457200" rtl="0">
              <a:spcBef>
                <a:spcPts val="0"/>
              </a:spcBef>
            </a:pPr>
            <a:r>
              <a:rPr lang="en"/>
              <a:t>Channels that start with # are open to all</a:t>
            </a:r>
          </a:p>
          <a:p>
            <a:pPr indent="-228600" lvl="0" marL="457200" rtl="0">
              <a:spcBef>
                <a:spcPts val="0"/>
              </a:spcBef>
            </a:pPr>
            <a:r>
              <a:rPr lang="en"/>
              <a:t>Channels that start with a lock are invite-only</a:t>
            </a:r>
          </a:p>
          <a:p>
            <a:pPr lvl="0" rtl="0">
              <a:spcBef>
                <a:spcPts val="0"/>
              </a:spcBef>
              <a:buNone/>
            </a:pPr>
            <a:r>
              <a:rPr lang="en"/>
              <a:t>What we have so far:</a:t>
            </a:r>
          </a:p>
          <a:p>
            <a:pPr indent="-228600" lvl="0" marL="457200" rtl="0">
              <a:spcBef>
                <a:spcPts val="0"/>
              </a:spcBef>
            </a:pPr>
            <a:r>
              <a:rPr lang="en"/>
              <a:t>#general: Generalized work-related chatting</a:t>
            </a:r>
          </a:p>
          <a:p>
            <a:pPr indent="-228600" lvl="0" marL="457200" rtl="0">
              <a:spcBef>
                <a:spcPts val="0"/>
              </a:spcBef>
            </a:pPr>
            <a:r>
              <a:rPr lang="en"/>
              <a:t>#random: Chat that’s not work-related</a:t>
            </a:r>
          </a:p>
          <a:p>
            <a:pPr indent="-228600" lvl="0" marL="457200" rtl="0">
              <a:spcBef>
                <a:spcPts val="0"/>
              </a:spcBef>
            </a:pPr>
            <a:r>
              <a:rPr lang="en"/>
              <a:t>#triage: Gather here when things hit the fan</a:t>
            </a:r>
          </a:p>
          <a:p>
            <a:pPr indent="-228600" lvl="0" marL="457200" rtl="0">
              <a:spcBef>
                <a:spcPts val="0"/>
              </a:spcBef>
            </a:pPr>
            <a:r>
              <a:rPr lang="en"/>
              <a:t>🔒apps: Applications support chat </a:t>
            </a:r>
          </a:p>
          <a:p>
            <a:pPr indent="-228600" lvl="0" marL="457200" rtl="0">
              <a:spcBef>
                <a:spcPts val="0"/>
              </a:spcBef>
            </a:pPr>
            <a:r>
              <a:rPr lang="en"/>
              <a:t>🔒ops: SysAdmin chat and related bot notifications</a:t>
            </a:r>
          </a:p>
          <a:p>
            <a:pPr indent="-228600" lvl="0" marL="457200" rtl="0">
              <a:spcBef>
                <a:spcPts val="0"/>
              </a:spcBef>
            </a:pPr>
            <a:r>
              <a:rPr lang="en"/>
              <a:t>🔒web: Chat for web people and associate bots</a:t>
            </a:r>
          </a:p>
          <a:p>
            <a:pPr indent="-228600" lvl="0" marL="457200" rtl="0">
              <a:spcBef>
                <a:spcPts val="0"/>
              </a:spcBef>
            </a:pPr>
            <a:r>
              <a:rPr lang="en"/>
              <a:t>🔒zabbix-notices: Every single Zabbix alert</a:t>
            </a:r>
          </a:p>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363750" y="554850"/>
            <a:ext cx="3855900" cy="4033800"/>
          </a:xfrm>
          <a:prstGeom prst="rect">
            <a:avLst/>
          </a:prstGeom>
        </p:spPr>
        <p:txBody>
          <a:bodyPr anchorCtr="0" anchor="ctr" bIns="91425" lIns="91425" rIns="91425" tIns="91425">
            <a:noAutofit/>
          </a:bodyPr>
          <a:lstStyle/>
          <a:p>
            <a:pPr lvl="0">
              <a:spcBef>
                <a:spcPts val="0"/>
              </a:spcBef>
              <a:buNone/>
            </a:pPr>
            <a:r>
              <a:rPr lang="en"/>
              <a:t>Direct Messages</a:t>
            </a:r>
          </a:p>
        </p:txBody>
      </p:sp>
      <p:sp>
        <p:nvSpPr>
          <p:cNvPr id="129" name="Shape 129"/>
          <p:cNvSpPr txBox="1"/>
          <p:nvPr>
            <p:ph idx="1" type="body"/>
          </p:nvPr>
        </p:nvSpPr>
        <p:spPr>
          <a:xfrm>
            <a:off x="4947374" y="554850"/>
            <a:ext cx="3855899" cy="4033800"/>
          </a:xfrm>
          <a:prstGeom prst="rect">
            <a:avLst/>
          </a:prstGeom>
        </p:spPr>
        <p:txBody>
          <a:bodyPr anchorCtr="0" anchor="ctr" bIns="91425" lIns="91425" rIns="91425" tIns="91425">
            <a:noAutofit/>
          </a:bodyPr>
          <a:lstStyle/>
          <a:p>
            <a:pPr indent="-228600" lvl="0" marL="457200" rtl="0">
              <a:spcBef>
                <a:spcPts val="0"/>
              </a:spcBef>
            </a:pPr>
            <a:r>
              <a:rPr lang="en"/>
              <a:t>One-on-one conversations like would be done in Google</a:t>
            </a:r>
          </a:p>
          <a:p>
            <a:pPr indent="-228600" lvl="0" marL="457200">
              <a:spcBef>
                <a:spcPts val="0"/>
              </a:spcBef>
            </a:pPr>
            <a:r>
              <a:rPr lang="en"/>
              <a:t>Persistent just like channels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algn="ctr">
              <a:spcBef>
                <a:spcPts val="0"/>
              </a:spcBef>
              <a:buNone/>
            </a:pPr>
            <a:r>
              <a:rPr lang="en"/>
              <a:t>Integrations</a:t>
            </a:r>
          </a:p>
          <a:p>
            <a:pPr lvl="0" algn="ctr">
              <a:spcBef>
                <a:spcPts val="0"/>
              </a:spcBef>
              <a:buNone/>
            </a:pPr>
            <a:r>
              <a:rPr lang="en"/>
              <a:t>(today)</a:t>
            </a:r>
          </a:p>
        </p:txBody>
      </p:sp>
      <p:sp>
        <p:nvSpPr>
          <p:cNvPr id="135" name="Shape 135"/>
          <p:cNvSpPr txBox="1"/>
          <p:nvPr>
            <p:ph idx="1" type="body"/>
          </p:nvPr>
        </p:nvSpPr>
        <p:spPr>
          <a:xfrm>
            <a:off x="2601000" y="518875"/>
            <a:ext cx="5913300" cy="4064100"/>
          </a:xfrm>
          <a:prstGeom prst="rect">
            <a:avLst/>
          </a:prstGeom>
        </p:spPr>
        <p:txBody>
          <a:bodyPr anchorCtr="0" anchor="t" bIns="91425" lIns="91425" rIns="91425" tIns="91425">
            <a:noAutofit/>
          </a:bodyPr>
          <a:lstStyle/>
          <a:p>
            <a:pPr lvl="0" rtl="0">
              <a:spcBef>
                <a:spcPts val="0"/>
              </a:spcBef>
              <a:buNone/>
            </a:pPr>
            <a:r>
              <a:rPr b="1" lang="en"/>
              <a:t>GitLab:</a:t>
            </a:r>
            <a:r>
              <a:rPr lang="en"/>
              <a:t> Repositories on code.westga.edu can be configured to send their activity to a channel.</a:t>
            </a:r>
          </a:p>
          <a:p>
            <a:pPr indent="-228600" lvl="0" marL="457200" rtl="0">
              <a:spcBef>
                <a:spcPts val="0"/>
              </a:spcBef>
            </a:pPr>
            <a:r>
              <a:rPr lang="en"/>
              <a:t>Puppet-related repos post to #ops</a:t>
            </a:r>
          </a:p>
          <a:p>
            <a:pPr indent="-228600" lvl="0" marL="457200" rtl="0">
              <a:spcBef>
                <a:spcPts val="0"/>
              </a:spcBef>
            </a:pPr>
            <a:r>
              <a:rPr lang="en"/>
              <a:t>Web-related repos post to #web</a:t>
            </a:r>
          </a:p>
          <a:p>
            <a:pPr lvl="0">
              <a:spcBef>
                <a:spcPts val="0"/>
              </a:spcBef>
              <a:buNone/>
            </a:pPr>
            <a:r>
              <a:rPr b="1" lang="en"/>
              <a:t>Marvin:</a:t>
            </a:r>
            <a:r>
              <a:rPr lang="en"/>
              <a:t> A hubot instance that interacts with our Puppet server</a:t>
            </a:r>
          </a:p>
          <a:p>
            <a:pPr lvl="0" rtl="0">
              <a:spcBef>
                <a:spcPts val="0"/>
              </a:spcBef>
              <a:buNone/>
            </a:pPr>
            <a:r>
              <a:rPr b="1" lang="en"/>
              <a:t>Zabbix:</a:t>
            </a:r>
            <a:r>
              <a:rPr lang="en"/>
              <a:t> A notification script is setup on the Zabbix server so that all notices go to #zabbix-notices.</a:t>
            </a:r>
          </a:p>
          <a:p>
            <a:pPr indent="-228600" lvl="0" marL="457200">
              <a:spcBef>
                <a:spcPts val="0"/>
              </a:spcBef>
            </a:pPr>
            <a:r>
              <a:rPr lang="en"/>
              <a:t>We could easily have more granular sets of notices go to other channels too.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rot="-5400000">
            <a:off x="-620225" y="1797500"/>
            <a:ext cx="4064100" cy="1506900"/>
          </a:xfrm>
          <a:prstGeom prst="rect">
            <a:avLst/>
          </a:prstGeom>
        </p:spPr>
        <p:txBody>
          <a:bodyPr anchorCtr="0" anchor="b" bIns="91425" lIns="91425" rIns="91425" tIns="91425">
            <a:noAutofit/>
          </a:bodyPr>
          <a:lstStyle/>
          <a:p>
            <a:pPr lvl="0" algn="ctr">
              <a:spcBef>
                <a:spcPts val="0"/>
              </a:spcBef>
              <a:buNone/>
            </a:pPr>
            <a:r>
              <a:rPr lang="en"/>
              <a:t>More</a:t>
            </a:r>
          </a:p>
          <a:p>
            <a:pPr lvl="0" rtl="0" algn="ctr">
              <a:spcBef>
                <a:spcPts val="0"/>
              </a:spcBef>
              <a:buNone/>
            </a:pPr>
            <a:r>
              <a:rPr lang="en"/>
              <a:t>Integrations</a:t>
            </a:r>
          </a:p>
        </p:txBody>
      </p:sp>
      <p:sp>
        <p:nvSpPr>
          <p:cNvPr id="141" name="Shape 141"/>
          <p:cNvSpPr txBox="1"/>
          <p:nvPr>
            <p:ph idx="1" type="body"/>
          </p:nvPr>
        </p:nvSpPr>
        <p:spPr>
          <a:xfrm>
            <a:off x="2601000" y="518875"/>
            <a:ext cx="5913300" cy="4064100"/>
          </a:xfrm>
          <a:prstGeom prst="rect">
            <a:avLst/>
          </a:prstGeom>
        </p:spPr>
        <p:txBody>
          <a:bodyPr anchorCtr="0" anchor="t" bIns="91425" lIns="91425" rIns="91425" tIns="91425">
            <a:noAutofit/>
          </a:bodyPr>
          <a:lstStyle/>
          <a:p>
            <a:pPr lvl="0">
              <a:spcBef>
                <a:spcPts val="0"/>
              </a:spcBef>
              <a:buNone/>
            </a:pPr>
            <a:r>
              <a:rPr lang="en"/>
              <a:t>There are TONS of things that can be integrated. Two are already “approved” for use:</a:t>
            </a:r>
          </a:p>
          <a:p>
            <a:pPr indent="-228600" lvl="0" marL="457200" rtl="0">
              <a:spcBef>
                <a:spcPts val="0"/>
              </a:spcBef>
            </a:pPr>
            <a:r>
              <a:rPr lang="en"/>
              <a:t>GitHub (</a:t>
            </a:r>
            <a:r>
              <a:rPr lang="en" u="sng">
                <a:solidFill>
                  <a:schemeClr val="hlink"/>
                </a:solidFill>
                <a:hlinkClick r:id="rId3"/>
              </a:rPr>
              <a:t>https://goo.gl/OC8XLe</a:t>
            </a:r>
            <a:r>
              <a:rPr lang="en"/>
              <a:t>) </a:t>
            </a:r>
          </a:p>
          <a:p>
            <a:pPr indent="-228600" lvl="0" marL="457200" rtl="0">
              <a:spcBef>
                <a:spcPts val="0"/>
              </a:spcBef>
            </a:pPr>
            <a:r>
              <a:rPr lang="en"/>
              <a:t>Google Drive (</a:t>
            </a:r>
            <a:r>
              <a:rPr lang="en" u="sng">
                <a:solidFill>
                  <a:schemeClr val="hlink"/>
                </a:solidFill>
                <a:hlinkClick r:id="rId4"/>
              </a:rPr>
              <a:t>https://goo.gl/7LywDo</a:t>
            </a:r>
            <a:r>
              <a:rPr lang="en"/>
              <a:t>) </a:t>
            </a:r>
          </a:p>
          <a:p>
            <a:pPr lvl="0">
              <a:spcBef>
                <a:spcPts val="0"/>
              </a:spcBef>
              <a:buNone/>
            </a:pPr>
            <a:r>
              <a:rPr lang="en"/>
              <a:t>All the others can be seen at </a:t>
            </a:r>
            <a:r>
              <a:rPr lang="en" u="sng">
                <a:solidFill>
                  <a:schemeClr val="hlink"/>
                </a:solidFill>
                <a:hlinkClick r:id="rId5"/>
              </a:rPr>
              <a:t>https://uwg-techs.slack.com/apps</a:t>
            </a:r>
            <a:r>
              <a:rPr lang="en"/>
              <a:t>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Notifications</a:t>
            </a:r>
          </a:p>
        </p:txBody>
      </p:sp>
      <p:sp>
        <p:nvSpPr>
          <p:cNvPr id="147" name="Shape 147"/>
          <p:cNvSpPr txBox="1"/>
          <p:nvPr>
            <p:ph idx="1" type="body"/>
          </p:nvPr>
        </p:nvSpPr>
        <p:spPr>
          <a:xfrm>
            <a:off x="2244350" y="1822150"/>
            <a:ext cx="5112000" cy="786000"/>
          </a:xfrm>
          <a:prstGeom prst="rect">
            <a:avLst/>
          </a:prstGeom>
        </p:spPr>
        <p:txBody>
          <a:bodyPr anchorCtr="0" anchor="t" bIns="91425" lIns="91425" rIns="91425" tIns="91425">
            <a:noAutofit/>
          </a:bodyPr>
          <a:lstStyle/>
          <a:p>
            <a:pPr lvl="0">
              <a:spcBef>
                <a:spcPts val="0"/>
              </a:spcBef>
              <a:buNone/>
            </a:pPr>
            <a:r>
              <a:rPr lang="en"/>
              <a:t>Whenever you get a direct message there will be an icon next to the name of whoever sent it:</a:t>
            </a:r>
          </a:p>
        </p:txBody>
      </p:sp>
      <p:pic>
        <p:nvPicPr>
          <p:cNvPr id="148" name="Shape 148"/>
          <p:cNvPicPr preferRelativeResize="0"/>
          <p:nvPr/>
        </p:nvPicPr>
        <p:blipFill>
          <a:blip r:embed="rId3">
            <a:alphaModFix/>
          </a:blip>
          <a:stretch>
            <a:fillRect/>
          </a:stretch>
        </p:blipFill>
        <p:spPr>
          <a:xfrm>
            <a:off x="63650" y="1350900"/>
            <a:ext cx="2114550" cy="2647950"/>
          </a:xfrm>
          <a:prstGeom prst="rect">
            <a:avLst/>
          </a:prstGeom>
          <a:noFill/>
          <a:ln>
            <a:noFill/>
          </a:ln>
        </p:spPr>
      </p:pic>
      <p:pic>
        <p:nvPicPr>
          <p:cNvPr id="149" name="Shape 149"/>
          <p:cNvPicPr preferRelativeResize="0"/>
          <p:nvPr/>
        </p:nvPicPr>
        <p:blipFill>
          <a:blip r:embed="rId4">
            <a:alphaModFix/>
          </a:blip>
          <a:stretch>
            <a:fillRect/>
          </a:stretch>
        </p:blipFill>
        <p:spPr>
          <a:xfrm>
            <a:off x="5600700" y="3571862"/>
            <a:ext cx="3543300" cy="1571625"/>
          </a:xfrm>
          <a:prstGeom prst="rect">
            <a:avLst/>
          </a:prstGeom>
          <a:noFill/>
          <a:ln>
            <a:noFill/>
          </a:ln>
        </p:spPr>
      </p:pic>
      <p:sp>
        <p:nvSpPr>
          <p:cNvPr id="150" name="Shape 150"/>
          <p:cNvSpPr txBox="1"/>
          <p:nvPr>
            <p:ph idx="1" type="body"/>
          </p:nvPr>
        </p:nvSpPr>
        <p:spPr>
          <a:xfrm>
            <a:off x="2701725" y="3522025"/>
            <a:ext cx="2885400" cy="711000"/>
          </a:xfrm>
          <a:prstGeom prst="rect">
            <a:avLst/>
          </a:prstGeom>
        </p:spPr>
        <p:txBody>
          <a:bodyPr anchorCtr="0" anchor="t" bIns="91425" lIns="91425" rIns="91425" tIns="91425">
            <a:noAutofit/>
          </a:bodyPr>
          <a:lstStyle/>
          <a:p>
            <a:pPr lvl="0" rtl="0">
              <a:spcBef>
                <a:spcPts val="0"/>
              </a:spcBef>
              <a:buNone/>
            </a:pPr>
            <a:r>
              <a:rPr lang="en"/>
              <a:t>You will also get a desktop notification like this: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pic>
        <p:nvPicPr>
          <p:cNvPr id="155" name="Shape 155"/>
          <p:cNvPicPr preferRelativeResize="0"/>
          <p:nvPr/>
        </p:nvPicPr>
        <p:blipFill rotWithShape="1">
          <a:blip r:embed="rId3">
            <a:alphaModFix/>
          </a:blip>
          <a:srcRect b="18507" l="0" r="0" t="18500"/>
          <a:stretch/>
        </p:blipFill>
        <p:spPr>
          <a:xfrm>
            <a:off x="834500" y="1653524"/>
            <a:ext cx="4691350" cy="1316401"/>
          </a:xfrm>
          <a:prstGeom prst="rect">
            <a:avLst/>
          </a:prstGeom>
          <a:noFill/>
          <a:ln>
            <a:noFill/>
          </a:ln>
        </p:spPr>
      </p:pic>
      <p:sp>
        <p:nvSpPr>
          <p:cNvPr id="156" name="Shape 156"/>
          <p:cNvSpPr txBox="1"/>
          <p:nvPr>
            <p:ph type="title"/>
          </p:nvPr>
        </p:nvSpPr>
        <p:spPr>
          <a:xfrm>
            <a:off x="349300" y="334525"/>
            <a:ext cx="7407000" cy="663000"/>
          </a:xfrm>
          <a:prstGeom prst="rect">
            <a:avLst/>
          </a:prstGeom>
        </p:spPr>
        <p:txBody>
          <a:bodyPr anchorCtr="0" anchor="b" bIns="91425" lIns="91425" rIns="91425" tIns="91425">
            <a:noAutofit/>
          </a:bodyPr>
          <a:lstStyle/>
          <a:p>
            <a:pPr lvl="0">
              <a:spcBef>
                <a:spcPts val="0"/>
              </a:spcBef>
              <a:buNone/>
            </a:pPr>
            <a:r>
              <a:rPr lang="en"/>
              <a:t>When are you notified?</a:t>
            </a:r>
          </a:p>
        </p:txBody>
      </p:sp>
      <p:sp>
        <p:nvSpPr>
          <p:cNvPr id="157" name="Shape 157"/>
          <p:cNvSpPr txBox="1"/>
          <p:nvPr>
            <p:ph idx="1" type="body"/>
          </p:nvPr>
        </p:nvSpPr>
        <p:spPr>
          <a:xfrm>
            <a:off x="349300" y="1147425"/>
            <a:ext cx="4867500" cy="506100"/>
          </a:xfrm>
          <a:prstGeom prst="rect">
            <a:avLst/>
          </a:prstGeom>
        </p:spPr>
        <p:txBody>
          <a:bodyPr anchorCtr="0" anchor="t" bIns="91425" lIns="91425" rIns="91425" tIns="91425">
            <a:noAutofit/>
          </a:bodyPr>
          <a:lstStyle/>
          <a:p>
            <a:pPr indent="-228600" lvl="0" marL="457200">
              <a:spcBef>
                <a:spcPts val="0"/>
              </a:spcBef>
            </a:pPr>
            <a:r>
              <a:rPr lang="en"/>
              <a:t>When someone @mentions you like so:</a:t>
            </a:r>
          </a:p>
        </p:txBody>
      </p:sp>
      <p:sp>
        <p:nvSpPr>
          <p:cNvPr id="158" name="Shape 158"/>
          <p:cNvSpPr txBox="1"/>
          <p:nvPr>
            <p:ph idx="1" type="body"/>
          </p:nvPr>
        </p:nvSpPr>
        <p:spPr>
          <a:xfrm>
            <a:off x="349300" y="2969925"/>
            <a:ext cx="4806900" cy="1316400"/>
          </a:xfrm>
          <a:prstGeom prst="rect">
            <a:avLst/>
          </a:prstGeom>
        </p:spPr>
        <p:txBody>
          <a:bodyPr anchorCtr="0" anchor="t" bIns="91425" lIns="91425" rIns="91425" tIns="91425">
            <a:noAutofit/>
          </a:bodyPr>
          <a:lstStyle/>
          <a:p>
            <a:pPr indent="-228600" lvl="0" marL="457200" rtl="0">
              <a:spcBef>
                <a:spcPts val="0"/>
              </a:spcBef>
            </a:pPr>
            <a:r>
              <a:rPr lang="en"/>
              <a:t>When you get a direct message</a:t>
            </a:r>
          </a:p>
          <a:p>
            <a:pPr indent="-228600" lvl="0" marL="457200" rtl="0">
              <a:spcBef>
                <a:spcPts val="0"/>
              </a:spcBef>
            </a:pPr>
            <a:r>
              <a:rPr lang="en"/>
              <a:t>When someone uses one of the special @mentions for a channel or group</a:t>
            </a: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