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3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2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6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8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8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4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9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9A8CA-467F-4FE7-95A5-35233F102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2498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AABBD-9AD9-440B-A221-F5B0AC4E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2864435"/>
            <a:ext cx="9144000" cy="3063240"/>
          </a:xfrm>
        </p:spPr>
        <p:txBody>
          <a:bodyPr anchor="t">
            <a:normAutofit/>
          </a:bodyPr>
          <a:lstStyle/>
          <a:p>
            <a:pPr algn="ctr"/>
            <a:r>
              <a:rPr lang="en-US" sz="8000" dirty="0" err="1">
                <a:latin typeface="HGMaruGothicMPRO" panose="020B0400000000000000" pitchFamily="34" charset="-128"/>
                <a:ea typeface="HGMaruGothicMPRO" panose="020B0400000000000000" pitchFamily="34" charset="-128"/>
              </a:rPr>
              <a:t>f</a:t>
            </a:r>
            <a:r>
              <a:rPr lang="en-US" sz="6000" dirty="0" err="1">
                <a:latin typeface="HGMaruGothicMPRO" panose="020B0400000000000000" pitchFamily="34" charset="-128"/>
                <a:ea typeface="HGMaruGothicMPRO" panose="020B0400000000000000" pitchFamily="34" charset="-128"/>
              </a:rPr>
              <a:t>@</a:t>
            </a:r>
            <a:r>
              <a:rPr lang="en-US" sz="8000" dirty="0" err="1">
                <a:latin typeface="HGMaruGothicMPRO" panose="020B0400000000000000" pitchFamily="34" charset="-128"/>
                <a:ea typeface="HGMaruGothicMPRO" panose="020B0400000000000000" pitchFamily="34" charset="-128"/>
              </a:rPr>
              <a:t>b</a:t>
            </a:r>
            <a:r>
              <a:rPr lang="en-US" sz="8000" dirty="0">
                <a:latin typeface="HGMaruGothicMPRO" panose="020B0400000000000000" pitchFamily="34" charset="-128"/>
                <a:ea typeface="HGMaruGothicMPRO" panose="020B0400000000000000" pitchFamily="34" charset="-128"/>
              </a:rPr>
              <a:t> Science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412524"/>
      </a:dk2>
      <a:lt2>
        <a:srgbClr val="E2E5E8"/>
      </a:lt2>
      <a:accent1>
        <a:srgbClr val="B79D7A"/>
      </a:accent1>
      <a:accent2>
        <a:srgbClr val="C3988F"/>
      </a:accent2>
      <a:accent3>
        <a:srgbClr val="A3A37B"/>
      </a:accent3>
      <a:accent4>
        <a:srgbClr val="7FA7BA"/>
      </a:accent4>
      <a:accent5>
        <a:srgbClr val="93A0C5"/>
      </a:accent5>
      <a:accent6>
        <a:srgbClr val="887FBA"/>
      </a:accent6>
      <a:hlink>
        <a:srgbClr val="6482AC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HGMaruGothicMPRO</vt:lpstr>
      <vt:lpstr>Arial</vt:lpstr>
      <vt:lpstr>Modern Love</vt:lpstr>
      <vt:lpstr>The Hand</vt:lpstr>
      <vt:lpstr>SketchyVTI</vt:lpstr>
      <vt:lpstr>f@b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F@B Science</dc:title>
  <dc:creator>Gene Berry</dc:creator>
  <cp:lastModifiedBy>Gene Berry</cp:lastModifiedBy>
  <cp:revision>3</cp:revision>
  <dcterms:created xsi:type="dcterms:W3CDTF">2020-09-25T03:41:41Z</dcterms:created>
  <dcterms:modified xsi:type="dcterms:W3CDTF">2020-09-25T05:02:15Z</dcterms:modified>
</cp:coreProperties>
</file>