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98706-2131-FE41-893A-2196F6DA2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B0BA57-DA1B-A347-8358-A91FF18BE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D5619E-B4CC-D740-B87D-22D22A6F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0FA74-FCB9-9947-B9BE-A3E23FD4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4C7070-C153-DA43-A311-71314F2F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030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2B91A-E6A0-0B4C-942C-A940203D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17FB12-FA64-F747-B1CF-29C7E76B6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601828-10E9-7A47-9260-FA038712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06F6A-3E91-8147-A8FB-7BFF0F61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E1EC65-1061-BF4C-A915-05F1CE1F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07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86F281-F092-7145-8BE6-2CCA6C237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4B1C25-7296-0E41-A541-86E2D6449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C06049-7DA8-4F4D-B1BB-7B4EFCE6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876E32-8E8D-884D-9041-60321C6C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5D386F-92E5-1A4B-9AB2-D1BB77BE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120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CEB14-4D24-2042-8655-A9D37232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129A9F-6024-F34A-B558-9DEF3A4C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D7D2F-23AB-0A4A-9735-D30A74C7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8F2F0A-B5E6-3F40-80C4-924A61A2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3154A-9CFC-C242-8C09-262CBEDF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215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A7BFA-74F7-0943-8DED-3C5C6B28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FF0A1C-17F5-B541-BE01-3C9DD7C6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E7059-E010-BB4F-99C8-D10EBBE6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073C0-90D2-C64E-97D2-6A6973F8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BAC74-9F5F-EB4B-BE9C-FC75A3D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6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A2101-0BB4-CC4B-B313-82C1455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9C5D3-7B78-9A4D-A74F-FE45AB356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1BB054-454E-084C-840C-C3E9D348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CE4D3B-600E-3241-BBBB-88895056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A0E74E-31D3-BA47-AF73-E29A841A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602297-8005-4949-97EE-C2A0BAF8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54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44E43-9217-EA4A-94EF-DAED4BFC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F0C264-27B7-BC49-8A50-8FED3D75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FE9564-49A9-0F45-9224-0517D85E1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8BAB29-57EA-FC4F-A7DA-CB54295FE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0C03F7-566C-6945-9964-F3B3334B6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15AF7F-DB9E-014D-9317-95EC182E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01F5D2-B770-EF4E-9D87-6F299AD7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AE9BDFC-D3B9-9C46-B49D-4B3699BD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753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BE52-F92D-AA4E-AD70-22D74FF5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5F87F3-02D5-0044-9302-BADC4860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D21B0B-28A5-494B-A1A4-C68389F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5976A-D428-D14C-9C38-4DEDC704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944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079C20-FF27-744A-BE81-34F6C80A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2404C7-6608-EF4B-AC49-4A02FA08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7B3726-5857-D94E-A758-B07EE6BE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555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DA171-D2D6-1C4D-A204-CAFF59F6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73D5F-1968-B549-9463-DD6CB605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7746FF-CBA1-AE46-B851-ED71E328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80101B-134F-5249-90A0-2876A6C3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0F6791-1C80-3444-B901-553C027B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7D8652-6E64-9D47-A7A0-45255CF2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94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7D768-F2B9-D746-8253-7B0C8D05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6D6839-4AC8-4B4A-AD37-5691BC501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A5D63-96E3-AB4F-91B1-135E615A8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C469DC-D412-3843-825E-1A7EEDAC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01B1CB-9AB9-F546-AB3A-E0D54CBD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87C960-60B7-3040-9F71-50BA370F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27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F630F3-A938-1D4D-80CA-308F88FF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E714E3-2019-D34F-A503-76AFBA50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A0148-8923-3E44-ACFF-76CEA588A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A3A-11A5-924F-8F26-52D8F44902F4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109FB3-3844-F84F-8CA7-B173A8270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945CF-FA43-6D46-BF8A-A4C44BA8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40332-8C96-CC4B-A406-9BBCF04A568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287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000/product-composite/1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li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7001/product/12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C65CD-A8B2-0F46-B1B1-284991631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Skeleton and APIs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F4A8FF-8466-9C49-B45D-6CFE367A2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681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FB139-BCB8-C34B-AF4D-6206F48C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Error handling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D01D68-2065-7A45-8571-127ECEF57BBD}"/>
              </a:ext>
            </a:extLst>
          </p:cNvPr>
          <p:cNvSpPr txBox="1"/>
          <p:nvPr/>
        </p:nvSpPr>
        <p:spPr>
          <a:xfrm>
            <a:off x="981307" y="1795346"/>
            <a:ext cx="6579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</a:t>
            </a:r>
            <a:r>
              <a:rPr kumimoji="1" lang="en" altLang="zh-TW" dirty="0" err="1"/>
              <a:t>ResponseStatus</a:t>
            </a:r>
            <a:r>
              <a:rPr kumimoji="1" lang="en" altLang="zh-TW" dirty="0"/>
              <a:t>(UNPROCESSABLE_ENTITY)</a:t>
            </a:r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ExceptionHandler</a:t>
            </a:r>
            <a:r>
              <a:rPr kumimoji="1" lang="en" altLang="zh-TW" dirty="0"/>
              <a:t>(</a:t>
            </a:r>
            <a:r>
              <a:rPr kumimoji="1" lang="en" altLang="zh-TW" dirty="0" err="1"/>
              <a:t>InvalidInputException.class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public @</a:t>
            </a:r>
            <a:r>
              <a:rPr kumimoji="1" lang="en" altLang="zh-TW" dirty="0" err="1"/>
              <a:t>ResponseBody</a:t>
            </a:r>
            <a:r>
              <a:rPr kumimoji="1" lang="en" altLang="zh-TW" dirty="0"/>
              <a:t> </a:t>
            </a:r>
            <a:r>
              <a:rPr kumimoji="1" lang="en" altLang="zh-TW" dirty="0" err="1"/>
              <a:t>HttpErrorInfo</a:t>
            </a:r>
            <a:r>
              <a:rPr kumimoji="1" lang="en" altLang="zh-TW" dirty="0"/>
              <a:t> </a:t>
            </a:r>
            <a:r>
              <a:rPr kumimoji="1" lang="en" altLang="zh-TW" dirty="0" err="1"/>
              <a:t>handleInvalidInputException</a:t>
            </a:r>
            <a:r>
              <a:rPr kumimoji="1" lang="en" altLang="zh-TW" dirty="0"/>
              <a:t>(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ServerHttpRequest</a:t>
            </a:r>
            <a:r>
              <a:rPr kumimoji="1" lang="en" altLang="zh-TW" dirty="0"/>
              <a:t> request, </a:t>
            </a:r>
            <a:r>
              <a:rPr kumimoji="1" lang="en" altLang="zh-TW" dirty="0" err="1"/>
              <a:t>InvalidInputException</a:t>
            </a:r>
            <a:r>
              <a:rPr kumimoji="1" lang="en" altLang="zh-TW" dirty="0"/>
              <a:t> ex)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return </a:t>
            </a:r>
            <a:r>
              <a:rPr kumimoji="1" lang="en" altLang="zh-TW" dirty="0" err="1"/>
              <a:t>createHttpErrorInfo</a:t>
            </a:r>
            <a:r>
              <a:rPr kumimoji="1" lang="en" altLang="zh-TW" dirty="0"/>
              <a:t>(UNPROCESSABLE_ENTITY, request, ex);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02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1D914-4086-AB4F-B14F-DAACD70B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Testing APIs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ED04D4-48AD-9E40-9404-09DCCA621023}"/>
              </a:ext>
            </a:extLst>
          </p:cNvPr>
          <p:cNvSpPr txBox="1"/>
          <p:nvPr/>
        </p:nvSpPr>
        <p:spPr>
          <a:xfrm>
            <a:off x="838200" y="1690688"/>
            <a:ext cx="2582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cd $PROJ_HOME/2-api/</a:t>
            </a:r>
          </a:p>
          <a:p>
            <a:r>
              <a:rPr kumimoji="1" lang="en" altLang="zh-TW" dirty="0"/>
              <a:t>$ 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F93F9AA-929D-9A46-B186-44D75D72569E}"/>
              </a:ext>
            </a:extLst>
          </p:cNvPr>
          <p:cNvSpPr txBox="1"/>
          <p:nvPr/>
        </p:nvSpPr>
        <p:spPr>
          <a:xfrm>
            <a:off x="838200" y="2614018"/>
            <a:ext cx="65430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java -jar microservices/product-composite-service/build/libs/*.jar &amp;</a:t>
            </a:r>
          </a:p>
          <a:p>
            <a:r>
              <a:rPr kumimoji="1" lang="en" altLang="zh-TW" dirty="0"/>
              <a:t>java -jar microservices/product-service/build/libs/*.jar &amp;</a:t>
            </a:r>
          </a:p>
          <a:p>
            <a:r>
              <a:rPr kumimoji="1" lang="en" altLang="zh-TW" dirty="0"/>
              <a:t>java -jar microservices/recommendation-service/build/libs/*.jar &amp;</a:t>
            </a:r>
          </a:p>
          <a:p>
            <a:r>
              <a:rPr kumimoji="1" lang="en" altLang="zh-TW" dirty="0"/>
              <a:t>java -jar microservices/review-service/build/libs/*.jar &amp;</a:t>
            </a:r>
          </a:p>
          <a:p>
            <a:endParaRPr kumimoji="1" lang="en" altLang="zh-TW" dirty="0"/>
          </a:p>
          <a:p>
            <a:r>
              <a:rPr kumimoji="1" lang="en" altLang="zh-TW" dirty="0"/>
              <a:t>curl </a:t>
            </a:r>
            <a:r>
              <a:rPr kumimoji="1" lang="en" altLang="zh-TW" dirty="0">
                <a:hlinkClick r:id="rId2"/>
              </a:rPr>
              <a:t>http://localhost:7000/product-composite/1</a:t>
            </a:r>
            <a:endParaRPr kumimoji="1" lang="en-US" altLang="zh-TW" dirty="0"/>
          </a:p>
          <a:p>
            <a:r>
              <a:rPr kumimoji="1" lang="en" altLang="zh-TW" dirty="0"/>
              <a:t>curl http://localhost:7000/product-composite/1 -s | </a:t>
            </a:r>
            <a:r>
              <a:rPr kumimoji="1" lang="en" altLang="zh-TW" dirty="0" err="1"/>
              <a:t>jq</a:t>
            </a:r>
            <a:r>
              <a:rPr kumimoji="1" lang="en" altLang="zh-TW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40046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497B94C-8E31-2046-B3A3-7F4B79CF7555}"/>
              </a:ext>
            </a:extLst>
          </p:cNvPr>
          <p:cNvSpPr txBox="1"/>
          <p:nvPr/>
        </p:nvSpPr>
        <p:spPr>
          <a:xfrm>
            <a:off x="570571" y="625766"/>
            <a:ext cx="100210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# Verify that a 404 (Not Found) error is returned for a non-existing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 (13)</a:t>
            </a:r>
          </a:p>
          <a:p>
            <a:r>
              <a:rPr kumimoji="1" lang="en" altLang="zh-TW" dirty="0"/>
              <a:t>curl http://localhost:7000/product-composite/13 -</a:t>
            </a:r>
            <a:r>
              <a:rPr kumimoji="1" lang="en" altLang="zh-TW" dirty="0" err="1"/>
              <a:t>i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/>
              <a:t># Verify that no recommendations are returned for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 113</a:t>
            </a:r>
          </a:p>
          <a:p>
            <a:r>
              <a:rPr kumimoji="1" lang="en" altLang="zh-TW" dirty="0"/>
              <a:t>curl http://localhost:7000/product-composite/113 -s | </a:t>
            </a:r>
            <a:r>
              <a:rPr kumimoji="1" lang="en" altLang="zh-TW" dirty="0" err="1"/>
              <a:t>jq</a:t>
            </a:r>
            <a:r>
              <a:rPr kumimoji="1" lang="en" altLang="zh-TW" dirty="0"/>
              <a:t> .</a:t>
            </a:r>
          </a:p>
          <a:p>
            <a:endParaRPr kumimoji="1" lang="en" altLang="zh-TW" dirty="0"/>
          </a:p>
          <a:p>
            <a:r>
              <a:rPr kumimoji="1" lang="en" altLang="zh-TW" dirty="0"/>
              <a:t># Verify that no reviews are returned for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 213</a:t>
            </a:r>
          </a:p>
          <a:p>
            <a:r>
              <a:rPr kumimoji="1" lang="en" altLang="zh-TW" dirty="0"/>
              <a:t>curl http://localhost:7000/product-composite/213 -s | </a:t>
            </a:r>
            <a:r>
              <a:rPr kumimoji="1" lang="en" altLang="zh-TW" dirty="0" err="1"/>
              <a:t>jq</a:t>
            </a:r>
            <a:r>
              <a:rPr kumimoji="1" lang="en" altLang="zh-TW" dirty="0"/>
              <a:t> .</a:t>
            </a:r>
          </a:p>
          <a:p>
            <a:endParaRPr kumimoji="1" lang="en" altLang="zh-TW" dirty="0"/>
          </a:p>
          <a:p>
            <a:r>
              <a:rPr kumimoji="1" lang="en" altLang="zh-TW" dirty="0"/>
              <a:t># Verify that a 422 (</a:t>
            </a:r>
            <a:r>
              <a:rPr kumimoji="1" lang="en" altLang="zh-TW" dirty="0" err="1"/>
              <a:t>Unprocessable</a:t>
            </a:r>
            <a:r>
              <a:rPr kumimoji="1" lang="en" altLang="zh-TW" dirty="0"/>
              <a:t> Entity) error is returned for a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 that is out of range (-1)</a:t>
            </a:r>
          </a:p>
          <a:p>
            <a:r>
              <a:rPr kumimoji="1" lang="en" altLang="zh-TW" dirty="0"/>
              <a:t>curl http://localhost:7000/product-composite/-1 -</a:t>
            </a:r>
            <a:r>
              <a:rPr kumimoji="1" lang="en" altLang="zh-TW" dirty="0" err="1"/>
              <a:t>i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/>
              <a:t># Verify that a 400 (Bad Request) error is returned for a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 that is not a number, i.e. invalid format</a:t>
            </a:r>
          </a:p>
          <a:p>
            <a:r>
              <a:rPr kumimoji="1" lang="en" altLang="zh-TW" dirty="0"/>
              <a:t>curl http://localhost:7000/product-composite/</a:t>
            </a:r>
            <a:r>
              <a:rPr kumimoji="1" lang="en" altLang="zh-TW" dirty="0" err="1"/>
              <a:t>invalidProductId</a:t>
            </a:r>
            <a:r>
              <a:rPr kumimoji="1" lang="en" altLang="zh-TW" dirty="0"/>
              <a:t> -</a:t>
            </a:r>
            <a:r>
              <a:rPr kumimoji="1" lang="en" altLang="zh-TW" dirty="0" err="1"/>
              <a:t>i</a:t>
            </a:r>
            <a:endParaRPr kumimoji="1" lang="en" altLang="zh-TW" dirty="0"/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1C0410-7C5C-E94A-925F-36BE0E6D7D7F}"/>
              </a:ext>
            </a:extLst>
          </p:cNvPr>
          <p:cNvSpPr txBox="1"/>
          <p:nvPr/>
        </p:nvSpPr>
        <p:spPr>
          <a:xfrm>
            <a:off x="570571" y="4873083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ps</a:t>
            </a:r>
            <a:endParaRPr kumimoji="1" lang="en-US" altLang="zh-TW" dirty="0"/>
          </a:p>
          <a:p>
            <a:r>
              <a:rPr kumimoji="1" lang="en-US" altLang="zh-TW" dirty="0"/>
              <a:t>kill [</a:t>
            </a:r>
            <a:r>
              <a:rPr kumimoji="1" lang="en-US" altLang="zh-TW" dirty="0" err="1"/>
              <a:t>pid</a:t>
            </a:r>
            <a:r>
              <a:rPr kumimoji="1" lang="en-US" altLang="zh-TW" dirty="0"/>
              <a:t>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5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77A80-5E9D-F24E-9D8B-1C2FBD8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Automated microservices tests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9E78423-CDCD-DA41-B418-3D6A56E0449A}"/>
              </a:ext>
            </a:extLst>
          </p:cNvPr>
          <p:cNvSpPr txBox="1"/>
          <p:nvPr/>
        </p:nvSpPr>
        <p:spPr>
          <a:xfrm>
            <a:off x="838200" y="1690688"/>
            <a:ext cx="57016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private </a:t>
            </a:r>
            <a:r>
              <a:rPr kumimoji="1" lang="en" altLang="zh-TW" dirty="0" err="1"/>
              <a:t>WebTestClient</a:t>
            </a:r>
            <a:r>
              <a:rPr kumimoji="1" lang="en" altLang="zh-TW" dirty="0"/>
              <a:t> client;</a:t>
            </a:r>
          </a:p>
          <a:p>
            <a:endParaRPr kumimoji="1" lang="en" altLang="zh-TW" dirty="0"/>
          </a:p>
          <a:p>
            <a:r>
              <a:rPr kumimoji="1" lang="en" altLang="zh-TW" dirty="0"/>
              <a:t>@Test</a:t>
            </a:r>
          </a:p>
          <a:p>
            <a:r>
              <a:rPr kumimoji="1" lang="en" altLang="zh-TW" dirty="0"/>
              <a:t>void </a:t>
            </a:r>
            <a:r>
              <a:rPr kumimoji="1" lang="en" altLang="zh-TW" dirty="0" err="1"/>
              <a:t>getProductById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</a:t>
            </a:r>
            <a:r>
              <a:rPr kumimoji="1" lang="en" altLang="zh-TW" dirty="0" err="1"/>
              <a:t>client.get</a:t>
            </a:r>
            <a:r>
              <a:rPr kumimoji="1" lang="en" altLang="zh-TW" dirty="0"/>
              <a:t>()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uri</a:t>
            </a:r>
            <a:r>
              <a:rPr kumimoji="1" lang="en" altLang="zh-TW" dirty="0"/>
              <a:t>("/product-composite/" + PRODUCT_ID_OK)</a:t>
            </a:r>
          </a:p>
          <a:p>
            <a:r>
              <a:rPr kumimoji="1" lang="en" altLang="zh-TW" dirty="0"/>
              <a:t>    .accept(APPLICATION_JSON_UTF8)</a:t>
            </a:r>
          </a:p>
          <a:p>
            <a:r>
              <a:rPr kumimoji="1" lang="en" altLang="zh-TW" dirty="0"/>
              <a:t>    .exchange()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expectStatus</a:t>
            </a:r>
            <a:r>
              <a:rPr kumimoji="1" lang="en" altLang="zh-TW" dirty="0"/>
              <a:t>().</a:t>
            </a:r>
            <a:r>
              <a:rPr kumimoji="1" lang="en" altLang="zh-TW" dirty="0" err="1"/>
              <a:t>isOk</a:t>
            </a:r>
            <a:r>
              <a:rPr kumimoji="1" lang="en" altLang="zh-TW" dirty="0"/>
              <a:t>()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expectHeader</a:t>
            </a:r>
            <a:r>
              <a:rPr kumimoji="1" lang="en" altLang="zh-TW" dirty="0"/>
              <a:t>().</a:t>
            </a:r>
            <a:r>
              <a:rPr kumimoji="1" lang="en" altLang="zh-TW" dirty="0" err="1"/>
              <a:t>contentType</a:t>
            </a:r>
            <a:r>
              <a:rPr kumimoji="1" lang="en" altLang="zh-TW" dirty="0"/>
              <a:t>(APPLICATION_JSON_UTF8)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expectBody</a:t>
            </a:r>
            <a:r>
              <a:rPr kumimoji="1" lang="en" altLang="zh-TW" dirty="0"/>
              <a:t>()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jsonPath</a:t>
            </a:r>
            <a:r>
              <a:rPr kumimoji="1" lang="en" altLang="zh-TW" dirty="0"/>
              <a:t>("$.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").</a:t>
            </a:r>
            <a:r>
              <a:rPr kumimoji="1" lang="en" altLang="zh-TW" dirty="0" err="1"/>
              <a:t>isEqualTo</a:t>
            </a:r>
            <a:r>
              <a:rPr kumimoji="1" lang="en" altLang="zh-TW" dirty="0"/>
              <a:t>(PRODUCT_ID_OK)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jsonPath</a:t>
            </a:r>
            <a:r>
              <a:rPr kumimoji="1" lang="en" altLang="zh-TW" dirty="0"/>
              <a:t>("$.</a:t>
            </a:r>
            <a:r>
              <a:rPr kumimoji="1" lang="en" altLang="zh-TW" dirty="0" err="1"/>
              <a:t>recommendations.length</a:t>
            </a:r>
            <a:r>
              <a:rPr kumimoji="1" lang="en" altLang="zh-TW" dirty="0"/>
              <a:t>()").</a:t>
            </a:r>
            <a:r>
              <a:rPr kumimoji="1" lang="en" altLang="zh-TW" dirty="0" err="1"/>
              <a:t>isEqualTo</a:t>
            </a:r>
            <a:r>
              <a:rPr kumimoji="1" lang="en" altLang="zh-TW" dirty="0"/>
              <a:t>(1)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jsonPath</a:t>
            </a:r>
            <a:r>
              <a:rPr kumimoji="1" lang="en" altLang="zh-TW" dirty="0"/>
              <a:t>("$.</a:t>
            </a:r>
            <a:r>
              <a:rPr kumimoji="1" lang="en" altLang="zh-TW" dirty="0" err="1"/>
              <a:t>reviews.length</a:t>
            </a:r>
            <a:r>
              <a:rPr kumimoji="1" lang="en" altLang="zh-TW" dirty="0"/>
              <a:t>()").</a:t>
            </a:r>
            <a:r>
              <a:rPr kumimoji="1" lang="en" altLang="zh-TW" dirty="0" err="1"/>
              <a:t>isEqualTo</a:t>
            </a:r>
            <a:r>
              <a:rPr kumimoji="1" lang="en" altLang="zh-TW" dirty="0"/>
              <a:t>(1);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23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69EAA-2351-BF4F-A629-14610778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Mock Tests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3BCD3A-9DE8-FC44-A224-2F87BEDFDC3F}"/>
              </a:ext>
            </a:extLst>
          </p:cNvPr>
          <p:cNvSpPr txBox="1"/>
          <p:nvPr/>
        </p:nvSpPr>
        <p:spPr>
          <a:xfrm>
            <a:off x="838200" y="1371600"/>
            <a:ext cx="72759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private static final int PRODUCT_ID_OK = 1;</a:t>
            </a:r>
          </a:p>
          <a:p>
            <a:r>
              <a:rPr kumimoji="1" lang="en" altLang="zh-TW" dirty="0"/>
              <a:t>private static final int PRODUCT_ID_NOT_FOUND = 2;</a:t>
            </a:r>
          </a:p>
          <a:p>
            <a:r>
              <a:rPr kumimoji="1" lang="en" altLang="zh-TW" dirty="0"/>
              <a:t>private static final int PRODUCT_ID_INVALID = 3;</a:t>
            </a:r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MockBean</a:t>
            </a:r>
            <a:endParaRPr kumimoji="1" lang="en" altLang="zh-TW" dirty="0"/>
          </a:p>
          <a:p>
            <a:r>
              <a:rPr kumimoji="1" lang="en" altLang="zh-TW" dirty="0"/>
              <a:t>private </a:t>
            </a:r>
            <a:r>
              <a:rPr kumimoji="1" lang="en" altLang="zh-TW" dirty="0" err="1"/>
              <a:t>ProductCompositeIntegration</a:t>
            </a:r>
            <a:r>
              <a:rPr kumimoji="1" lang="en" altLang="zh-TW" dirty="0"/>
              <a:t> </a:t>
            </a:r>
            <a:r>
              <a:rPr kumimoji="1" lang="en" altLang="zh-TW" dirty="0" err="1"/>
              <a:t>compositeIntegration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BeforeEach</a:t>
            </a:r>
            <a:endParaRPr kumimoji="1" lang="en" altLang="zh-TW" dirty="0"/>
          </a:p>
          <a:p>
            <a:r>
              <a:rPr kumimoji="1" lang="en" altLang="zh-TW" dirty="0"/>
              <a:t>void </a:t>
            </a:r>
            <a:r>
              <a:rPr kumimoji="1" lang="en" altLang="zh-TW" dirty="0" err="1"/>
              <a:t>setUp</a:t>
            </a:r>
            <a:r>
              <a:rPr kumimoji="1" lang="en" altLang="zh-TW" dirty="0"/>
              <a:t>()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when(</a:t>
            </a:r>
            <a:r>
              <a:rPr kumimoji="1" lang="en" altLang="zh-TW" dirty="0" err="1"/>
              <a:t>compositeIntegration.getProduct</a:t>
            </a:r>
            <a:r>
              <a:rPr kumimoji="1" lang="en" altLang="zh-TW" dirty="0"/>
              <a:t>(PRODUCT_ID_OK)).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thenReturn</a:t>
            </a:r>
            <a:r>
              <a:rPr kumimoji="1" lang="en" altLang="zh-TW" dirty="0"/>
              <a:t>(new Product(PRODUCT_ID_OK, "name", 1, "mock-address"));</a:t>
            </a:r>
          </a:p>
          <a:p>
            <a:r>
              <a:rPr kumimoji="1" lang="en" altLang="zh-TW" dirty="0"/>
              <a:t>  when(</a:t>
            </a:r>
            <a:r>
              <a:rPr kumimoji="1" lang="en" altLang="zh-TW" dirty="0" err="1"/>
              <a:t>compositeIntegration.getRecommendations</a:t>
            </a:r>
            <a:r>
              <a:rPr kumimoji="1" lang="en" altLang="zh-TW" dirty="0"/>
              <a:t>(PRODUCT_ID_OK)).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thenReturn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singletonList</a:t>
            </a:r>
            <a:r>
              <a:rPr kumimoji="1" lang="en" altLang="zh-TW" dirty="0"/>
              <a:t>(new Recommendation(PRODUCT_ID_OK, 1, </a:t>
            </a:r>
          </a:p>
          <a:p>
            <a:r>
              <a:rPr kumimoji="1" lang="en" altLang="zh-TW" dirty="0"/>
              <a:t>    "author", 1, "content", "mock address")));</a:t>
            </a:r>
          </a:p>
          <a:p>
            <a:r>
              <a:rPr kumimoji="1" lang="en" altLang="zh-TW" dirty="0"/>
              <a:t>     when(</a:t>
            </a:r>
            <a:r>
              <a:rPr kumimoji="1" lang="en" altLang="zh-TW" dirty="0" err="1"/>
              <a:t>compositeIntegration.getReviews</a:t>
            </a:r>
            <a:r>
              <a:rPr kumimoji="1" lang="en" altLang="zh-TW" dirty="0"/>
              <a:t>(PRODUCT_ID_OK)).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thenReturn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singletonList</a:t>
            </a:r>
            <a:r>
              <a:rPr kumimoji="1" lang="en" altLang="zh-TW" dirty="0"/>
              <a:t>(new Review(PRODUCT_ID_OK, 1, "author", </a:t>
            </a:r>
          </a:p>
          <a:p>
            <a:r>
              <a:rPr kumimoji="1" lang="en" altLang="zh-TW" dirty="0"/>
              <a:t>    "subject", "content", "mock address")));</a:t>
            </a:r>
          </a:p>
          <a:p>
            <a:r>
              <a:rPr kumimoji="1" lang="en" altLang="zh-TW" dirty="0"/>
              <a:t>    …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E8F50D-2AC5-FC42-B13E-CD9B1837BE7B}"/>
              </a:ext>
            </a:extLst>
          </p:cNvPr>
          <p:cNvSpPr txBox="1"/>
          <p:nvPr/>
        </p:nvSpPr>
        <p:spPr>
          <a:xfrm>
            <a:off x="8508380" y="1460810"/>
            <a:ext cx="160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</a:t>
            </a:r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51056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E9F88-FD53-F94A-B7C0-4078FFD7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 script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8A9556-D896-5F4A-A711-A14B93C74036}"/>
              </a:ext>
            </a:extLst>
          </p:cNvPr>
          <p:cNvSpPr txBox="1"/>
          <p:nvPr/>
        </p:nvSpPr>
        <p:spPr>
          <a:xfrm>
            <a:off x="838200" y="1594624"/>
            <a:ext cx="65959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$PROJ_HOME/2-api</a:t>
            </a:r>
          </a:p>
          <a:p>
            <a:r>
              <a:rPr kumimoji="1" lang="en" altLang="zh-TW" dirty="0"/>
              <a:t>java -jar microservices/product-composite-service/build/libs/*.jar &amp; </a:t>
            </a:r>
          </a:p>
          <a:p>
            <a:r>
              <a:rPr kumimoji="1" lang="en" altLang="zh-TW" dirty="0"/>
              <a:t>java -jar microservices/product-service/build/libs/*.jar &amp;</a:t>
            </a:r>
          </a:p>
          <a:p>
            <a:r>
              <a:rPr kumimoji="1" lang="en" altLang="zh-TW" dirty="0"/>
              <a:t>java -jar microservices/recommendation-service/build/libs/*.jar &amp;</a:t>
            </a:r>
          </a:p>
          <a:p>
            <a:r>
              <a:rPr kumimoji="1" lang="en" altLang="zh-TW" dirty="0"/>
              <a:t>java -jar microservices/review-service/build/libs/*.jar &amp;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" altLang="zh-TW" dirty="0"/>
              <a:t>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 err="1"/>
              <a:t>ps</a:t>
            </a:r>
            <a:endParaRPr kumimoji="1" lang="en" altLang="zh-TW" dirty="0"/>
          </a:p>
          <a:p>
            <a:r>
              <a:rPr kumimoji="1" lang="en" altLang="zh-TW" dirty="0"/>
              <a:t>kill [</a:t>
            </a:r>
            <a:r>
              <a:rPr kumimoji="1" lang="en" altLang="zh-TW" dirty="0" err="1"/>
              <a:t>pid</a:t>
            </a:r>
            <a:r>
              <a:rPr kumimoji="1" lang="en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46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E8633-271F-AF42-9019-5B56FE1E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Spring </a:t>
            </a:r>
            <a:r>
              <a:rPr kumimoji="1" lang="en-US" altLang="zh-TW" dirty="0" err="1"/>
              <a:t>init</a:t>
            </a:r>
            <a:r>
              <a:rPr kumimoji="1" lang="en-US" altLang="zh-TW" dirty="0"/>
              <a:t> and skeleton projects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C6B8DE-B600-7649-B6EB-061E2BF31F9E}"/>
              </a:ext>
            </a:extLst>
          </p:cNvPr>
          <p:cNvSpPr txBox="1"/>
          <p:nvPr/>
        </p:nvSpPr>
        <p:spPr>
          <a:xfrm>
            <a:off x="838200" y="2367170"/>
            <a:ext cx="7157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$ brew tap spring-io/tap</a:t>
            </a:r>
          </a:p>
          <a:p>
            <a:r>
              <a:rPr kumimoji="1" lang="en" altLang="zh-TW" dirty="0"/>
              <a:t>$ </a:t>
            </a:r>
            <a:r>
              <a:rPr lang="en" altLang="zh-TW" dirty="0"/>
              <a:t>brew install spring-boot</a:t>
            </a:r>
          </a:p>
          <a:p>
            <a:endParaRPr kumimoji="1" lang="en" altLang="zh-TW" dirty="0"/>
          </a:p>
          <a:p>
            <a:r>
              <a:rPr kumimoji="1" lang="en" altLang="zh-TW" dirty="0"/>
              <a:t>$ spring </a:t>
            </a:r>
            <a:r>
              <a:rPr kumimoji="1" lang="en" altLang="zh-TW" dirty="0" err="1"/>
              <a:t>init</a:t>
            </a:r>
            <a:r>
              <a:rPr kumimoji="1" lang="en" altLang="zh-TW" dirty="0"/>
              <a:t> \</a:t>
            </a:r>
          </a:p>
          <a:p>
            <a:pPr lvl="1"/>
            <a:r>
              <a:rPr kumimoji="1" lang="en" altLang="zh-TW" dirty="0"/>
              <a:t>--boot-version=2.5.2 \</a:t>
            </a:r>
          </a:p>
          <a:p>
            <a:pPr lvl="1"/>
            <a:r>
              <a:rPr kumimoji="1" lang="en" altLang="zh-TW" dirty="0"/>
              <a:t>--build=</a:t>
            </a:r>
            <a:r>
              <a:rPr kumimoji="1" lang="en" altLang="zh-TW" dirty="0" err="1"/>
              <a:t>gradle</a:t>
            </a:r>
            <a:r>
              <a:rPr kumimoji="1" lang="en" altLang="zh-TW" dirty="0"/>
              <a:t> \</a:t>
            </a:r>
          </a:p>
          <a:p>
            <a:pPr lvl="1"/>
            <a:r>
              <a:rPr kumimoji="1" lang="en" altLang="zh-TW" dirty="0"/>
              <a:t>--java-version=1.8 \</a:t>
            </a:r>
          </a:p>
          <a:p>
            <a:pPr lvl="1"/>
            <a:r>
              <a:rPr kumimoji="1" lang="en" altLang="zh-TW" dirty="0"/>
              <a:t>--packaging=jar \</a:t>
            </a:r>
          </a:p>
          <a:p>
            <a:pPr lvl="1"/>
            <a:r>
              <a:rPr kumimoji="1" lang="en" altLang="zh-TW" dirty="0"/>
              <a:t>--name=product-service \</a:t>
            </a:r>
          </a:p>
          <a:p>
            <a:pPr lvl="1"/>
            <a:r>
              <a:rPr kumimoji="1" lang="en" altLang="zh-TW" dirty="0"/>
              <a:t>--package-name=</a:t>
            </a:r>
            <a:r>
              <a:rPr kumimoji="1" lang="en" altLang="zh-TW" dirty="0" err="1"/>
              <a:t>demo.microservices.core.product</a:t>
            </a:r>
            <a:r>
              <a:rPr kumimoji="1" lang="en" altLang="zh-TW" dirty="0"/>
              <a:t> \</a:t>
            </a:r>
          </a:p>
          <a:p>
            <a:pPr lvl="1"/>
            <a:r>
              <a:rPr kumimoji="1" lang="en" altLang="zh-TW" dirty="0"/>
              <a:t>--</a:t>
            </a:r>
            <a:r>
              <a:rPr kumimoji="1" lang="en" altLang="zh-TW" dirty="0" err="1"/>
              <a:t>groupId</a:t>
            </a:r>
            <a:r>
              <a:rPr kumimoji="1" lang="en" altLang="zh-TW" dirty="0"/>
              <a:t>=</a:t>
            </a:r>
            <a:r>
              <a:rPr kumimoji="1" lang="en" altLang="zh-TW" dirty="0" err="1"/>
              <a:t>demo.microservices.core.product</a:t>
            </a:r>
            <a:r>
              <a:rPr kumimoji="1" lang="en" altLang="zh-TW" dirty="0"/>
              <a:t> \</a:t>
            </a:r>
          </a:p>
          <a:p>
            <a:pPr lvl="1"/>
            <a:r>
              <a:rPr kumimoji="1" lang="en" altLang="zh-TW" dirty="0"/>
              <a:t>--dependencies=</a:t>
            </a:r>
            <a:r>
              <a:rPr kumimoji="1" lang="en" altLang="zh-TW" dirty="0" err="1"/>
              <a:t>actuator,webflux</a:t>
            </a:r>
            <a:r>
              <a:rPr kumimoji="1" lang="en" altLang="zh-TW" dirty="0"/>
              <a:t> \</a:t>
            </a:r>
          </a:p>
          <a:p>
            <a:pPr lvl="1"/>
            <a:r>
              <a:rPr kumimoji="1" lang="en" altLang="zh-TW" dirty="0"/>
              <a:t>--version=1.0.0-SNAPSHOT \</a:t>
            </a:r>
          </a:p>
          <a:p>
            <a:pPr lvl="1"/>
            <a:r>
              <a:rPr kumimoji="1" lang="en" altLang="zh-TW" dirty="0"/>
              <a:t>product-service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E1F256-D2F8-3A44-B665-6DC5E8C28B2A}"/>
              </a:ext>
            </a:extLst>
          </p:cNvPr>
          <p:cNvSpPr txBox="1"/>
          <p:nvPr/>
        </p:nvSpPr>
        <p:spPr>
          <a:xfrm>
            <a:off x="838200" y="1844263"/>
            <a:ext cx="696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hlinkClick r:id="rId2"/>
              </a:rPr>
              <a:t>https://docs.spring.io/spring-boot/docs/current/reference/html/cli.html</a:t>
            </a:r>
            <a:endParaRPr kumimoji="1" lang="en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CB908-6CF6-B246-9DFC-0D873CB5F2D5}"/>
              </a:ext>
            </a:extLst>
          </p:cNvPr>
          <p:cNvSpPr txBox="1"/>
          <p:nvPr/>
        </p:nvSpPr>
        <p:spPr>
          <a:xfrm>
            <a:off x="6634976" y="2787805"/>
            <a:ext cx="487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$ ./create-</a:t>
            </a:r>
            <a:r>
              <a:rPr lang="en" altLang="zh-TW" dirty="0" err="1"/>
              <a:t>projects.bash</a:t>
            </a:r>
            <a:endParaRPr lang="en" altLang="zh-TW" dirty="0"/>
          </a:p>
          <a:p>
            <a:r>
              <a:rPr kumimoji="1" lang="en" altLang="zh-TW" dirty="0"/>
              <a:t>$ find microservices/product-service -type f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56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F97E8-440B-3E4B-B9F9-F5991272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Building microservices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BA9051-AEC0-9B4D-ACD7-982358C3A2EA}"/>
              </a:ext>
            </a:extLst>
          </p:cNvPr>
          <p:cNvSpPr txBox="1"/>
          <p:nvPr/>
        </p:nvSpPr>
        <p:spPr>
          <a:xfrm>
            <a:off x="267629" y="1839952"/>
            <a:ext cx="6701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cd microservices/product-composite-service; 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build; cd -; \</a:t>
            </a:r>
          </a:p>
          <a:p>
            <a:r>
              <a:rPr kumimoji="1" lang="en" altLang="zh-TW" dirty="0"/>
              <a:t>   cd microservices/product-service; 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build; cd -; \</a:t>
            </a:r>
          </a:p>
          <a:p>
            <a:r>
              <a:rPr kumimoji="1" lang="en" altLang="zh-TW" dirty="0"/>
              <a:t>   cd microservices/recommendation-service; 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build; cd -; \</a:t>
            </a:r>
          </a:p>
          <a:p>
            <a:r>
              <a:rPr kumimoji="1" lang="en" altLang="zh-TW" dirty="0"/>
              <a:t>   cd microservices/review-service; 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build; cd -;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30D80B-69D7-1A41-9D67-7B432207573A}"/>
              </a:ext>
            </a:extLst>
          </p:cNvPr>
          <p:cNvSpPr txBox="1"/>
          <p:nvPr/>
        </p:nvSpPr>
        <p:spPr>
          <a:xfrm>
            <a:off x="267629" y="3534936"/>
            <a:ext cx="49388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cat &lt;&lt;EOF &gt; </a:t>
            </a:r>
            <a:r>
              <a:rPr kumimoji="1" lang="en" altLang="zh-TW" dirty="0" err="1"/>
              <a:t>settings.gradle</a:t>
            </a:r>
            <a:endParaRPr kumimoji="1" lang="en" altLang="zh-TW" dirty="0"/>
          </a:p>
          <a:p>
            <a:r>
              <a:rPr kumimoji="1" lang="en" altLang="zh-TW" dirty="0"/>
              <a:t>include ':</a:t>
            </a:r>
            <a:r>
              <a:rPr kumimoji="1" lang="en" altLang="zh-TW" dirty="0" err="1"/>
              <a:t>microservices:product-service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/>
              <a:t>include ':</a:t>
            </a:r>
            <a:r>
              <a:rPr kumimoji="1" lang="en" altLang="zh-TW" dirty="0" err="1"/>
              <a:t>microservices:review-service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/>
              <a:t>include ':</a:t>
            </a:r>
            <a:r>
              <a:rPr kumimoji="1" lang="en" altLang="zh-TW" dirty="0" err="1"/>
              <a:t>microservices:recommendation-service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/>
              <a:t>include ':</a:t>
            </a:r>
            <a:r>
              <a:rPr kumimoji="1" lang="en" altLang="zh-TW" dirty="0" err="1"/>
              <a:t>microservices:product-composite-service</a:t>
            </a:r>
            <a:r>
              <a:rPr kumimoji="1" lang="en" altLang="zh-TW" dirty="0"/>
              <a:t>'</a:t>
            </a:r>
          </a:p>
          <a:p>
            <a:r>
              <a:rPr kumimoji="1" lang="en" altLang="zh-TW" dirty="0"/>
              <a:t>EOF</a:t>
            </a:r>
          </a:p>
          <a:p>
            <a:endParaRPr kumimoji="1" lang="en" altLang="zh-TW" dirty="0"/>
          </a:p>
          <a:p>
            <a:r>
              <a:rPr kumimoji="1" lang="en" altLang="zh-TW" dirty="0"/>
              <a:t>$ cp -r microservices/product-service/</a:t>
            </a:r>
            <a:r>
              <a:rPr kumimoji="1" lang="en" altLang="zh-TW" dirty="0" err="1"/>
              <a:t>gradle</a:t>
            </a:r>
            <a:r>
              <a:rPr kumimoji="1" lang="en" altLang="zh-TW" dirty="0"/>
              <a:t> .</a:t>
            </a:r>
          </a:p>
          <a:p>
            <a:r>
              <a:rPr kumimoji="1" lang="en" altLang="zh-TW" dirty="0"/>
              <a:t>$ cp microservices/product-service/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.</a:t>
            </a:r>
          </a:p>
          <a:p>
            <a:r>
              <a:rPr kumimoji="1" lang="en" altLang="zh-TW" dirty="0"/>
              <a:t>$ cp microservices/product-service/</a:t>
            </a:r>
            <a:r>
              <a:rPr kumimoji="1" lang="en" altLang="zh-TW" dirty="0" err="1"/>
              <a:t>gradlew.bat</a:t>
            </a:r>
            <a:r>
              <a:rPr kumimoji="1" lang="en" altLang="zh-TW" dirty="0"/>
              <a:t> .</a:t>
            </a:r>
          </a:p>
          <a:p>
            <a:r>
              <a:rPr kumimoji="1" lang="en" altLang="zh-TW" dirty="0"/>
              <a:t>$ cp microservices/product-service/.</a:t>
            </a:r>
            <a:r>
              <a:rPr kumimoji="1" lang="en" altLang="zh-TW" dirty="0" err="1"/>
              <a:t>gitignore</a:t>
            </a:r>
            <a:r>
              <a:rPr kumimoji="1" lang="en" altLang="zh-TW" dirty="0"/>
              <a:t> 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CD373D-0C60-5848-8EC5-7E3F23D7B033}"/>
              </a:ext>
            </a:extLst>
          </p:cNvPr>
          <p:cNvSpPr txBox="1"/>
          <p:nvPr/>
        </p:nvSpPr>
        <p:spPr>
          <a:xfrm>
            <a:off x="5909009" y="3616999"/>
            <a:ext cx="6239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find microservices -depth -name "</a:t>
            </a:r>
            <a:r>
              <a:rPr kumimoji="1" lang="en" altLang="zh-TW" dirty="0" err="1"/>
              <a:t>gradle</a:t>
            </a:r>
            <a:r>
              <a:rPr kumimoji="1" lang="en" altLang="zh-TW" dirty="0"/>
              <a:t>" -exec rm -</a:t>
            </a:r>
            <a:r>
              <a:rPr kumimoji="1" lang="en" altLang="zh-TW" dirty="0" err="1"/>
              <a:t>rfv</a:t>
            </a:r>
            <a:r>
              <a:rPr kumimoji="1" lang="en" altLang="zh-TW" dirty="0"/>
              <a:t> "{}" \; </a:t>
            </a:r>
          </a:p>
          <a:p>
            <a:r>
              <a:rPr kumimoji="1" lang="en" altLang="zh-TW" dirty="0"/>
              <a:t>$ find microservices -depth -name "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*" -exec rm -</a:t>
            </a:r>
            <a:r>
              <a:rPr kumimoji="1" lang="en" altLang="zh-TW" dirty="0" err="1"/>
              <a:t>fv</a:t>
            </a:r>
            <a:r>
              <a:rPr kumimoji="1" lang="en" altLang="zh-TW" dirty="0"/>
              <a:t> "{}" \;</a:t>
            </a:r>
          </a:p>
          <a:p>
            <a:endParaRPr kumimoji="1" lang="en" altLang="zh-TW" dirty="0"/>
          </a:p>
          <a:p>
            <a:r>
              <a:rPr kumimoji="1" lang="en" altLang="zh-TW" dirty="0"/>
              <a:t>$ 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</a:t>
            </a:r>
          </a:p>
        </p:txBody>
      </p:sp>
    </p:spTree>
    <p:extLst>
      <p:ext uri="{BB962C8B-B14F-4D97-AF65-F5344CB8AC3E}">
        <p14:creationId xmlns:p14="http://schemas.microsoft.com/office/powerpoint/2010/main" val="11862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7164E-CA1C-6D48-9ED4-064783A1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Restful APIs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35696A-51F8-614B-9EC3-B07C938CAD49}"/>
              </a:ext>
            </a:extLst>
          </p:cNvPr>
          <p:cNvSpPr txBox="1"/>
          <p:nvPr/>
        </p:nvSpPr>
        <p:spPr>
          <a:xfrm>
            <a:off x="758283" y="2286000"/>
            <a:ext cx="52925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$PROJ_HOME/2-api/</a:t>
            </a:r>
            <a:r>
              <a:rPr kumimoji="1" lang="en" altLang="zh-TW" dirty="0" err="1"/>
              <a:t>api</a:t>
            </a:r>
            <a:r>
              <a:rPr kumimoji="1" lang="en" altLang="zh-TW" dirty="0"/>
              <a:t>/</a:t>
            </a:r>
            <a:r>
              <a:rPr kumimoji="1" lang="en" altLang="zh-TW" dirty="0" err="1"/>
              <a:t>src</a:t>
            </a:r>
            <a:r>
              <a:rPr kumimoji="1" lang="en" altLang="zh-TW" dirty="0"/>
              <a:t>/main/java/demo/</a:t>
            </a:r>
            <a:r>
              <a:rPr kumimoji="1" lang="en" altLang="zh-TW" dirty="0" err="1"/>
              <a:t>api</a:t>
            </a:r>
            <a:r>
              <a:rPr kumimoji="1" lang="en" altLang="zh-TW" dirty="0"/>
              <a:t>/core</a:t>
            </a:r>
          </a:p>
          <a:p>
            <a:r>
              <a:rPr kumimoji="1" lang="en" altLang="zh-TW" dirty="0"/>
              <a:t>├── product</a:t>
            </a:r>
          </a:p>
          <a:p>
            <a:r>
              <a:rPr kumimoji="1" lang="en" altLang="zh-TW" dirty="0"/>
              <a:t>│   ├── </a:t>
            </a:r>
            <a:r>
              <a:rPr kumimoji="1" lang="en" altLang="zh-TW" dirty="0" err="1"/>
              <a:t>Product.java</a:t>
            </a:r>
            <a:endParaRPr kumimoji="1" lang="en" altLang="zh-TW" dirty="0"/>
          </a:p>
          <a:p>
            <a:r>
              <a:rPr kumimoji="1" lang="en" altLang="zh-TW" dirty="0"/>
              <a:t>│   └── </a:t>
            </a:r>
            <a:r>
              <a:rPr kumimoji="1" lang="en" altLang="zh-TW" dirty="0" err="1"/>
              <a:t>ProductService.java</a:t>
            </a:r>
            <a:endParaRPr kumimoji="1" lang="en" altLang="zh-TW" dirty="0"/>
          </a:p>
          <a:p>
            <a:r>
              <a:rPr kumimoji="1" lang="en" altLang="zh-TW" dirty="0"/>
              <a:t>├── recommendation</a:t>
            </a:r>
          </a:p>
          <a:p>
            <a:r>
              <a:rPr kumimoji="1" lang="en" altLang="zh-TW" dirty="0"/>
              <a:t>│   ├── </a:t>
            </a:r>
            <a:r>
              <a:rPr kumimoji="1" lang="en" altLang="zh-TW" dirty="0" err="1"/>
              <a:t>Recommendation.java</a:t>
            </a:r>
            <a:endParaRPr kumimoji="1" lang="en" altLang="zh-TW" dirty="0"/>
          </a:p>
          <a:p>
            <a:r>
              <a:rPr kumimoji="1" lang="en" altLang="zh-TW" dirty="0"/>
              <a:t>│   └── </a:t>
            </a:r>
            <a:r>
              <a:rPr kumimoji="1" lang="en" altLang="zh-TW" dirty="0" err="1"/>
              <a:t>RecommendationService.java</a:t>
            </a:r>
            <a:endParaRPr kumimoji="1" lang="en" altLang="zh-TW" dirty="0"/>
          </a:p>
          <a:p>
            <a:r>
              <a:rPr kumimoji="1" lang="en" altLang="zh-TW" dirty="0"/>
              <a:t>└── review</a:t>
            </a:r>
          </a:p>
          <a:p>
            <a:r>
              <a:rPr kumimoji="1" lang="en" altLang="zh-TW" dirty="0"/>
              <a:t>    ├── </a:t>
            </a:r>
            <a:r>
              <a:rPr kumimoji="1" lang="en" altLang="zh-TW" dirty="0" err="1"/>
              <a:t>Review.java</a:t>
            </a:r>
            <a:endParaRPr kumimoji="1" lang="en" altLang="zh-TW" dirty="0"/>
          </a:p>
          <a:p>
            <a:r>
              <a:rPr kumimoji="1" lang="en" altLang="zh-TW" dirty="0"/>
              <a:t>    └── </a:t>
            </a:r>
            <a:r>
              <a:rPr kumimoji="1" lang="en" altLang="zh-TW" dirty="0" err="1"/>
              <a:t>ReviewService.java</a:t>
            </a:r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9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FB0A3-FBF9-0C4F-825E-89F2FB84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api</a:t>
            </a:r>
            <a:r>
              <a:rPr kumimoji="1" lang="en-US" altLang="zh-TW" dirty="0"/>
              <a:t>, util projects and </a:t>
            </a:r>
            <a:r>
              <a:rPr kumimoji="1" lang="en-US" altLang="zh-TW" dirty="0" err="1"/>
              <a:t>ProductService</a:t>
            </a:r>
            <a:r>
              <a:rPr kumimoji="1" lang="en-US" altLang="zh-TW" dirty="0"/>
              <a:t> implementation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5E0DA25-89AB-0548-B950-804D06ED152C}"/>
              </a:ext>
            </a:extLst>
          </p:cNvPr>
          <p:cNvSpPr txBox="1"/>
          <p:nvPr/>
        </p:nvSpPr>
        <p:spPr>
          <a:xfrm>
            <a:off x="838200" y="1862253"/>
            <a:ext cx="3181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dependencies {</a:t>
            </a:r>
          </a:p>
          <a:p>
            <a:r>
              <a:rPr kumimoji="1" lang="en" altLang="zh-TW" dirty="0"/>
              <a:t>   implementation project(':</a:t>
            </a:r>
            <a:r>
              <a:rPr kumimoji="1" lang="en" altLang="zh-TW" dirty="0" err="1"/>
              <a:t>api</a:t>
            </a:r>
            <a:r>
              <a:rPr kumimoji="1" lang="en" altLang="zh-TW" dirty="0"/>
              <a:t>')</a:t>
            </a:r>
          </a:p>
          <a:p>
            <a:r>
              <a:rPr kumimoji="1" lang="en" altLang="zh-TW" dirty="0"/>
              <a:t>   implementation project(':util’)</a:t>
            </a:r>
          </a:p>
          <a:p>
            <a:r>
              <a:rPr kumimoji="1" lang="en" altLang="zh-TW" dirty="0"/>
              <a:t>   …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F274A7-3DAA-F243-8FF9-DF8F1DE65F64}"/>
              </a:ext>
            </a:extLst>
          </p:cNvPr>
          <p:cNvSpPr txBox="1"/>
          <p:nvPr/>
        </p:nvSpPr>
        <p:spPr>
          <a:xfrm>
            <a:off x="698810" y="3429000"/>
            <a:ext cx="38947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</a:t>
            </a:r>
            <a:r>
              <a:rPr kumimoji="1" lang="en" altLang="zh-TW" dirty="0" err="1"/>
              <a:t>SpringBootApplication</a:t>
            </a:r>
            <a:endParaRPr kumimoji="1" lang="en" altLang="zh-TW" dirty="0"/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ComponentScan</a:t>
            </a:r>
            <a:r>
              <a:rPr kumimoji="1" lang="en" altLang="zh-TW" dirty="0"/>
              <a:t>("</a:t>
            </a:r>
            <a:r>
              <a:rPr kumimoji="1" lang="en" altLang="zh-TW" dirty="0" err="1"/>
              <a:t>se.magnus</a:t>
            </a:r>
            <a:r>
              <a:rPr kumimoji="1" lang="en" altLang="zh-TW" dirty="0"/>
              <a:t>")</a:t>
            </a:r>
          </a:p>
          <a:p>
            <a:r>
              <a:rPr kumimoji="1" lang="en" altLang="zh-TW" dirty="0"/>
              <a:t>public class </a:t>
            </a:r>
            <a:r>
              <a:rPr kumimoji="1" lang="en" altLang="zh-TW" dirty="0" err="1"/>
              <a:t>ProductServiceApplication</a:t>
            </a:r>
            <a:r>
              <a:rPr kumimoji="1" lang="en" altLang="zh-TW" dirty="0"/>
              <a:t> {</a:t>
            </a:r>
          </a:p>
          <a:p>
            <a:r>
              <a:rPr kumimoji="1" lang="en-US" altLang="zh-TW" dirty="0"/>
              <a:t>  …</a:t>
            </a:r>
          </a:p>
          <a:p>
            <a:r>
              <a:rPr kumimoji="1" lang="en-US" altLang="zh-TW" dirty="0"/>
              <a:t>}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7C3699-C597-E941-B0FA-C920BC3DD062}"/>
              </a:ext>
            </a:extLst>
          </p:cNvPr>
          <p:cNvSpPr txBox="1"/>
          <p:nvPr/>
        </p:nvSpPr>
        <p:spPr>
          <a:xfrm>
            <a:off x="598449" y="5077893"/>
            <a:ext cx="58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package </a:t>
            </a:r>
            <a:r>
              <a:rPr kumimoji="1" lang="en" altLang="zh-TW" dirty="0" err="1"/>
              <a:t>se.magnus.microservices.core.product.services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RestController</a:t>
            </a:r>
            <a:endParaRPr kumimoji="1" lang="en" altLang="zh-TW" dirty="0"/>
          </a:p>
          <a:p>
            <a:r>
              <a:rPr kumimoji="1" lang="en" altLang="zh-TW" dirty="0"/>
              <a:t>public class </a:t>
            </a:r>
            <a:r>
              <a:rPr kumimoji="1" lang="en" altLang="zh-TW" dirty="0" err="1"/>
              <a:t>ProductServiceImpl</a:t>
            </a:r>
            <a:r>
              <a:rPr kumimoji="1" lang="en" altLang="zh-TW" dirty="0"/>
              <a:t> implements </a:t>
            </a:r>
            <a:r>
              <a:rPr kumimoji="1" lang="en" altLang="zh-TW" dirty="0" err="1"/>
              <a:t>ProductService</a:t>
            </a:r>
            <a:r>
              <a:rPr kumimoji="1" lang="en" altLang="zh-TW" dirty="0"/>
              <a:t> {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2908EA-25D1-2241-A2C8-FAF32AA7F93B}"/>
              </a:ext>
            </a:extLst>
          </p:cNvPr>
          <p:cNvSpPr txBox="1"/>
          <p:nvPr/>
        </p:nvSpPr>
        <p:spPr>
          <a:xfrm>
            <a:off x="6371397" y="3046568"/>
            <a:ext cx="56712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@Override</a:t>
            </a:r>
          </a:p>
          <a:p>
            <a:r>
              <a:rPr kumimoji="1" lang="en" altLang="zh-TW" dirty="0"/>
              <a:t>public Product </a:t>
            </a:r>
            <a:r>
              <a:rPr kumimoji="1" lang="en" altLang="zh-TW" dirty="0" err="1"/>
              <a:t>getProduct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return new Product(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"name-" +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, 123, </a:t>
            </a:r>
          </a:p>
          <a:p>
            <a:r>
              <a:rPr kumimoji="1" lang="en" altLang="zh-TW" dirty="0"/>
              <a:t> </a:t>
            </a:r>
            <a:r>
              <a:rPr kumimoji="1" lang="en" altLang="zh-TW" dirty="0" err="1"/>
              <a:t>serviceUtil.getServiceAddress</a:t>
            </a:r>
            <a:r>
              <a:rPr kumimoji="1" lang="en" altLang="zh-TW" dirty="0"/>
              <a:t>());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05BD93-15BF-1447-AE70-ADB70412CE5E}"/>
              </a:ext>
            </a:extLst>
          </p:cNvPr>
          <p:cNvSpPr txBox="1"/>
          <p:nvPr/>
        </p:nvSpPr>
        <p:spPr>
          <a:xfrm>
            <a:off x="6371397" y="1308256"/>
            <a:ext cx="4943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private final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public </a:t>
            </a:r>
            <a:r>
              <a:rPr kumimoji="1" lang="en" altLang="zh-TW" dirty="0" err="1"/>
              <a:t>ProductServiceImpl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this.serviceUtil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667E62-C5DB-824A-85B6-0AC849C7B1FC}"/>
              </a:ext>
            </a:extLst>
          </p:cNvPr>
          <p:cNvSpPr txBox="1"/>
          <p:nvPr/>
        </p:nvSpPr>
        <p:spPr>
          <a:xfrm>
            <a:off x="6768791" y="5082246"/>
            <a:ext cx="3523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server.port</a:t>
            </a:r>
            <a:r>
              <a:rPr kumimoji="1" lang="en" altLang="zh-TW" dirty="0"/>
              <a:t>: 7001</a:t>
            </a:r>
          </a:p>
          <a:p>
            <a:r>
              <a:rPr kumimoji="1" lang="en" altLang="zh-TW" dirty="0"/>
              <a:t>logging:</a:t>
            </a:r>
          </a:p>
          <a:p>
            <a:r>
              <a:rPr kumimoji="1" lang="en" altLang="zh-TW" dirty="0"/>
              <a:t>  level:</a:t>
            </a:r>
          </a:p>
          <a:p>
            <a:r>
              <a:rPr kumimoji="1" lang="en" altLang="zh-TW" dirty="0"/>
              <a:t>    root: INFO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se.magnus.microservices</a:t>
            </a:r>
            <a:r>
              <a:rPr kumimoji="1" lang="en" altLang="zh-TW" dirty="0"/>
              <a:t>: DEBUG</a:t>
            </a:r>
          </a:p>
        </p:txBody>
      </p:sp>
    </p:spTree>
    <p:extLst>
      <p:ext uri="{BB962C8B-B14F-4D97-AF65-F5344CB8AC3E}">
        <p14:creationId xmlns:p14="http://schemas.microsoft.com/office/powerpoint/2010/main" val="4086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B6CDD-74C3-B94A-A480-0B16DA5D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Building and running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DE97CA-C3AD-5B45-A126-0CA870949002}"/>
              </a:ext>
            </a:extLst>
          </p:cNvPr>
          <p:cNvSpPr txBox="1"/>
          <p:nvPr/>
        </p:nvSpPr>
        <p:spPr>
          <a:xfrm>
            <a:off x="2375210" y="1996068"/>
            <a:ext cx="662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$ cd $PROJ_HOME/2-api</a:t>
            </a:r>
          </a:p>
          <a:p>
            <a:r>
              <a:rPr kumimoji="1" lang="en" altLang="zh-TW" dirty="0"/>
              <a:t>$ 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build</a:t>
            </a:r>
          </a:p>
          <a:p>
            <a:r>
              <a:rPr kumimoji="1" lang="en" altLang="zh-TW" dirty="0"/>
              <a:t>$ java -jar microservices/product-service/build/libs/*.jar</a:t>
            </a:r>
          </a:p>
          <a:p>
            <a:r>
              <a:rPr kumimoji="1" lang="en" altLang="zh-TW" dirty="0"/>
              <a:t>$ curl </a:t>
            </a:r>
            <a:r>
              <a:rPr kumimoji="1" lang="en" altLang="zh-TW" dirty="0">
                <a:hlinkClick r:id="rId2"/>
              </a:rPr>
              <a:t>http://localhost:7001/product/123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27282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C263F-C854-A844-A889-008F16CD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Composite microservice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BB0C48-02B7-4A49-8AC0-A528F499458F}"/>
              </a:ext>
            </a:extLst>
          </p:cNvPr>
          <p:cNvSpPr txBox="1"/>
          <p:nvPr/>
        </p:nvSpPr>
        <p:spPr>
          <a:xfrm>
            <a:off x="602166" y="1690688"/>
            <a:ext cx="44224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$PROJ_HOME/2-api/</a:t>
            </a:r>
            <a:r>
              <a:rPr kumimoji="1" lang="en" altLang="zh-TW" dirty="0" err="1"/>
              <a:t>api</a:t>
            </a:r>
            <a:endParaRPr kumimoji="1" lang="en" altLang="zh-TW" dirty="0"/>
          </a:p>
          <a:p>
            <a:r>
              <a:rPr kumimoji="1" lang="en" altLang="zh-TW" dirty="0"/>
              <a:t>└── </a:t>
            </a:r>
            <a:r>
              <a:rPr kumimoji="1" lang="en" altLang="zh-TW" dirty="0" err="1"/>
              <a:t>src</a:t>
            </a:r>
            <a:r>
              <a:rPr kumimoji="1" lang="en" altLang="zh-TW" dirty="0"/>
              <a:t>/main/java/se/magnus/</a:t>
            </a:r>
            <a:r>
              <a:rPr kumimoji="1" lang="en" altLang="zh-TW" dirty="0" err="1"/>
              <a:t>api</a:t>
            </a:r>
            <a:r>
              <a:rPr kumimoji="1" lang="en" altLang="zh-TW" dirty="0"/>
              <a:t>/composite</a:t>
            </a:r>
          </a:p>
          <a:p>
            <a:r>
              <a:rPr kumimoji="1" lang="en" altLang="zh-TW" dirty="0"/>
              <a:t>    └── product</a:t>
            </a:r>
          </a:p>
          <a:p>
            <a:r>
              <a:rPr kumimoji="1" lang="en" altLang="zh-TW" dirty="0"/>
              <a:t>        ├── </a:t>
            </a:r>
            <a:r>
              <a:rPr kumimoji="1" lang="en" altLang="zh-TW" dirty="0" err="1"/>
              <a:t>ProductAggregate.java</a:t>
            </a:r>
            <a:endParaRPr kumimoji="1" lang="en" altLang="zh-TW" dirty="0"/>
          </a:p>
          <a:p>
            <a:r>
              <a:rPr kumimoji="1" lang="en" altLang="zh-TW" dirty="0"/>
              <a:t>        ├── </a:t>
            </a:r>
            <a:r>
              <a:rPr kumimoji="1" lang="en" altLang="zh-TW" dirty="0" err="1"/>
              <a:t>ProductCompositeService.java</a:t>
            </a:r>
            <a:endParaRPr kumimoji="1" lang="en" altLang="zh-TW" dirty="0"/>
          </a:p>
          <a:p>
            <a:r>
              <a:rPr kumimoji="1" lang="en" altLang="zh-TW" dirty="0"/>
              <a:t>        ├── </a:t>
            </a:r>
            <a:r>
              <a:rPr kumimoji="1" lang="en" altLang="zh-TW" dirty="0" err="1"/>
              <a:t>RecommendationSummary.java</a:t>
            </a:r>
            <a:endParaRPr kumimoji="1" lang="en" altLang="zh-TW" dirty="0"/>
          </a:p>
          <a:p>
            <a:r>
              <a:rPr kumimoji="1" lang="en" altLang="zh-TW" dirty="0"/>
              <a:t>        ├── </a:t>
            </a:r>
            <a:r>
              <a:rPr kumimoji="1" lang="en" altLang="zh-TW" dirty="0" err="1"/>
              <a:t>ReviewSummary.java</a:t>
            </a:r>
            <a:endParaRPr kumimoji="1" lang="en" altLang="zh-TW" dirty="0"/>
          </a:p>
          <a:p>
            <a:r>
              <a:rPr kumimoji="1" lang="en" altLang="zh-TW" dirty="0"/>
              <a:t>        └── </a:t>
            </a:r>
            <a:r>
              <a:rPr kumimoji="1" lang="en" altLang="zh-TW" dirty="0" err="1"/>
              <a:t>ServiceAddresses.java</a:t>
            </a:r>
            <a:endParaRPr kumimoji="1" lang="en" altLang="zh-TW" dirty="0"/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F8555D-66A4-CB4B-86CD-51164E272D61}"/>
              </a:ext>
            </a:extLst>
          </p:cNvPr>
          <p:cNvSpPr txBox="1"/>
          <p:nvPr/>
        </p:nvSpPr>
        <p:spPr>
          <a:xfrm>
            <a:off x="403303" y="4033429"/>
            <a:ext cx="60344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package </a:t>
            </a:r>
            <a:r>
              <a:rPr kumimoji="1" lang="en" altLang="zh-TW" dirty="0" err="1"/>
              <a:t>se.magnus.api.composite.product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public interface </a:t>
            </a:r>
            <a:r>
              <a:rPr kumimoji="1" lang="en" altLang="zh-TW" dirty="0" err="1"/>
              <a:t>ProductCompositeService</a:t>
            </a:r>
            <a:r>
              <a:rPr kumimoji="1" lang="en" altLang="zh-TW" dirty="0"/>
              <a:t> {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@</a:t>
            </a:r>
            <a:r>
              <a:rPr kumimoji="1" lang="en" altLang="zh-TW" dirty="0" err="1"/>
              <a:t>GetMapping</a:t>
            </a:r>
            <a:r>
              <a:rPr kumimoji="1" lang="en" altLang="zh-TW" dirty="0"/>
              <a:t>(</a:t>
            </a:r>
          </a:p>
          <a:p>
            <a:r>
              <a:rPr kumimoji="1" lang="en" altLang="zh-TW" dirty="0"/>
              <a:t>        value    = "/product-composite/{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}",</a:t>
            </a:r>
          </a:p>
          <a:p>
            <a:r>
              <a:rPr kumimoji="1" lang="en" altLang="zh-TW" dirty="0"/>
              <a:t>        produces = "application/json")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ProductAggregate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getProduct</a:t>
            </a:r>
            <a:r>
              <a:rPr kumimoji="1" lang="en" altLang="zh-TW" dirty="0"/>
              <a:t>(@</a:t>
            </a:r>
            <a:r>
              <a:rPr kumimoji="1" lang="en" altLang="zh-TW" dirty="0" err="1"/>
              <a:t>PathVariable</a:t>
            </a:r>
            <a:r>
              <a:rPr kumimoji="1" lang="en" altLang="zh-TW" dirty="0"/>
              <a:t> 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);</a:t>
            </a:r>
          </a:p>
          <a:p>
            <a:r>
              <a:rPr kumimoji="1" lang="en" altLang="zh-TW" dirty="0"/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EAB260-2F6D-6144-876E-177CCD787273}"/>
              </a:ext>
            </a:extLst>
          </p:cNvPr>
          <p:cNvSpPr txBox="1"/>
          <p:nvPr/>
        </p:nvSpPr>
        <p:spPr>
          <a:xfrm>
            <a:off x="5700030" y="1552188"/>
            <a:ext cx="6491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package </a:t>
            </a:r>
            <a:r>
              <a:rPr kumimoji="1" lang="en" altLang="zh-TW" dirty="0" err="1"/>
              <a:t>se.magnus.api.composite.product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public class </a:t>
            </a:r>
            <a:r>
              <a:rPr kumimoji="1" lang="en" altLang="zh-TW" dirty="0" err="1"/>
              <a:t>ProductAggregate</a:t>
            </a:r>
            <a:r>
              <a:rPr kumimoji="1" lang="en" altLang="zh-TW" dirty="0"/>
              <a:t> {</a:t>
            </a:r>
          </a:p>
          <a:p>
            <a:r>
              <a:rPr kumimoji="1" lang="en" altLang="zh-TW" dirty="0"/>
              <a:t>    private final int </a:t>
            </a:r>
            <a:r>
              <a:rPr kumimoji="1" lang="en" altLang="zh-TW" dirty="0" err="1"/>
              <a:t>productId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    private final String name;</a:t>
            </a:r>
          </a:p>
          <a:p>
            <a:r>
              <a:rPr kumimoji="1" lang="en" altLang="zh-TW" dirty="0"/>
              <a:t>    private final int weight;</a:t>
            </a:r>
          </a:p>
          <a:p>
            <a:r>
              <a:rPr kumimoji="1" lang="en" altLang="zh-TW" dirty="0"/>
              <a:t>    private final List&lt;</a:t>
            </a:r>
            <a:r>
              <a:rPr kumimoji="1" lang="en" altLang="zh-TW" dirty="0" err="1"/>
              <a:t>RecommendationSummary</a:t>
            </a:r>
            <a:r>
              <a:rPr kumimoji="1" lang="en" altLang="zh-TW" dirty="0"/>
              <a:t>&gt; recommendations;</a:t>
            </a:r>
          </a:p>
          <a:p>
            <a:r>
              <a:rPr kumimoji="1" lang="en" altLang="zh-TW" dirty="0"/>
              <a:t>    private final List&lt;</a:t>
            </a:r>
            <a:r>
              <a:rPr kumimoji="1" lang="en" altLang="zh-TW" dirty="0" err="1"/>
              <a:t>ReviewSummary</a:t>
            </a:r>
            <a:r>
              <a:rPr kumimoji="1" lang="en" altLang="zh-TW" dirty="0"/>
              <a:t>&gt; reviews;</a:t>
            </a:r>
          </a:p>
          <a:p>
            <a:r>
              <a:rPr kumimoji="1" lang="en" altLang="zh-TW" dirty="0"/>
              <a:t>    private final </a:t>
            </a:r>
            <a:r>
              <a:rPr kumimoji="1" lang="en" altLang="zh-TW" dirty="0" err="1"/>
              <a:t>ServiceAddresses</a:t>
            </a:r>
            <a:r>
              <a:rPr kumimoji="1" lang="en" altLang="zh-TW" dirty="0"/>
              <a:t> </a:t>
            </a:r>
            <a:r>
              <a:rPr kumimoji="1" lang="en" altLang="zh-TW" dirty="0" err="1"/>
              <a:t>serviceAddresses</a:t>
            </a:r>
            <a:r>
              <a:rPr kumimoji="1" lang="en" altLang="zh-TW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505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A7C81-9707-294A-99C8-B9B0FD44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Integration component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A46948-0DC5-B740-848D-CDB5CD00C4DF}"/>
              </a:ext>
            </a:extLst>
          </p:cNvPr>
          <p:cNvSpPr txBox="1"/>
          <p:nvPr/>
        </p:nvSpPr>
        <p:spPr>
          <a:xfrm>
            <a:off x="660181" y="1990011"/>
            <a:ext cx="27012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server.port</a:t>
            </a:r>
            <a:r>
              <a:rPr kumimoji="1" lang="en" altLang="zh-TW" dirty="0"/>
              <a:t>: 7000</a:t>
            </a:r>
          </a:p>
          <a:p>
            <a:r>
              <a:rPr kumimoji="1" lang="en" altLang="zh-TW" dirty="0"/>
              <a:t>app:</a:t>
            </a:r>
          </a:p>
          <a:p>
            <a:r>
              <a:rPr kumimoji="1" lang="en" altLang="zh-TW" dirty="0"/>
              <a:t>  product-service:</a:t>
            </a:r>
          </a:p>
          <a:p>
            <a:r>
              <a:rPr kumimoji="1" lang="en" altLang="zh-TW" dirty="0"/>
              <a:t>    host: localhost</a:t>
            </a:r>
          </a:p>
          <a:p>
            <a:r>
              <a:rPr kumimoji="1" lang="en" altLang="zh-TW" dirty="0"/>
              <a:t>    port: 7001</a:t>
            </a:r>
          </a:p>
          <a:p>
            <a:r>
              <a:rPr kumimoji="1" lang="en" altLang="zh-TW" dirty="0"/>
              <a:t>  recommendation-service:</a:t>
            </a:r>
          </a:p>
          <a:p>
            <a:r>
              <a:rPr kumimoji="1" lang="en" altLang="zh-TW" dirty="0"/>
              <a:t>    host: localhost</a:t>
            </a:r>
          </a:p>
          <a:p>
            <a:r>
              <a:rPr kumimoji="1" lang="en" altLang="zh-TW" dirty="0"/>
              <a:t>    port: 7002</a:t>
            </a:r>
          </a:p>
          <a:p>
            <a:r>
              <a:rPr kumimoji="1" lang="en" altLang="zh-TW" dirty="0"/>
              <a:t>  review-service:</a:t>
            </a:r>
          </a:p>
          <a:p>
            <a:r>
              <a:rPr kumimoji="1" lang="en" altLang="zh-TW" dirty="0"/>
              <a:t>    host: localhost</a:t>
            </a:r>
          </a:p>
          <a:p>
            <a:r>
              <a:rPr kumimoji="1" lang="en" altLang="zh-TW" dirty="0"/>
              <a:t>    port: 7003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21E452-9C95-0242-938D-5429F1EA43B9}"/>
              </a:ext>
            </a:extLst>
          </p:cNvPr>
          <p:cNvSpPr txBox="1"/>
          <p:nvPr/>
        </p:nvSpPr>
        <p:spPr>
          <a:xfrm>
            <a:off x="490654" y="5285678"/>
            <a:ext cx="10732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package </a:t>
            </a:r>
            <a:r>
              <a:rPr kumimoji="1" lang="en" altLang="zh-TW" dirty="0" err="1"/>
              <a:t>se.magnus.microservices.composite.product.services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@Component</a:t>
            </a:r>
          </a:p>
          <a:p>
            <a:r>
              <a:rPr kumimoji="1" lang="en" altLang="zh-TW" dirty="0"/>
              <a:t>public class </a:t>
            </a:r>
            <a:r>
              <a:rPr kumimoji="1" lang="en" altLang="zh-TW" dirty="0" err="1"/>
              <a:t>ProductCompositeIntegration</a:t>
            </a:r>
            <a:r>
              <a:rPr kumimoji="1" lang="en" altLang="zh-TW" dirty="0"/>
              <a:t> implements </a:t>
            </a:r>
            <a:r>
              <a:rPr kumimoji="1" lang="en" altLang="zh-TW" dirty="0" err="1"/>
              <a:t>ProductService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RecommendationService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ReviewService</a:t>
            </a:r>
            <a:r>
              <a:rPr kumimoji="1" lang="en" altLang="zh-TW" dirty="0"/>
              <a:t> {</a:t>
            </a:r>
          </a:p>
          <a:p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01C74D-153E-9448-A20B-0E4A61B3125E}"/>
              </a:ext>
            </a:extLst>
          </p:cNvPr>
          <p:cNvSpPr txBox="1"/>
          <p:nvPr/>
        </p:nvSpPr>
        <p:spPr>
          <a:xfrm>
            <a:off x="6858000" y="2141034"/>
            <a:ext cx="2989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@Bean</a:t>
            </a:r>
          </a:p>
          <a:p>
            <a:r>
              <a:rPr kumimoji="1" lang="en" altLang="zh-TW" dirty="0" err="1"/>
              <a:t>RestTemplate</a:t>
            </a:r>
            <a:r>
              <a:rPr kumimoji="1" lang="en" altLang="zh-TW" dirty="0"/>
              <a:t> </a:t>
            </a:r>
            <a:r>
              <a:rPr kumimoji="1" lang="en" altLang="zh-TW" dirty="0" err="1"/>
              <a:t>restTemplate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 return new </a:t>
            </a:r>
            <a:r>
              <a:rPr kumimoji="1" lang="en" altLang="zh-TW" dirty="0" err="1"/>
              <a:t>RestTemplate</a:t>
            </a:r>
            <a:r>
              <a:rPr kumimoji="1" lang="en" altLang="zh-TW" dirty="0"/>
              <a:t>();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484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B0867-1FA3-DF45-86D5-FEA4AFC8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Composite service implementation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9BACC0-526A-7742-9535-8A41A567F0CE}"/>
              </a:ext>
            </a:extLst>
          </p:cNvPr>
          <p:cNvSpPr txBox="1"/>
          <p:nvPr/>
        </p:nvSpPr>
        <p:spPr>
          <a:xfrm>
            <a:off x="760141" y="1538868"/>
            <a:ext cx="7891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package </a:t>
            </a:r>
            <a:r>
              <a:rPr kumimoji="1" lang="en" altLang="zh-TW" dirty="0" err="1"/>
              <a:t>se.magnus.microservices.composite.product.services</a:t>
            </a:r>
            <a:r>
              <a:rPr kumimoji="1" lang="en" altLang="zh-TW" dirty="0"/>
              <a:t>;</a:t>
            </a:r>
          </a:p>
          <a:p>
            <a:endParaRPr kumimoji="1" lang="en" altLang="zh-TW" dirty="0"/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RestController</a:t>
            </a:r>
            <a:endParaRPr kumimoji="1" lang="en" altLang="zh-TW" dirty="0"/>
          </a:p>
          <a:p>
            <a:r>
              <a:rPr kumimoji="1" lang="en" altLang="zh-TW" dirty="0"/>
              <a:t>public class </a:t>
            </a:r>
            <a:r>
              <a:rPr kumimoji="1" lang="en" altLang="zh-TW" dirty="0" err="1"/>
              <a:t>ProductCompositeServiceImpl</a:t>
            </a:r>
            <a:r>
              <a:rPr kumimoji="1" lang="en" altLang="zh-TW" dirty="0"/>
              <a:t> implements </a:t>
            </a:r>
            <a:r>
              <a:rPr kumimoji="1" lang="en" altLang="zh-TW" dirty="0" err="1"/>
              <a:t>ProductCompositeService</a:t>
            </a:r>
            <a:r>
              <a:rPr kumimoji="1" lang="en" altLang="zh-TW" dirty="0"/>
              <a:t> {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BC2A3D-6F0D-2D4C-85FB-283A4E213E33}"/>
              </a:ext>
            </a:extLst>
          </p:cNvPr>
          <p:cNvSpPr txBox="1"/>
          <p:nvPr/>
        </p:nvSpPr>
        <p:spPr>
          <a:xfrm>
            <a:off x="760141" y="3300762"/>
            <a:ext cx="99163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private final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private </a:t>
            </a:r>
            <a:r>
              <a:rPr kumimoji="1" lang="en" altLang="zh-TW" dirty="0" err="1"/>
              <a:t>ProductCompositeIntegration</a:t>
            </a:r>
            <a:r>
              <a:rPr kumimoji="1" lang="en" altLang="zh-TW" dirty="0"/>
              <a:t> integration;</a:t>
            </a:r>
          </a:p>
          <a:p>
            <a:endParaRPr kumimoji="1" lang="en" altLang="zh-TW" dirty="0"/>
          </a:p>
          <a:p>
            <a:r>
              <a:rPr kumimoji="1" lang="en" altLang="zh-TW" dirty="0"/>
              <a:t>@</a:t>
            </a:r>
            <a:r>
              <a:rPr kumimoji="1" lang="en" altLang="zh-TW" dirty="0" err="1"/>
              <a:t>Autowired</a:t>
            </a:r>
            <a:endParaRPr kumimoji="1" lang="en" altLang="zh-TW" dirty="0"/>
          </a:p>
          <a:p>
            <a:r>
              <a:rPr kumimoji="1" lang="en" altLang="zh-TW" dirty="0"/>
              <a:t>public </a:t>
            </a:r>
            <a:r>
              <a:rPr kumimoji="1" lang="en" altLang="zh-TW" dirty="0" err="1"/>
              <a:t>ProductCompositeServiceImpl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ProductCompositeIntegration</a:t>
            </a:r>
            <a:r>
              <a:rPr kumimoji="1" lang="en" altLang="zh-TW" dirty="0"/>
              <a:t> integration) {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this.serviceUtil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serviceUtil</a:t>
            </a:r>
            <a:r>
              <a:rPr kumimoji="1" lang="en" altLang="zh-TW" dirty="0"/>
              <a:t>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this.integration</a:t>
            </a:r>
            <a:r>
              <a:rPr kumimoji="1" lang="en" altLang="zh-TW" dirty="0"/>
              <a:t> = integration;</a:t>
            </a:r>
          </a:p>
          <a:p>
            <a:r>
              <a:rPr kumimoji="1" lang="en" altLang="zh-TW" dirty="0"/>
              <a:t>}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903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1454</Words>
  <Application>Microsoft Macintosh PowerPoint</Application>
  <PresentationFormat>寬螢幕</PresentationFormat>
  <Paragraphs>231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Skeleton and APIs</vt:lpstr>
      <vt:lpstr>Spring init and skeleton projects</vt:lpstr>
      <vt:lpstr>Building microservices</vt:lpstr>
      <vt:lpstr>Restful APIs</vt:lpstr>
      <vt:lpstr>api, util projects and ProductService implementation</vt:lpstr>
      <vt:lpstr>Building and running</vt:lpstr>
      <vt:lpstr>Composite microservice</vt:lpstr>
      <vt:lpstr>Integration component</vt:lpstr>
      <vt:lpstr>Composite service implementation</vt:lpstr>
      <vt:lpstr>Error handling</vt:lpstr>
      <vt:lpstr>Testing APIs</vt:lpstr>
      <vt:lpstr>PowerPoint 簡報</vt:lpstr>
      <vt:lpstr>Automated microservices tests</vt:lpstr>
      <vt:lpstr>Mock Tests</vt:lpstr>
      <vt:lpstr>Test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郭育郡</dc:creator>
  <cp:lastModifiedBy>郭育郡</cp:lastModifiedBy>
  <cp:revision>100</cp:revision>
  <dcterms:created xsi:type="dcterms:W3CDTF">2022-02-07T05:39:13Z</dcterms:created>
  <dcterms:modified xsi:type="dcterms:W3CDTF">2022-02-08T03:24:16Z</dcterms:modified>
</cp:coreProperties>
</file>