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D79E1-DCEF-164C-A4E5-C85340A9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DA1F77-429F-2645-BD9B-ED0F99F8E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9D910B-5477-BB4C-B367-6B9DB86A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D40189-52B0-BB4A-A846-67A4F7A3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7C139D-4475-1F42-8A00-AD41C4AE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87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B464C-7E71-2E40-AEBF-E70EB16F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3B6963-C04B-3847-ACFC-339593ED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825317-354D-A84F-88BD-C79D9A0D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78BBD-5EE3-914A-B34A-C1A4F97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F12F1B-73FB-1349-82BC-E6B8711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0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BEC363-5392-EB47-B88F-1DC0AFB81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9F4EE3-6B15-8642-A576-5F0B3029D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D7751-70F2-5B40-BCF8-EEDB500B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7D121-FA17-9F43-8CC4-93782705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EB96B-6355-824D-BC26-59A6E3B0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98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9BAB8-D3F7-1B48-BB3C-27313925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98A82-9CD7-3F49-8487-229B0B82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DE6608-52AD-8A4B-AA16-FE0151FC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B63DDE-A6E3-524C-8993-B686E359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2C570-D45C-7C40-9954-2E425439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52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7623C-A973-464B-87DC-5764E9E6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3518FE-3A4D-F140-B8C7-6C3B5910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939680-A2B7-304B-AA41-876D6CF7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41032C-5B4E-4C42-92F6-EBFA26F8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4C985C-1B27-6B4C-83D9-4F54181A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982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AD4AA-5653-5446-900A-7B01084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D152C8-7BBE-D64E-B039-02A29865A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7471C1-6458-2F44-B3C0-E1B5C79E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8CD393-83D4-0247-A2E7-31B372FD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1781D2-7110-E843-87F5-AAC61901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77A985-50E6-7242-BCD9-F657B3D4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06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FCBF4-B9B5-8948-9E57-C4EAEDC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EC5E68-C468-B44E-ACC3-5E5F708C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048735-7CB0-5D4E-AB25-C2A59221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E22EC8-A1F1-254E-A37A-4F6623CDB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59461B-EE68-2044-A552-B41A89DD6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C2D7C7-7D43-FB4B-965E-7AF6AEE4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997A9F-8FE2-4643-9D40-E152E7BF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D3D98F-BB6B-244B-945D-44099F8D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746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209C6-6829-4C44-8E23-3B126D58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A8501B-353D-7647-9E19-6C4F642F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FCBEFC-64C0-364A-B422-392370BA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2E5908-E7AD-6546-AF26-FD6AFED3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61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55DB84-537F-CC47-9D61-E46C716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382F04-37A5-3A4F-97E2-B7402741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FE01D1-EF4D-C94E-A202-817821E4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99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9951F-6679-5547-AB11-F3844780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9C6F6-18FD-BD4D-BB6F-1EE55E78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5A66E6-0552-6E48-AD22-C498C2B8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6C3765-8EFC-F74E-BC61-814500CE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36A571-400E-524F-BDE0-6FFEE4C4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F4DB73-E620-2346-BCA5-28060E11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65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03BC7-9813-334A-A67F-0B927014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BB5F08-FBE7-CD42-BEC3-D99EA5412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FC019B-E181-EA48-916E-401B3CAE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672543-F771-4940-BE67-C40027CE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18CA76-1898-814E-A34F-8A7CFE53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3F1F2-9DB3-D449-AC4A-7BF93C41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73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F2630F-012D-754E-89B8-33BD0AE4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10DE5F-B913-7444-BDC9-FA906682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21A1E9-05C3-9A47-B32E-91189A510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06DD-0A6C-3F44-9326-0878B3B43EB1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46AE1-7457-FF47-8894-901A0FA6B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2FE2C6-07D7-A141-814A-72459B290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7E48-D1D7-4748-8059-4E0929FB3A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016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50C7F-8144-2946-8945-F4E97D3D1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Running Containers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9D3D90-FF5B-A54C-A1A6-7AEFDFB4B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27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32033-784F-A64A-BDF2-8CC7CCD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VM vs. containers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3579A5-78B8-C64C-8262-FC3B8A67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2217139"/>
            <a:ext cx="9739058" cy="32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7464B-B448-0544-A424-646A1366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Docker commands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74B347-3CFD-C24D-B9AD-A63D31F1D2BC}"/>
              </a:ext>
            </a:extLst>
          </p:cNvPr>
          <p:cNvSpPr txBox="1"/>
          <p:nvPr/>
        </p:nvSpPr>
        <p:spPr>
          <a:xfrm>
            <a:off x="838200" y="1935678"/>
            <a:ext cx="3671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docker run -it --rm ubuntu</a:t>
            </a:r>
          </a:p>
          <a:p>
            <a:r>
              <a:rPr kumimoji="1" lang="en" altLang="zh-TW" dirty="0"/>
              <a:t>cat /</a:t>
            </a:r>
            <a:r>
              <a:rPr kumimoji="1" lang="en" altLang="zh-TW" dirty="0" err="1"/>
              <a:t>etc</a:t>
            </a:r>
            <a:r>
              <a:rPr kumimoji="1" lang="en" altLang="zh-TW" dirty="0"/>
              <a:t>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-release | grep 'VERSION='</a:t>
            </a:r>
          </a:p>
          <a:p>
            <a:r>
              <a:rPr lang="en" altLang="zh-TW" dirty="0"/>
              <a:t>docker </a:t>
            </a:r>
            <a:r>
              <a:rPr lang="en" altLang="zh-TW" dirty="0" err="1"/>
              <a:t>ps</a:t>
            </a:r>
            <a:r>
              <a:rPr lang="en" altLang="zh-TW" dirty="0"/>
              <a:t> –a</a:t>
            </a:r>
          </a:p>
          <a:p>
            <a:r>
              <a:rPr kumimoji="1" lang="en" altLang="zh-TW" dirty="0"/>
              <a:t>docker rm -f $(docker </a:t>
            </a:r>
            <a:r>
              <a:rPr kumimoji="1" lang="en" altLang="zh-TW" dirty="0" err="1"/>
              <a:t>ps</a:t>
            </a:r>
            <a:r>
              <a:rPr kumimoji="1" lang="en" altLang="zh-TW" dirty="0"/>
              <a:t> -</a:t>
            </a:r>
            <a:r>
              <a:rPr kumimoji="1" lang="en" altLang="zh-TW" dirty="0" err="1"/>
              <a:t>aq</a:t>
            </a:r>
            <a:r>
              <a:rPr kumimoji="1" lang="en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284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D8191-FD77-204F-B96B-2CE3AB52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Java in Docker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589E3F-42FF-CC48-9DBA-EF1621059C73}"/>
              </a:ext>
            </a:extLst>
          </p:cNvPr>
          <p:cNvSpPr txBox="1"/>
          <p:nvPr/>
        </p:nvSpPr>
        <p:spPr>
          <a:xfrm>
            <a:off x="312750" y="1809441"/>
            <a:ext cx="115665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echo ‘</a:t>
            </a:r>
            <a:r>
              <a:rPr kumimoji="1" lang="en" altLang="zh-TW" dirty="0" err="1"/>
              <a:t>Runtime.getRuntime</a:t>
            </a:r>
            <a:r>
              <a:rPr kumimoji="1" lang="en" altLang="zh-TW" dirty="0"/>
              <a:t>().</a:t>
            </a:r>
            <a:r>
              <a:rPr kumimoji="1" lang="en" altLang="zh-TW" dirty="0" err="1"/>
              <a:t>availableProcessors</a:t>
            </a:r>
            <a:r>
              <a:rPr kumimoji="1" lang="en" altLang="zh-TW" dirty="0"/>
              <a:t>()’ | docker run --rm -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adoptopenjdk:16 </a:t>
            </a:r>
            <a:r>
              <a:rPr kumimoji="1" lang="en" altLang="zh-TW" dirty="0" err="1"/>
              <a:t>jshell</a:t>
            </a:r>
            <a:r>
              <a:rPr kumimoji="1" lang="en" altLang="zh-TW" dirty="0"/>
              <a:t> –q</a:t>
            </a:r>
          </a:p>
          <a:p>
            <a:r>
              <a:rPr kumimoji="1" lang="en" altLang="zh-TW" dirty="0"/>
              <a:t>echo '</a:t>
            </a:r>
            <a:r>
              <a:rPr kumimoji="1" lang="en" altLang="zh-TW" dirty="0" err="1"/>
              <a:t>Runtime.getRuntime</a:t>
            </a:r>
            <a:r>
              <a:rPr kumimoji="1" lang="en" altLang="zh-TW" dirty="0"/>
              <a:t>().</a:t>
            </a:r>
            <a:r>
              <a:rPr kumimoji="1" lang="en" altLang="zh-TW" dirty="0" err="1"/>
              <a:t>availableProcessors</a:t>
            </a:r>
            <a:r>
              <a:rPr kumimoji="1" lang="en" altLang="zh-TW" dirty="0"/>
              <a:t>()' | docker run --rm -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--</a:t>
            </a:r>
            <a:r>
              <a:rPr kumimoji="1" lang="en" altLang="zh-TW" dirty="0" err="1"/>
              <a:t>cpus</a:t>
            </a:r>
            <a:r>
              <a:rPr kumimoji="1" lang="en" altLang="zh-TW" dirty="0"/>
              <a:t>=3 adoptopenjdk:16 </a:t>
            </a:r>
            <a:r>
              <a:rPr kumimoji="1" lang="en" altLang="zh-TW" dirty="0" err="1"/>
              <a:t>jshell</a:t>
            </a:r>
            <a:r>
              <a:rPr kumimoji="1" lang="en" altLang="zh-TW" dirty="0"/>
              <a:t> –q</a:t>
            </a:r>
          </a:p>
          <a:p>
            <a:r>
              <a:rPr kumimoji="1" lang="en" altLang="zh-TW" dirty="0"/>
              <a:t>docker run -it --rm adoptopenjdk:16 java -XX:+</a:t>
            </a:r>
            <a:r>
              <a:rPr kumimoji="1" lang="en" altLang="zh-TW" dirty="0" err="1"/>
              <a:t>PrintFlagsFinal</a:t>
            </a:r>
            <a:r>
              <a:rPr kumimoji="1" lang="en" altLang="zh-TW" dirty="0"/>
              <a:t> | grep "</a:t>
            </a:r>
            <a:r>
              <a:rPr kumimoji="1" lang="en" altLang="zh-TW" dirty="0" err="1"/>
              <a:t>size_t</a:t>
            </a:r>
            <a:r>
              <a:rPr kumimoji="1" lang="en" altLang="zh-TW" dirty="0"/>
              <a:t> </a:t>
            </a:r>
            <a:r>
              <a:rPr kumimoji="1" lang="en" altLang="zh-TW" dirty="0" err="1"/>
              <a:t>MaxHeapSize</a:t>
            </a:r>
            <a:r>
              <a:rPr kumimoji="1" lang="en" altLang="zh-TW" dirty="0"/>
              <a:t>”</a:t>
            </a:r>
          </a:p>
          <a:p>
            <a:r>
              <a:rPr kumimoji="1" lang="en" altLang="zh-TW" dirty="0"/>
              <a:t>docker run -it --rm -m=1024M adoptopenjdk:16 java -XX:+</a:t>
            </a:r>
            <a:r>
              <a:rPr kumimoji="1" lang="en" altLang="zh-TW" dirty="0" err="1"/>
              <a:t>PrintFlagsFinal</a:t>
            </a:r>
            <a:r>
              <a:rPr kumimoji="1" lang="en" altLang="zh-TW" dirty="0"/>
              <a:t> | grep "</a:t>
            </a:r>
            <a:r>
              <a:rPr kumimoji="1" lang="en" altLang="zh-TW" dirty="0" err="1"/>
              <a:t>size_t</a:t>
            </a:r>
            <a:r>
              <a:rPr kumimoji="1" lang="en" altLang="zh-TW" dirty="0"/>
              <a:t> </a:t>
            </a:r>
            <a:r>
              <a:rPr kumimoji="1" lang="en" altLang="zh-TW" dirty="0" err="1"/>
              <a:t>MaxHeapSize</a:t>
            </a:r>
            <a:r>
              <a:rPr kumimoji="1" lang="en" altLang="zh-TW" dirty="0"/>
              <a:t>"</a:t>
            </a:r>
          </a:p>
          <a:p>
            <a:r>
              <a:rPr kumimoji="1" lang="en" altLang="zh-TW" dirty="0"/>
              <a:t>docker run -it --rm -m=1024M adoptopenjdk:16 java -Xmx600m -XX:+</a:t>
            </a:r>
            <a:r>
              <a:rPr kumimoji="1" lang="en" altLang="zh-TW" dirty="0" err="1"/>
              <a:t>PrintFlagsFinal</a:t>
            </a:r>
            <a:r>
              <a:rPr kumimoji="1" lang="en" altLang="zh-TW" dirty="0"/>
              <a:t> -version | grep "</a:t>
            </a:r>
            <a:r>
              <a:rPr kumimoji="1" lang="en" altLang="zh-TW" dirty="0" err="1"/>
              <a:t>size_t</a:t>
            </a:r>
            <a:r>
              <a:rPr kumimoji="1" lang="en" altLang="zh-TW" dirty="0"/>
              <a:t> </a:t>
            </a:r>
            <a:r>
              <a:rPr kumimoji="1" lang="en" altLang="zh-TW" dirty="0" err="1"/>
              <a:t>MaxHeapSize</a:t>
            </a:r>
            <a:r>
              <a:rPr kumimoji="1" lang="en" altLang="zh-TW" dirty="0"/>
              <a:t>"</a:t>
            </a:r>
          </a:p>
          <a:p>
            <a:r>
              <a:rPr kumimoji="1" lang="en" altLang="zh-TW" dirty="0"/>
              <a:t>echo 'new byte[100_000_000]' | docker run -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--rm -m=1024M adoptopenjdk:16 </a:t>
            </a:r>
            <a:r>
              <a:rPr kumimoji="1" lang="en" altLang="zh-TW" dirty="0" err="1"/>
              <a:t>jshell</a:t>
            </a:r>
            <a:r>
              <a:rPr kumimoji="1" lang="en" altLang="zh-TW" dirty="0"/>
              <a:t> -q</a:t>
            </a:r>
          </a:p>
          <a:p>
            <a:r>
              <a:rPr kumimoji="1" lang="en" altLang="zh-TW" dirty="0"/>
              <a:t>echo 'new byte[500_000_000]' | docker run -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--rm -m=1024M adoptopenjdk:16 </a:t>
            </a:r>
            <a:r>
              <a:rPr kumimoji="1" lang="en" altLang="zh-TW" dirty="0" err="1"/>
              <a:t>jshell</a:t>
            </a:r>
            <a:r>
              <a:rPr kumimoji="1" lang="en" altLang="zh-TW" dirty="0"/>
              <a:t> -q</a:t>
            </a:r>
          </a:p>
        </p:txBody>
      </p:sp>
    </p:spTree>
    <p:extLst>
      <p:ext uri="{BB962C8B-B14F-4D97-AF65-F5344CB8AC3E}">
        <p14:creationId xmlns:p14="http://schemas.microsoft.com/office/powerpoint/2010/main" val="238070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99D67-9934-4042-9208-261A5A8F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Spring profile and </a:t>
            </a:r>
            <a:r>
              <a:rPr lang="en" altLang="zh-TW" b="1" dirty="0"/>
              <a:t>multi-stage build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5ED065-11B6-3547-BF4A-BFD9C2B64460}"/>
              </a:ext>
            </a:extLst>
          </p:cNvPr>
          <p:cNvSpPr txBox="1"/>
          <p:nvPr/>
        </p:nvSpPr>
        <p:spPr>
          <a:xfrm>
            <a:off x="268182" y="1725268"/>
            <a:ext cx="3916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---</a:t>
            </a:r>
          </a:p>
          <a:p>
            <a:r>
              <a:rPr kumimoji="1" lang="en" altLang="zh-TW" dirty="0" err="1"/>
              <a:t>spring.config.activate.on</a:t>
            </a:r>
            <a:r>
              <a:rPr kumimoji="1" lang="en" altLang="zh-TW" dirty="0"/>
              <a:t>-profile: docker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server.port</a:t>
            </a:r>
            <a:r>
              <a:rPr kumimoji="1" lang="en" altLang="zh-TW" dirty="0"/>
              <a:t>: 8080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A7B195-1FDF-054F-99D0-41F61509235A}"/>
              </a:ext>
            </a:extLst>
          </p:cNvPr>
          <p:cNvSpPr txBox="1"/>
          <p:nvPr/>
        </p:nvSpPr>
        <p:spPr>
          <a:xfrm>
            <a:off x="5085857" y="1690688"/>
            <a:ext cx="6725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FROM adoptopenjdk:16_36-jre-hotspot as builder</a:t>
            </a:r>
          </a:p>
          <a:p>
            <a:r>
              <a:rPr kumimoji="1" lang="en" altLang="zh-TW" dirty="0"/>
              <a:t>WORKDIR extracted</a:t>
            </a:r>
          </a:p>
          <a:p>
            <a:r>
              <a:rPr kumimoji="1" lang="en" altLang="zh-TW" dirty="0"/>
              <a:t>ADD ./build/libs/*.jar </a:t>
            </a:r>
            <a:r>
              <a:rPr kumimoji="1" lang="en" altLang="zh-TW" dirty="0" err="1"/>
              <a:t>app.jar</a:t>
            </a:r>
            <a:endParaRPr kumimoji="1" lang="en" altLang="zh-TW" dirty="0"/>
          </a:p>
          <a:p>
            <a:r>
              <a:rPr kumimoji="1" lang="en" altLang="zh-TW" dirty="0"/>
              <a:t>RUN java -</a:t>
            </a:r>
            <a:r>
              <a:rPr kumimoji="1" lang="en" altLang="zh-TW" dirty="0" err="1"/>
              <a:t>Djarmode</a:t>
            </a:r>
            <a:r>
              <a:rPr kumimoji="1" lang="en" altLang="zh-TW" dirty="0"/>
              <a:t>=</a:t>
            </a:r>
            <a:r>
              <a:rPr kumimoji="1" lang="en" altLang="zh-TW" dirty="0" err="1"/>
              <a:t>layertools</a:t>
            </a:r>
            <a:r>
              <a:rPr kumimoji="1" lang="en" altLang="zh-TW" dirty="0"/>
              <a:t> -jar </a:t>
            </a:r>
            <a:r>
              <a:rPr kumimoji="1" lang="en" altLang="zh-TW" dirty="0" err="1"/>
              <a:t>app.jar</a:t>
            </a:r>
            <a:r>
              <a:rPr kumimoji="1" lang="en" altLang="zh-TW" dirty="0"/>
              <a:t> extract</a:t>
            </a:r>
          </a:p>
          <a:p>
            <a:endParaRPr kumimoji="1" lang="en" altLang="zh-TW" dirty="0"/>
          </a:p>
          <a:p>
            <a:r>
              <a:rPr kumimoji="1" lang="en" altLang="zh-TW" dirty="0"/>
              <a:t>FROM adoptopenjdk:16_36-jre-hotspot</a:t>
            </a:r>
          </a:p>
          <a:p>
            <a:r>
              <a:rPr kumimoji="1" lang="en" altLang="zh-TW" dirty="0"/>
              <a:t>WORKDIR application</a:t>
            </a:r>
          </a:p>
          <a:p>
            <a:r>
              <a:rPr kumimoji="1" lang="en" altLang="zh-TW" dirty="0"/>
              <a:t>COPY --from=builder extracted/dependencies/ ./</a:t>
            </a:r>
          </a:p>
          <a:p>
            <a:r>
              <a:rPr kumimoji="1" lang="en" altLang="zh-TW" dirty="0"/>
              <a:t>COPY --from=builder extracted/spring-boot-loader/ ./</a:t>
            </a:r>
          </a:p>
          <a:p>
            <a:r>
              <a:rPr kumimoji="1" lang="en" altLang="zh-TW" dirty="0"/>
              <a:t>COPY --from=builder extracted/snapshot-dependencies/ ./</a:t>
            </a:r>
          </a:p>
          <a:p>
            <a:r>
              <a:rPr kumimoji="1" lang="en" altLang="zh-TW" dirty="0"/>
              <a:t>COPY --from=builder extracted/application/ ./</a:t>
            </a:r>
          </a:p>
          <a:p>
            <a:r>
              <a:rPr kumimoji="1" lang="en" altLang="zh-TW" dirty="0"/>
              <a:t>EXPOSE 8080</a:t>
            </a:r>
          </a:p>
          <a:p>
            <a:r>
              <a:rPr kumimoji="1" lang="en" altLang="zh-TW" dirty="0"/>
              <a:t>ENTRYPOINT ["java", "</a:t>
            </a:r>
            <a:r>
              <a:rPr kumimoji="1" lang="en" altLang="zh-TW" dirty="0" err="1"/>
              <a:t>org.springframework.boot.loader.JarLauncher</a:t>
            </a:r>
            <a:r>
              <a:rPr kumimoji="1" lang="en" altLang="zh-TW" dirty="0"/>
              <a:t>"]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5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50AD6-10FC-FF43-9618-1C15BD93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Running the container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63254D-6963-4846-84DB-0A910672EEC9}"/>
              </a:ext>
            </a:extLst>
          </p:cNvPr>
          <p:cNvSpPr txBox="1"/>
          <p:nvPr/>
        </p:nvSpPr>
        <p:spPr>
          <a:xfrm>
            <a:off x="462063" y="1983179"/>
            <a:ext cx="96931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$PROJ_HOME/3-container</a:t>
            </a:r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:</a:t>
            </a:r>
            <a:r>
              <a:rPr kumimoji="1" lang="en" altLang="zh-TW" dirty="0" err="1"/>
              <a:t>microservices:product-service:build</a:t>
            </a:r>
            <a:endParaRPr kumimoji="1" lang="en" altLang="zh-TW" dirty="0"/>
          </a:p>
          <a:p>
            <a:r>
              <a:rPr kumimoji="1" lang="en" altLang="zh-TW" dirty="0"/>
              <a:t>cd microservices/product-service</a:t>
            </a:r>
          </a:p>
          <a:p>
            <a:r>
              <a:rPr kumimoji="1" lang="en" altLang="zh-TW" dirty="0"/>
              <a:t>docker build -t product-service .</a:t>
            </a:r>
            <a:endParaRPr kumimoji="1" lang="en-US" altLang="zh-TW" dirty="0"/>
          </a:p>
          <a:p>
            <a:r>
              <a:rPr kumimoji="1" lang="en" altLang="zh-TW" dirty="0"/>
              <a:t>docker images | grep product-service</a:t>
            </a:r>
          </a:p>
          <a:p>
            <a:r>
              <a:rPr kumimoji="1" lang="en" altLang="zh-TW" dirty="0"/>
              <a:t>docker run -d -p8080:8080 -e "SPRING_PROFILES_ACTIVE=docker" --name my-</a:t>
            </a:r>
            <a:r>
              <a:rPr kumimoji="1" lang="en" altLang="zh-TW" dirty="0" err="1"/>
              <a:t>prd</a:t>
            </a:r>
            <a:r>
              <a:rPr kumimoji="1" lang="en" altLang="zh-TW" dirty="0"/>
              <a:t>-</a:t>
            </a:r>
            <a:r>
              <a:rPr kumimoji="1" lang="en" altLang="zh-TW" dirty="0" err="1"/>
              <a:t>srv</a:t>
            </a:r>
            <a:r>
              <a:rPr kumimoji="1" lang="en" altLang="zh-TW" dirty="0"/>
              <a:t> product-service</a:t>
            </a:r>
          </a:p>
          <a:p>
            <a:r>
              <a:rPr kumimoji="1" lang="en" altLang="zh-TW" dirty="0"/>
              <a:t>curl localhost:8080/product/3</a:t>
            </a:r>
          </a:p>
          <a:p>
            <a:r>
              <a:rPr kumimoji="1" lang="en" altLang="zh-TW" dirty="0"/>
              <a:t>docker </a:t>
            </a:r>
            <a:r>
              <a:rPr kumimoji="1" lang="en" altLang="zh-TW" dirty="0" err="1"/>
              <a:t>ps</a:t>
            </a:r>
            <a:endParaRPr kumimoji="1" lang="en" altLang="zh-TW" dirty="0"/>
          </a:p>
          <a:p>
            <a:r>
              <a:rPr kumimoji="1" lang="en" altLang="zh-TW" dirty="0"/>
              <a:t>docker logs my-</a:t>
            </a:r>
            <a:r>
              <a:rPr kumimoji="1" lang="en" altLang="zh-TW" dirty="0" err="1"/>
              <a:t>prd</a:t>
            </a:r>
            <a:r>
              <a:rPr kumimoji="1" lang="en" altLang="zh-TW" dirty="0"/>
              <a:t>-</a:t>
            </a:r>
            <a:r>
              <a:rPr kumimoji="1" lang="en" altLang="zh-TW" dirty="0" err="1"/>
              <a:t>srv</a:t>
            </a:r>
            <a:r>
              <a:rPr kumimoji="1" lang="en" altLang="zh-TW" dirty="0"/>
              <a:t> –f</a:t>
            </a:r>
          </a:p>
          <a:p>
            <a:r>
              <a:rPr kumimoji="1" lang="en" altLang="zh-TW" dirty="0"/>
              <a:t>docker rm -f my-</a:t>
            </a:r>
            <a:r>
              <a:rPr kumimoji="1" lang="en" altLang="zh-TW" dirty="0" err="1"/>
              <a:t>prd</a:t>
            </a:r>
            <a:r>
              <a:rPr kumimoji="1" lang="en" altLang="zh-TW" dirty="0"/>
              <a:t>-</a:t>
            </a:r>
            <a:r>
              <a:rPr kumimoji="1" lang="en" altLang="zh-TW" dirty="0" err="1"/>
              <a:t>srv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405307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A8B3C-BA9D-C24C-A31D-F1114D06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Docker compose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7F25F6-E50A-C843-9EF9-9ED13CE848C8}"/>
              </a:ext>
            </a:extLst>
          </p:cNvPr>
          <p:cNvSpPr txBox="1"/>
          <p:nvPr/>
        </p:nvSpPr>
        <p:spPr>
          <a:xfrm>
            <a:off x="838200" y="1305341"/>
            <a:ext cx="60979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---</a:t>
            </a:r>
          </a:p>
          <a:p>
            <a:r>
              <a:rPr lang="zh-TW" altLang="en-US" dirty="0"/>
              <a:t>spring.config.activate.on-profile: docker</a:t>
            </a:r>
          </a:p>
          <a:p>
            <a:endParaRPr lang="zh-TW" altLang="en-US" dirty="0"/>
          </a:p>
          <a:p>
            <a:r>
              <a:rPr lang="zh-TW" altLang="en-US" dirty="0"/>
              <a:t>server.port: 8080</a:t>
            </a:r>
          </a:p>
          <a:p>
            <a:endParaRPr lang="zh-TW" altLang="en-US" dirty="0"/>
          </a:p>
          <a:p>
            <a:r>
              <a:rPr lang="zh-TW" altLang="en-US" dirty="0"/>
              <a:t>app:</a:t>
            </a:r>
          </a:p>
          <a:p>
            <a:r>
              <a:rPr lang="zh-TW" altLang="en-US" dirty="0"/>
              <a:t>  product-service:</a:t>
            </a:r>
          </a:p>
          <a:p>
            <a:r>
              <a:rPr lang="zh-TW" altLang="en-US" dirty="0"/>
              <a:t>    host: product</a:t>
            </a:r>
          </a:p>
          <a:p>
            <a:r>
              <a:rPr lang="zh-TW" altLang="en-US" dirty="0"/>
              <a:t>    port: 8080</a:t>
            </a:r>
          </a:p>
          <a:p>
            <a:r>
              <a:rPr lang="zh-TW" altLang="en-US" dirty="0"/>
              <a:t>  recommendation-service:</a:t>
            </a:r>
          </a:p>
          <a:p>
            <a:r>
              <a:rPr lang="zh-TW" altLang="en-US" dirty="0"/>
              <a:t>    host: recommendation</a:t>
            </a:r>
          </a:p>
          <a:p>
            <a:r>
              <a:rPr lang="zh-TW" altLang="en-US" dirty="0"/>
              <a:t>    port: 8080</a:t>
            </a:r>
          </a:p>
          <a:p>
            <a:r>
              <a:rPr lang="zh-TW" altLang="en-US" dirty="0"/>
              <a:t>  review-service:</a:t>
            </a:r>
          </a:p>
          <a:p>
            <a:r>
              <a:rPr lang="zh-TW" altLang="en-US" dirty="0"/>
              <a:t>    host: review</a:t>
            </a:r>
          </a:p>
          <a:p>
            <a:r>
              <a:rPr lang="zh-TW" altLang="en-US" dirty="0"/>
              <a:t>    port: 8080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287D3F-C246-2B47-8E84-9F5F34546790}"/>
              </a:ext>
            </a:extLst>
          </p:cNvPr>
          <p:cNvSpPr txBox="1"/>
          <p:nvPr/>
        </p:nvSpPr>
        <p:spPr>
          <a:xfrm>
            <a:off x="5255822" y="-88421"/>
            <a:ext cx="60979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version: '2.1'</a:t>
            </a:r>
          </a:p>
          <a:p>
            <a:r>
              <a:rPr lang="zh-TW" altLang="en-US" dirty="0"/>
              <a:t>services:</a:t>
            </a:r>
          </a:p>
          <a:p>
            <a:r>
              <a:rPr lang="zh-TW" altLang="en-US" dirty="0"/>
              <a:t>  product:</a:t>
            </a:r>
          </a:p>
          <a:p>
            <a:r>
              <a:rPr lang="zh-TW" altLang="en-US" dirty="0"/>
              <a:t>    build: microservices/product-service</a:t>
            </a:r>
          </a:p>
          <a:p>
            <a:r>
              <a:rPr lang="zh-TW" altLang="en-US" dirty="0"/>
              <a:t>    mem_limit: 512m</a:t>
            </a:r>
          </a:p>
          <a:p>
            <a:r>
              <a:rPr lang="zh-TW" altLang="en-US" dirty="0"/>
              <a:t>    environment:</a:t>
            </a:r>
          </a:p>
          <a:p>
            <a:r>
              <a:rPr lang="zh-TW" altLang="en-US" dirty="0"/>
              <a:t>      - SPRING_PROFILES_ACTIVE=docker</a:t>
            </a:r>
          </a:p>
          <a:p>
            <a:r>
              <a:rPr lang="zh-TW" altLang="en-US" dirty="0"/>
              <a:t>  recommendation:</a:t>
            </a:r>
          </a:p>
          <a:p>
            <a:r>
              <a:rPr lang="zh-TW" altLang="en-US" dirty="0"/>
              <a:t>    build: microservices/recommendation-service</a:t>
            </a:r>
          </a:p>
          <a:p>
            <a:r>
              <a:rPr lang="zh-TW" altLang="en-US" dirty="0"/>
              <a:t>    mem_limit: 512m</a:t>
            </a:r>
          </a:p>
          <a:p>
            <a:r>
              <a:rPr lang="zh-TW" altLang="en-US" dirty="0"/>
              <a:t>    environment:</a:t>
            </a:r>
          </a:p>
          <a:p>
            <a:r>
              <a:rPr lang="zh-TW" altLang="en-US" dirty="0"/>
              <a:t>      - SPRING_PROFILES_ACTIVE=docker</a:t>
            </a:r>
          </a:p>
          <a:p>
            <a:r>
              <a:rPr lang="zh-TW" altLang="en-US" dirty="0"/>
              <a:t>  review:</a:t>
            </a:r>
          </a:p>
          <a:p>
            <a:r>
              <a:rPr lang="zh-TW" altLang="en-US" dirty="0"/>
              <a:t>    build: microservices/review-service</a:t>
            </a:r>
          </a:p>
          <a:p>
            <a:r>
              <a:rPr lang="zh-TW" altLang="en-US" dirty="0"/>
              <a:t>    mem_limit: 512m</a:t>
            </a:r>
          </a:p>
          <a:p>
            <a:r>
              <a:rPr lang="zh-TW" altLang="en-US" dirty="0"/>
              <a:t>    environment:</a:t>
            </a:r>
          </a:p>
          <a:p>
            <a:r>
              <a:rPr lang="zh-TW" altLang="en-US" dirty="0"/>
              <a:t>      - SPRING_PROFILES_ACTIVE=docker</a:t>
            </a:r>
          </a:p>
          <a:p>
            <a:r>
              <a:rPr lang="zh-TW" altLang="en-US" dirty="0"/>
              <a:t>  product-composite:</a:t>
            </a:r>
          </a:p>
          <a:p>
            <a:r>
              <a:rPr lang="zh-TW" altLang="en-US" dirty="0"/>
              <a:t>    build: microservices/product-composite-service</a:t>
            </a:r>
          </a:p>
          <a:p>
            <a:r>
              <a:rPr lang="zh-TW" altLang="en-US" dirty="0"/>
              <a:t>    mem_limit: 512m</a:t>
            </a:r>
          </a:p>
          <a:p>
            <a:r>
              <a:rPr lang="zh-TW" altLang="en-US" dirty="0"/>
              <a:t>    ports:</a:t>
            </a:r>
          </a:p>
          <a:p>
            <a:r>
              <a:rPr lang="zh-TW" altLang="en-US" dirty="0"/>
              <a:t>      - "8080:8080"</a:t>
            </a:r>
          </a:p>
          <a:p>
            <a:r>
              <a:rPr lang="zh-TW" altLang="en-US" dirty="0"/>
              <a:t>    environment:</a:t>
            </a:r>
          </a:p>
          <a:p>
            <a:r>
              <a:rPr lang="zh-TW" altLang="en-US" dirty="0"/>
              <a:t>      - SPRING_PROFILES_ACTIVE=docker</a:t>
            </a:r>
          </a:p>
        </p:txBody>
      </p:sp>
    </p:spTree>
    <p:extLst>
      <p:ext uri="{BB962C8B-B14F-4D97-AF65-F5344CB8AC3E}">
        <p14:creationId xmlns:p14="http://schemas.microsoft.com/office/powerpoint/2010/main" val="217022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45509-4219-FB49-9EE2-8D4212D1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Running and testing all microservices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325A82-029C-FC43-B653-E383D6EB70A1}"/>
              </a:ext>
            </a:extLst>
          </p:cNvPr>
          <p:cNvSpPr txBox="1"/>
          <p:nvPr/>
        </p:nvSpPr>
        <p:spPr>
          <a:xfrm>
            <a:off x="546265" y="1805049"/>
            <a:ext cx="32993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$PROJ_HOME/3-container</a:t>
            </a:r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</a:t>
            </a:r>
          </a:p>
          <a:p>
            <a:r>
              <a:rPr kumimoji="1" lang="en" altLang="zh-TW" dirty="0"/>
              <a:t>docker-compose build</a:t>
            </a:r>
            <a:endParaRPr kumimoji="1" lang="en-US" altLang="zh-TW" dirty="0"/>
          </a:p>
          <a:p>
            <a:r>
              <a:rPr kumimoji="1" lang="en" altLang="zh-TW" dirty="0"/>
              <a:t>docker images | grep 3-container</a:t>
            </a:r>
          </a:p>
          <a:p>
            <a:r>
              <a:rPr kumimoji="1" lang="en" altLang="zh-TW" dirty="0"/>
              <a:t>docker-compose up –d</a:t>
            </a:r>
          </a:p>
          <a:p>
            <a:r>
              <a:rPr kumimoji="1" lang="en" altLang="zh-TW" dirty="0"/>
              <a:t>docker-compose logs -f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09D1C7-7823-B541-BB4F-115E505B9702}"/>
              </a:ext>
            </a:extLst>
          </p:cNvPr>
          <p:cNvSpPr txBox="1"/>
          <p:nvPr/>
        </p:nvSpPr>
        <p:spPr>
          <a:xfrm>
            <a:off x="4762006" y="1690688"/>
            <a:ext cx="4985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curl localhost:8080/product-composite/123 -s | </a:t>
            </a:r>
            <a:r>
              <a:rPr kumimoji="1" lang="en" altLang="zh-TW" dirty="0" err="1"/>
              <a:t>jq</a:t>
            </a:r>
            <a:r>
              <a:rPr kumimoji="1" lang="en" altLang="zh-TW" dirty="0"/>
              <a:t> .</a:t>
            </a:r>
          </a:p>
          <a:p>
            <a:r>
              <a:rPr kumimoji="1" lang="en" altLang="zh-TW" dirty="0"/>
              <a:t>docker-compose down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59F4AC-5CB9-E447-9920-4F2FDBBA44B6}"/>
              </a:ext>
            </a:extLst>
          </p:cNvPr>
          <p:cNvSpPr txBox="1"/>
          <p:nvPr/>
        </p:nvSpPr>
        <p:spPr>
          <a:xfrm>
            <a:off x="4797631" y="3429000"/>
            <a:ext cx="27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r>
              <a:rPr kumimoji="1" lang="en" altLang="zh-TW" dirty="0"/>
              <a:t> start stop</a:t>
            </a:r>
          </a:p>
        </p:txBody>
      </p:sp>
    </p:spTree>
    <p:extLst>
      <p:ext uri="{BB962C8B-B14F-4D97-AF65-F5344CB8AC3E}">
        <p14:creationId xmlns:p14="http://schemas.microsoft.com/office/powerpoint/2010/main" val="15978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BFF92-03B5-A14C-9043-29F22B34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Troubleshooting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71F798-BB91-024F-B529-E4E3B5BBF4ED}"/>
              </a:ext>
            </a:extLst>
          </p:cNvPr>
          <p:cNvSpPr txBox="1"/>
          <p:nvPr/>
        </p:nvSpPr>
        <p:spPr>
          <a:xfrm>
            <a:off x="838200" y="1900052"/>
            <a:ext cx="39572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docker-compose </a:t>
            </a:r>
            <a:r>
              <a:rPr kumimoji="1" lang="en" altLang="zh-TW" dirty="0" err="1"/>
              <a:t>ps</a:t>
            </a:r>
            <a:endParaRPr kumimoji="1" lang="en-US" altLang="zh-TW" dirty="0"/>
          </a:p>
          <a:p>
            <a:r>
              <a:rPr kumimoji="1" lang="en" altLang="zh-TW" dirty="0"/>
              <a:t>docker-compose logs product</a:t>
            </a:r>
          </a:p>
          <a:p>
            <a:r>
              <a:rPr kumimoji="1" lang="en" altLang="zh-TW" dirty="0"/>
              <a:t>docker-compose restart product</a:t>
            </a:r>
          </a:p>
          <a:p>
            <a:r>
              <a:rPr kumimoji="1" lang="en" altLang="zh-TW" dirty="0"/>
              <a:t>docker-compose up -d --scale product=1</a:t>
            </a:r>
          </a:p>
          <a:p>
            <a:r>
              <a:rPr kumimoji="1" lang="en" altLang="zh-TW" dirty="0"/>
              <a:t>docker system prune -f –volumes</a:t>
            </a:r>
          </a:p>
          <a:p>
            <a:r>
              <a:rPr kumimoji="1" lang="en" altLang="zh-TW" dirty="0"/>
              <a:t>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endParaRPr kumimoji="1" lang="en" altLang="zh-TW" dirty="0"/>
          </a:p>
          <a:p>
            <a:r>
              <a:rPr kumimoji="1" lang="en" altLang="zh-TW" dirty="0"/>
              <a:t>docker-compose down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8806D-578D-1342-97FC-85FCEBAEA369}"/>
              </a:ext>
            </a:extLst>
          </p:cNvPr>
          <p:cNvSpPr txBox="1"/>
          <p:nvPr/>
        </p:nvSpPr>
        <p:spPr>
          <a:xfrm>
            <a:off x="838200" y="4726379"/>
            <a:ext cx="891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(combined one </a:t>
            </a:r>
            <a:r>
              <a:rPr kumimoji="1" lang="en" altLang="zh-TW" dirty="0" err="1"/>
              <a:t>commad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clean build &amp;&amp; docker-compose build &amp;&amp; 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r>
              <a:rPr kumimoji="1" lang="en" altLang="zh-TW" dirty="0"/>
              <a:t> start stop</a:t>
            </a:r>
          </a:p>
        </p:txBody>
      </p:sp>
    </p:spTree>
    <p:extLst>
      <p:ext uri="{BB962C8B-B14F-4D97-AF65-F5344CB8AC3E}">
        <p14:creationId xmlns:p14="http://schemas.microsoft.com/office/powerpoint/2010/main" val="302359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665</Words>
  <Application>Microsoft Macintosh PowerPoint</Application>
  <PresentationFormat>寬螢幕</PresentationFormat>
  <Paragraphs>104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Running Containers</vt:lpstr>
      <vt:lpstr>VM vs. containers</vt:lpstr>
      <vt:lpstr>Docker commands</vt:lpstr>
      <vt:lpstr>Java in Docker</vt:lpstr>
      <vt:lpstr>Spring profile and multi-stage build</vt:lpstr>
      <vt:lpstr>Running the container</vt:lpstr>
      <vt:lpstr>Docker compose</vt:lpstr>
      <vt:lpstr>Running and testing all microservices</vt:lpstr>
      <vt:lpstr>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郭育郡</dc:creator>
  <cp:lastModifiedBy>郭育郡</cp:lastModifiedBy>
  <cp:revision>67</cp:revision>
  <dcterms:created xsi:type="dcterms:W3CDTF">2022-02-08T03:27:50Z</dcterms:created>
  <dcterms:modified xsi:type="dcterms:W3CDTF">2022-02-08T04:29:11Z</dcterms:modified>
</cp:coreProperties>
</file>