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4208B-C6ED-B740-B0E3-537B7848E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7C1407-F195-B949-89FF-80A94131A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BAAF4-E95D-544B-9126-9C943C5C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FD8F-19A1-2744-8D03-0811D20D9B6A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A5AB15-9C7C-D84B-8BDE-985959F6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3EEA53-6EA7-E945-A1EB-50F368C4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7E3-4357-6749-AB6B-337247B9B9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874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5732D-4D07-AD46-ACFC-95C76957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F21F90-4A99-F048-BF82-A93CAA5BA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A5FA36-9813-6A40-9730-29C45EFD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FD8F-19A1-2744-8D03-0811D20D9B6A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89905C-F9FF-4644-889F-51D2AD80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13A43-FE18-E343-ACD6-CE05757E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7E3-4357-6749-AB6B-337247B9B9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369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5C75FE-3D8C-6B4B-B359-3C435C026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5174F4-04D9-034C-9B6D-8414C0CA5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1E5D23-1826-1940-A242-AC8C8E01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FD8F-19A1-2744-8D03-0811D20D9B6A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62BDBA-472B-EB40-960A-6D300A0A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76A37B-1ABE-2240-A70D-F950A465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7E3-4357-6749-AB6B-337247B9B9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43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5EEA6-4DB1-9A43-8EDC-0B857F28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5F6E50-FD96-8144-B21D-E68D0E3C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903F43-DFFE-D546-9134-68F93016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FD8F-19A1-2744-8D03-0811D20D9B6A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C660F7-81A0-784B-BF73-6A4AAABC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D632C4-443D-3442-841C-CBF9BAA0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7E3-4357-6749-AB6B-337247B9B9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442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E5AD8-DB74-0441-89F0-605110C8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4EEE16-7654-214C-B7A5-1EF05A88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D0AAEC-BB5B-164A-9AA4-6AAD33C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FD8F-19A1-2744-8D03-0811D20D9B6A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7E1EE0-1D2A-014D-A6D0-DB303EC1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6F9D31-39DE-C34F-9B3F-EAC90DB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7E3-4357-6749-AB6B-337247B9B9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400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CE636-5CD1-7E48-9F0C-28D5683E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FA72C0-A98F-BE40-B65D-77ED063F1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56C6EA-9BE4-014C-9FA1-C10C38B27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BD54B4-A88A-E846-81E3-8B989181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FD8F-19A1-2744-8D03-0811D20D9B6A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6052AA-1CA7-FB44-A01C-C2B6B8CA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E1BCBA-B8AA-534A-9A9F-BF1723D4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7E3-4357-6749-AB6B-337247B9B9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380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6B66F-24CB-3E4A-BC1B-FF6457A4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BE72B-C91C-5849-9EBF-E5AA2E19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EAE48F-9AA0-D743-8207-D905A41B3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1AAB9A-713B-A546-8CD1-EE883569F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E1EAF8-C2EE-3049-BC77-8C2E11A5D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C4E4C43-30C2-5542-A1E3-B7CF88E8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FD8F-19A1-2744-8D03-0811D20D9B6A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D01587-CC53-A044-A49B-D18061F9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EC8AB90-ABC9-794E-932F-19228A9B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7E3-4357-6749-AB6B-337247B9B9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146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BE13F-6673-3B42-8E84-C04FCF5F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C788DF-106A-1F48-97A3-63E0CF9B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FD8F-19A1-2744-8D03-0811D20D9B6A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1064CA-4AD2-0F4F-B0BD-F7F84A0D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6C6396-E56E-3840-929F-025E7600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7E3-4357-6749-AB6B-337247B9B9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185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6F5A5D-F8E4-1F43-9B83-A4443553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FD8F-19A1-2744-8D03-0811D20D9B6A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51E876-2710-DE4D-914A-ED76C432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B472E4-AC33-8A43-BA9C-5B4920A1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7E3-4357-6749-AB6B-337247B9B9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917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92B98-1AE9-9D4A-8F3D-5197CE50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553F08-2513-4F4A-8145-A0B2EED0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97FC10-6D6C-844D-9CE6-C53226384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EB4585-F1B3-334C-8BFC-E329E3F4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FD8F-19A1-2744-8D03-0811D20D9B6A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43438C-E187-3844-BFE5-F969BC48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A6B02C-B5A7-FC4F-A174-4655407C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7E3-4357-6749-AB6B-337247B9B9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735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D2D3-D702-8F43-ACE8-F2C99235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1B3F127-AE04-AB4B-80C1-177DC4E65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735086-E344-F149-8E18-02E80544F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86F889-ECE9-7F4F-8676-92B025CD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FD8F-19A1-2744-8D03-0811D20D9B6A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41DBAF-2B40-3A4C-8740-085981F1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EDAF2D-B4DB-8945-BC18-D48F52B8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27E3-4357-6749-AB6B-337247B9B9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185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398EE3E-CBA5-DF4E-86A0-3182B33B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4C090A-8101-F641-B5F8-7CA66C4FA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0530CD-3147-E544-B82E-646670603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FD8F-19A1-2744-8D03-0811D20D9B6A}" type="datetimeFigureOut">
              <a:rPr kumimoji="1" lang="zh-TW" altLang="en-US" smtClean="0"/>
              <a:t>2022/2/8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E7F767-4427-CC44-988C-715CDB0D2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ACDA4D-9143-644B-A4BC-7F6FB16DB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27E3-4357-6749-AB6B-337247B9B9A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410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doc.org/#migrating-from-springfo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openapi/v3/api-docs" TargetMode="External"/><Relationship Id="rId2" Type="http://schemas.openxmlformats.org/officeDocument/2006/relationships/hyperlink" Target="http://localhost:8080/openapi/swagger-ui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D5D6C-7F42-D940-AAD3-1FBF82368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Open API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39765E-58BA-CE4F-8D2D-A96E131735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452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B5099-8817-F94C-8CEF-33AC12D7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err="1"/>
              <a:t>springdoc-openapi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088ED3-A613-C048-9078-5A6BA6EE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u="sng" dirty="0">
                <a:hlinkClick r:id="rId2"/>
              </a:rPr>
              <a:t>https://springdoc.org/#migrating-from-springfox</a:t>
            </a:r>
            <a:endParaRPr lang="en" altLang="zh-TW" u="sng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928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176A28-F072-1642-BA44-064D99E0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Swagger UI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631D6A-DC32-A447-BD98-E54A9EDE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917" y="1397775"/>
            <a:ext cx="6926689" cy="495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0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50ECB-1B57-0E43-AC07-00990D0A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Configuration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C5B1BA-1C8E-074C-8CCD-0B97413ECFC4}"/>
              </a:ext>
            </a:extLst>
          </p:cNvPr>
          <p:cNvSpPr txBox="1"/>
          <p:nvPr/>
        </p:nvSpPr>
        <p:spPr>
          <a:xfrm>
            <a:off x="838200" y="1880259"/>
            <a:ext cx="6518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(</a:t>
            </a:r>
            <a:r>
              <a:rPr kumimoji="1" lang="en" altLang="zh-TW" dirty="0" err="1"/>
              <a:t>api</a:t>
            </a:r>
            <a:r>
              <a:rPr kumimoji="1" lang="en" altLang="zh-TW" dirty="0"/>
              <a:t> project)</a:t>
            </a:r>
          </a:p>
          <a:p>
            <a:r>
              <a:rPr kumimoji="1" lang="en" altLang="zh-TW" dirty="0"/>
              <a:t>implementation 'org.springdoc:springdoc-openapi-common:1.5.9’</a:t>
            </a:r>
          </a:p>
          <a:p>
            <a:r>
              <a:rPr kumimoji="1" lang="en" altLang="zh-TW" dirty="0"/>
              <a:t>(product-composite-service)</a:t>
            </a:r>
          </a:p>
          <a:p>
            <a:r>
              <a:rPr kumimoji="1" lang="en" altLang="zh-TW" dirty="0"/>
              <a:t>implementation 'org.springdoc:springdoc-openapi-webflux-ui:1.5.9'</a:t>
            </a:r>
          </a:p>
        </p:txBody>
      </p:sp>
    </p:spTree>
    <p:extLst>
      <p:ext uri="{BB962C8B-B14F-4D97-AF65-F5344CB8AC3E}">
        <p14:creationId xmlns:p14="http://schemas.microsoft.com/office/powerpoint/2010/main" val="356411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C00CC9-D5A9-8344-8496-E4CBC26B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OpenAPI</a:t>
            </a:r>
            <a:r>
              <a:rPr kumimoji="1" lang="en-US" altLang="zh-TW" dirty="0"/>
              <a:t> bean in </a:t>
            </a:r>
            <a:r>
              <a:rPr lang="en" altLang="zh-TW" dirty="0"/>
              <a:t>product-composite-service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493C87-272B-2843-97C8-F7610D93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0005" cy="4351338"/>
          </a:xfrm>
        </p:spPr>
        <p:txBody>
          <a:bodyPr/>
          <a:lstStyle/>
          <a:p>
            <a:r>
              <a:rPr lang="en" altLang="zh-TW" dirty="0"/>
              <a:t>The name, description, version, and contact information for the API</a:t>
            </a:r>
          </a:p>
          <a:p>
            <a:r>
              <a:rPr lang="en" altLang="zh-TW" dirty="0"/>
              <a:t>Terms of usage and license information</a:t>
            </a:r>
          </a:p>
          <a:p>
            <a:r>
              <a:rPr lang="en" altLang="zh-TW" dirty="0"/>
              <a:t>Links to external information regarding the API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0F3820-30BC-3049-9DEB-A949923AA8D0}"/>
              </a:ext>
            </a:extLst>
          </p:cNvPr>
          <p:cNvSpPr txBox="1"/>
          <p:nvPr/>
        </p:nvSpPr>
        <p:spPr>
          <a:xfrm>
            <a:off x="6352718" y="1690688"/>
            <a:ext cx="45664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@Bean</a:t>
            </a:r>
          </a:p>
          <a:p>
            <a:r>
              <a:rPr kumimoji="1" lang="en" altLang="zh-TW" dirty="0"/>
              <a:t>public </a:t>
            </a:r>
            <a:r>
              <a:rPr kumimoji="1" lang="en" altLang="zh-TW" dirty="0" err="1"/>
              <a:t>OpenAPI</a:t>
            </a:r>
            <a:r>
              <a:rPr kumimoji="1" lang="en" altLang="zh-TW" dirty="0"/>
              <a:t> </a:t>
            </a:r>
            <a:r>
              <a:rPr kumimoji="1" lang="en" altLang="zh-TW" dirty="0" err="1"/>
              <a:t>getOpenApiDocumentation</a:t>
            </a:r>
            <a:r>
              <a:rPr kumimoji="1" lang="en" altLang="zh-TW" dirty="0"/>
              <a:t>() {</a:t>
            </a:r>
          </a:p>
          <a:p>
            <a:r>
              <a:rPr kumimoji="1" lang="en" altLang="zh-TW" dirty="0"/>
              <a:t>  return new </a:t>
            </a:r>
            <a:r>
              <a:rPr kumimoji="1" lang="en" altLang="zh-TW" dirty="0" err="1"/>
              <a:t>OpenAPI</a:t>
            </a:r>
            <a:r>
              <a:rPr kumimoji="1" lang="en" altLang="zh-TW" dirty="0"/>
              <a:t>()</a:t>
            </a:r>
          </a:p>
          <a:p>
            <a:r>
              <a:rPr kumimoji="1" lang="en" altLang="zh-TW" dirty="0"/>
              <a:t>    .info(new Info().title(</a:t>
            </a:r>
            <a:r>
              <a:rPr kumimoji="1" lang="en" altLang="zh-TW" dirty="0" err="1"/>
              <a:t>apiTitle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      .description(</a:t>
            </a:r>
            <a:r>
              <a:rPr kumimoji="1" lang="en" altLang="zh-TW" dirty="0" err="1"/>
              <a:t>apiDescription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      .version(</a:t>
            </a:r>
            <a:r>
              <a:rPr kumimoji="1" lang="en" altLang="zh-TW" dirty="0" err="1"/>
              <a:t>apiVersion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      .contact(new Contact()</a:t>
            </a:r>
          </a:p>
          <a:p>
            <a:r>
              <a:rPr kumimoji="1" lang="en" altLang="zh-TW" dirty="0"/>
              <a:t>        .name(</a:t>
            </a:r>
            <a:r>
              <a:rPr kumimoji="1" lang="en" altLang="zh-TW" dirty="0" err="1"/>
              <a:t>apiContactName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        .</a:t>
            </a:r>
            <a:r>
              <a:rPr kumimoji="1" lang="en" altLang="zh-TW" dirty="0" err="1"/>
              <a:t>url</a:t>
            </a:r>
            <a:r>
              <a:rPr kumimoji="1" lang="en" altLang="zh-TW" dirty="0"/>
              <a:t>(</a:t>
            </a:r>
            <a:r>
              <a:rPr kumimoji="1" lang="en" altLang="zh-TW" dirty="0" err="1"/>
              <a:t>apiContactUrl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        .email(</a:t>
            </a:r>
            <a:r>
              <a:rPr kumimoji="1" lang="en" altLang="zh-TW" dirty="0" err="1"/>
              <a:t>apiContactEmail</a:t>
            </a:r>
            <a:r>
              <a:rPr kumimoji="1" lang="en" altLang="zh-TW" dirty="0"/>
              <a:t>))</a:t>
            </a:r>
          </a:p>
          <a:p>
            <a:r>
              <a:rPr kumimoji="1" lang="en" altLang="zh-TW" dirty="0"/>
              <a:t>      .</a:t>
            </a:r>
            <a:r>
              <a:rPr kumimoji="1" lang="en" altLang="zh-TW" dirty="0" err="1"/>
              <a:t>termsOfService</a:t>
            </a:r>
            <a:r>
              <a:rPr kumimoji="1" lang="en" altLang="zh-TW" dirty="0"/>
              <a:t>(</a:t>
            </a:r>
            <a:r>
              <a:rPr kumimoji="1" lang="en" altLang="zh-TW" dirty="0" err="1"/>
              <a:t>apiTermsOfService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      .license(new License()</a:t>
            </a:r>
          </a:p>
          <a:p>
            <a:r>
              <a:rPr kumimoji="1" lang="en" altLang="zh-TW" dirty="0"/>
              <a:t>        .name(</a:t>
            </a:r>
            <a:r>
              <a:rPr kumimoji="1" lang="en" altLang="zh-TW" dirty="0" err="1"/>
              <a:t>apiLicense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        .</a:t>
            </a:r>
            <a:r>
              <a:rPr kumimoji="1" lang="en" altLang="zh-TW" dirty="0" err="1"/>
              <a:t>url</a:t>
            </a:r>
            <a:r>
              <a:rPr kumimoji="1" lang="en" altLang="zh-TW" dirty="0"/>
              <a:t>(</a:t>
            </a:r>
            <a:r>
              <a:rPr kumimoji="1" lang="en" altLang="zh-TW" dirty="0" err="1"/>
              <a:t>apiLicenseUrl</a:t>
            </a:r>
            <a:r>
              <a:rPr kumimoji="1" lang="en" altLang="zh-TW" dirty="0"/>
              <a:t>)))</a:t>
            </a:r>
          </a:p>
          <a:p>
            <a:r>
              <a:rPr kumimoji="1" lang="en" altLang="zh-TW" dirty="0"/>
              <a:t>    .</a:t>
            </a:r>
            <a:r>
              <a:rPr kumimoji="1" lang="en" altLang="zh-TW" dirty="0" err="1"/>
              <a:t>externalDocs</a:t>
            </a:r>
            <a:r>
              <a:rPr kumimoji="1" lang="en" altLang="zh-TW" dirty="0"/>
              <a:t>(new </a:t>
            </a:r>
            <a:r>
              <a:rPr kumimoji="1" lang="en" altLang="zh-TW" dirty="0" err="1"/>
              <a:t>ExternalDocumentation</a:t>
            </a:r>
            <a:r>
              <a:rPr kumimoji="1" lang="en" altLang="zh-TW" dirty="0"/>
              <a:t>()</a:t>
            </a:r>
          </a:p>
          <a:p>
            <a:r>
              <a:rPr kumimoji="1" lang="en" altLang="zh-TW" dirty="0"/>
              <a:t>      .description(</a:t>
            </a:r>
            <a:r>
              <a:rPr kumimoji="1" lang="en" altLang="zh-TW" dirty="0" err="1"/>
              <a:t>apiExternalDocDesc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      .</a:t>
            </a:r>
            <a:r>
              <a:rPr kumimoji="1" lang="en" altLang="zh-TW" dirty="0" err="1"/>
              <a:t>url</a:t>
            </a:r>
            <a:r>
              <a:rPr kumimoji="1" lang="en" altLang="zh-TW" dirty="0"/>
              <a:t>(</a:t>
            </a:r>
            <a:r>
              <a:rPr kumimoji="1" lang="en" altLang="zh-TW" dirty="0" err="1"/>
              <a:t>apiExternalDocUrl</a:t>
            </a:r>
            <a:r>
              <a:rPr kumimoji="1" lang="en" altLang="zh-TW" dirty="0"/>
              <a:t>));</a:t>
            </a:r>
          </a:p>
          <a:p>
            <a:r>
              <a:rPr kumimoji="1" lang="en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200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8E9C3-0707-E449-9DB7-52BFE2A2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err="1"/>
              <a:t>application.yml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090978-D401-3248-99DA-9DBF6222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 err="1"/>
              <a:t>springdoc.swagger-ui.path</a:t>
            </a:r>
            <a:r>
              <a:rPr lang="en" altLang="zh-TW" dirty="0"/>
              <a:t> and </a:t>
            </a:r>
            <a:r>
              <a:rPr lang="en" altLang="zh-TW" dirty="0" err="1"/>
              <a:t>springdoc.api-docs.path</a:t>
            </a:r>
            <a:endParaRPr lang="en" altLang="zh-TW" dirty="0"/>
          </a:p>
          <a:p>
            <a:r>
              <a:rPr lang="en" altLang="zh-TW" dirty="0" err="1"/>
              <a:t>springdoc.packagesToScan</a:t>
            </a:r>
            <a:r>
              <a:rPr lang="en" altLang="zh-TW" dirty="0"/>
              <a:t> and </a:t>
            </a:r>
            <a:r>
              <a:rPr lang="en" altLang="zh-TW" dirty="0" err="1"/>
              <a:t>springdoc.pathsToMatch</a:t>
            </a:r>
            <a:endParaRPr lang="en" altLang="zh-TW" dirty="0"/>
          </a:p>
        </p:txBody>
      </p:sp>
    </p:spTree>
    <p:extLst>
      <p:ext uri="{BB962C8B-B14F-4D97-AF65-F5344CB8AC3E}">
        <p14:creationId xmlns:p14="http://schemas.microsoft.com/office/powerpoint/2010/main" val="151368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CCCBA-2DFB-9A44-8AB9-983F5BCC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API-specific documentation to the </a:t>
            </a:r>
            <a:r>
              <a:rPr lang="en" altLang="zh-TW" dirty="0" err="1"/>
              <a:t>ProductCompositeService</a:t>
            </a:r>
            <a:r>
              <a:rPr lang="en" altLang="zh-TW" dirty="0"/>
              <a:t> interface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3D1334-B056-3F46-881E-26828850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@Operation and @</a:t>
            </a:r>
            <a:r>
              <a:rPr lang="en" altLang="zh-TW" dirty="0" err="1"/>
              <a:t>ApiResponse</a:t>
            </a:r>
            <a:r>
              <a:rPr lang="en" altLang="zh-TW" dirty="0"/>
              <a:t> annotations</a:t>
            </a:r>
          </a:p>
          <a:p>
            <a:r>
              <a:rPr lang="en" altLang="zh-TW" dirty="0"/>
              <a:t>@</a:t>
            </a:r>
            <a:r>
              <a:rPr lang="en" altLang="zh-TW" dirty="0" err="1"/>
              <a:t>RestControllerAdvice</a:t>
            </a:r>
            <a:r>
              <a:rPr lang="en" altLang="zh-TW" dirty="0"/>
              <a:t> and @</a:t>
            </a:r>
            <a:r>
              <a:rPr lang="en" altLang="zh-TW" dirty="0" err="1"/>
              <a:t>ExceptionHandler</a:t>
            </a:r>
            <a:endParaRPr lang="en" altLang="zh-TW" dirty="0"/>
          </a:p>
          <a:p>
            <a:r>
              <a:rPr lang="en" altLang="zh-TW" dirty="0"/>
              <a:t>@Tag: The documentation of the API on the resource level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451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DD06EE-0218-C04D-8139-1FA8EADB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Building and running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BAA4856-35BD-FE4C-A917-A0B5D5E564C1}"/>
              </a:ext>
            </a:extLst>
          </p:cNvPr>
          <p:cNvSpPr txBox="1"/>
          <p:nvPr/>
        </p:nvSpPr>
        <p:spPr>
          <a:xfrm>
            <a:off x="858644" y="2286000"/>
            <a:ext cx="7147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cd $PROJ_HOME/4-openapi</a:t>
            </a:r>
          </a:p>
          <a:p>
            <a:r>
              <a:rPr kumimoji="1" lang="en" altLang="zh-TW" dirty="0"/>
              <a:t>./</a:t>
            </a:r>
            <a:r>
              <a:rPr kumimoji="1" lang="en" altLang="zh-TW" dirty="0" err="1"/>
              <a:t>gradlew</a:t>
            </a:r>
            <a:r>
              <a:rPr kumimoji="1" lang="en" altLang="zh-TW" dirty="0"/>
              <a:t> clean build &amp;&amp; docker-compose build &amp;&amp; docker-compose up -d</a:t>
            </a:r>
          </a:p>
          <a:p>
            <a:r>
              <a:rPr kumimoji="1" lang="en" altLang="zh-TW" dirty="0"/>
              <a:t> docker </a:t>
            </a:r>
            <a:r>
              <a:rPr kumimoji="1" lang="en" altLang="zh-TW" dirty="0" err="1"/>
              <a:t>ps</a:t>
            </a:r>
            <a:r>
              <a:rPr kumimoji="1" lang="en" altLang="zh-TW" dirty="0"/>
              <a:t> --format {{.Names}}</a:t>
            </a:r>
          </a:p>
          <a:p>
            <a:r>
              <a:rPr kumimoji="1" lang="en" altLang="zh-TW" dirty="0"/>
              <a:t>./test-</a:t>
            </a:r>
            <a:r>
              <a:rPr kumimoji="1" lang="en" altLang="zh-TW" dirty="0" err="1"/>
              <a:t>em</a:t>
            </a:r>
            <a:r>
              <a:rPr kumimoji="1" lang="en" altLang="zh-TW" dirty="0"/>
              <a:t>-</a:t>
            </a:r>
            <a:r>
              <a:rPr kumimoji="1" lang="en" altLang="zh-TW" dirty="0" err="1"/>
              <a:t>all.bash</a:t>
            </a:r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68667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0BEE64-09C8-CD4A-A45A-3AEFFC09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Testing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0BF7D7-0A12-7541-982A-B392B3B4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0960"/>
          </a:xfrm>
        </p:spPr>
        <p:txBody>
          <a:bodyPr/>
          <a:lstStyle/>
          <a:p>
            <a:r>
              <a:rPr lang="en" altLang="zh-TW" dirty="0">
                <a:hlinkClick r:id="rId2"/>
              </a:rPr>
              <a:t>http://localhost:8080/openapi/swagger-ui.html</a:t>
            </a:r>
            <a:endParaRPr lang="en" altLang="zh-TW" dirty="0"/>
          </a:p>
          <a:p>
            <a:r>
              <a:rPr lang="en" altLang="zh-TW" dirty="0">
                <a:hlinkClick r:id="rId3"/>
              </a:rPr>
              <a:t>http://localhost:8080/openapi/v3/api-docs</a:t>
            </a:r>
            <a:endParaRPr lang="en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75B186-16DC-8642-A4F5-A26E5C3F67C3}"/>
              </a:ext>
            </a:extLst>
          </p:cNvPr>
          <p:cNvSpPr txBox="1"/>
          <p:nvPr/>
        </p:nvSpPr>
        <p:spPr>
          <a:xfrm>
            <a:off x="838200" y="3468250"/>
            <a:ext cx="851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curl -X GET "http://localhost:8080/product-composite/123" -H "accept: application/json"</a:t>
            </a:r>
          </a:p>
        </p:txBody>
      </p:sp>
    </p:spTree>
    <p:extLst>
      <p:ext uri="{BB962C8B-B14F-4D97-AF65-F5344CB8AC3E}">
        <p14:creationId xmlns:p14="http://schemas.microsoft.com/office/powerpoint/2010/main" val="337308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304</Words>
  <Application>Microsoft Macintosh PowerPoint</Application>
  <PresentationFormat>寬螢幕</PresentationFormat>
  <Paragraphs>47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Open API</vt:lpstr>
      <vt:lpstr>springdoc-openapi</vt:lpstr>
      <vt:lpstr>Swagger UI</vt:lpstr>
      <vt:lpstr>Configuration</vt:lpstr>
      <vt:lpstr>OpenAPI bean in product-composite-service</vt:lpstr>
      <vt:lpstr>application.yml</vt:lpstr>
      <vt:lpstr>API-specific documentation to the ProductCompositeService interface</vt:lpstr>
      <vt:lpstr>Building and running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郭育郡</dc:creator>
  <cp:lastModifiedBy>郭育郡</cp:lastModifiedBy>
  <cp:revision>35</cp:revision>
  <dcterms:created xsi:type="dcterms:W3CDTF">2022-02-08T04:28:07Z</dcterms:created>
  <dcterms:modified xsi:type="dcterms:W3CDTF">2022-02-08T06:10:59Z</dcterms:modified>
</cp:coreProperties>
</file>