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09"/>
  </p:normalViewPr>
  <p:slideViewPr>
    <p:cSldViewPr snapToGrid="0" snapToObjects="1">
      <p:cViewPr varScale="1">
        <p:scale>
          <a:sx n="114" d="100"/>
          <a:sy n="114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7FB214-BD74-F346-945B-9F4182E10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D636E59-62C9-DF43-B95D-28E77A748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EAE4B9-85A6-AA47-916A-7C05C10B3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EE57-03E8-1B4D-8405-D636427E6B59}" type="datetimeFigureOut">
              <a:rPr kumimoji="1" lang="zh-TW" altLang="en-US" smtClean="0"/>
              <a:t>2022/2/9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A296FA-CE79-EB45-A0E9-550673F35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BBBA42-DC42-CF44-BB49-FAD00FEE2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3F6C-809A-D446-AE30-2C6DFCBC9C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40000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8035B-A95D-2645-B204-E4E86AA95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D97B486-DA0E-F943-9B56-7FCDD283D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DF1EB0-23BE-BA4D-A43B-78146C75D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EE57-03E8-1B4D-8405-D636427E6B59}" type="datetimeFigureOut">
              <a:rPr kumimoji="1" lang="zh-TW" altLang="en-US" smtClean="0"/>
              <a:t>2022/2/9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907683-BED9-964C-9081-4D15D6BD9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2B60D3-490A-8448-9EEC-D3375A744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3F6C-809A-D446-AE30-2C6DFCBC9C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86022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871BC30-229D-EB41-A447-1114FC1591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1FAE7BA-AADF-D64C-A39B-02B68CDC8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114A69-4185-554A-863E-66A93C87B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EE57-03E8-1B4D-8405-D636427E6B59}" type="datetimeFigureOut">
              <a:rPr kumimoji="1" lang="zh-TW" altLang="en-US" smtClean="0"/>
              <a:t>2022/2/9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B911ED-CE96-3043-87C5-1582F6AF9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5C4BD0-AB8A-5944-AB2D-A8946BA8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3F6C-809A-D446-AE30-2C6DFCBC9C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14897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7061ED-DA5B-AD4E-8771-772D7B3D9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465013-950B-D244-AB65-3A32FE78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82BA2F-1397-1143-965F-F7385C497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EE57-03E8-1B4D-8405-D636427E6B59}" type="datetimeFigureOut">
              <a:rPr kumimoji="1" lang="zh-TW" altLang="en-US" smtClean="0"/>
              <a:t>2022/2/9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9A538B-FFEA-F44A-B7AF-9845D5546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206B36-A924-1E44-8DEE-E6935A18C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3F6C-809A-D446-AE30-2C6DFCBC9C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0304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BED643-9485-EB48-B80C-0A05A4B65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369805-DE30-FB44-890F-5C4E00F0D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EE3B15-5010-9044-A05A-F8B7B741D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EE57-03E8-1B4D-8405-D636427E6B59}" type="datetimeFigureOut">
              <a:rPr kumimoji="1" lang="zh-TW" altLang="en-US" smtClean="0"/>
              <a:t>2022/2/9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3E33AC-7D31-084D-88E7-CC47264AD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C02A16-A369-ED48-8138-59392FFBF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3F6C-809A-D446-AE30-2C6DFCBC9C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79258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83A10B-B553-EF43-A581-92EF8D934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6730A9-73AB-8A45-A988-8642A90B4B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5860DFA-1C77-9542-903E-6C8FAC842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29D46C8-7E2D-AC42-A01E-3E4A7F1B8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EE57-03E8-1B4D-8405-D636427E6B59}" type="datetimeFigureOut">
              <a:rPr kumimoji="1" lang="zh-TW" altLang="en-US" smtClean="0"/>
              <a:t>2022/2/9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319AF96-8AF4-4C4B-9E82-677F3FEFC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18F2387-E560-3C44-8E9F-3354A9E7E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3F6C-809A-D446-AE30-2C6DFCBC9C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686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7EDB36-6482-1040-A7F9-0C6C06D2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0D1C961-B836-9748-B112-AF8E4D218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660FF6C-D602-D54E-8830-16751D4C4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5B7F8CB-E349-9C41-A3A2-7E00AE5062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6DCC674-B825-8B4D-8F44-7A9FD13CD4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5F20BAA-E2A7-E646-9797-8E5F7FD38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EE57-03E8-1B4D-8405-D636427E6B59}" type="datetimeFigureOut">
              <a:rPr kumimoji="1" lang="zh-TW" altLang="en-US" smtClean="0"/>
              <a:t>2022/2/9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F83F562-5765-0E46-B863-FAF223F71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1D99E89-4B6E-CD43-9496-2815C063B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3F6C-809A-D446-AE30-2C6DFCBC9C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0497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DEC594-384A-7B46-B021-D7984E6EB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FE91658-0B7B-8E40-9959-99800585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EE57-03E8-1B4D-8405-D636427E6B59}" type="datetimeFigureOut">
              <a:rPr kumimoji="1" lang="zh-TW" altLang="en-US" smtClean="0"/>
              <a:t>2022/2/9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82E9A53-98C1-DB44-B03F-C90150C19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B0444F4-4374-2D45-A333-BE1E8FED8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3F6C-809A-D446-AE30-2C6DFCBC9C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93961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7B87CF1-31EF-9744-9D92-FA7B51A30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EE57-03E8-1B4D-8405-D636427E6B59}" type="datetimeFigureOut">
              <a:rPr kumimoji="1" lang="zh-TW" altLang="en-US" smtClean="0"/>
              <a:t>2022/2/9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45E5018-842E-0A47-9803-949FF8CB1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1E96478-E96D-BE48-AFDC-8D66B5B37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3F6C-809A-D446-AE30-2C6DFCBC9C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81089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5C4B38-9248-1046-BBDB-6D89FBB17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13657B-0F11-1D42-8739-1157A0957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814DE91-E9C3-1B47-9523-BFDE3C039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A680B43-3C0F-BF48-A0BB-848DA0CF8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EE57-03E8-1B4D-8405-D636427E6B59}" type="datetimeFigureOut">
              <a:rPr kumimoji="1" lang="zh-TW" altLang="en-US" smtClean="0"/>
              <a:t>2022/2/9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5E18556-AC93-314A-A8DB-894F4B8B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828B993-B922-E84A-9E47-9EDCB2280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3F6C-809A-D446-AE30-2C6DFCBC9C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363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41EED7-9138-9F47-BDD5-CAD7BA7B4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447DBC8-46F8-4448-BBF8-BAF113C41C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36AC209-2DE6-1B43-AA4A-EC8A22B8A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4E43808-91C4-7C4F-B4E2-9F3362EC6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EE57-03E8-1B4D-8405-D636427E6B59}" type="datetimeFigureOut">
              <a:rPr kumimoji="1" lang="zh-TW" altLang="en-US" smtClean="0"/>
              <a:t>2022/2/9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39A1F38-495D-264C-A292-BCBA93582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1165CF-CCB5-CB42-BF50-D0153C65D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3F6C-809A-D446-AE30-2C6DFCBC9C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501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09AB03E-C51D-AB47-98A4-EA756158C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FCE9849-B044-4B41-B070-9D7769219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BBAEFB-D3A1-4B47-B6E1-B7281B988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1EE57-03E8-1B4D-8405-D636427E6B59}" type="datetimeFigureOut">
              <a:rPr kumimoji="1" lang="zh-TW" altLang="en-US" smtClean="0"/>
              <a:t>2022/2/9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3A6088-95FD-FB4F-9BBF-D1BA80A2ED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08AF4B-82B9-5F4D-A2AE-523567FB1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83F6C-809A-D446-AE30-2C6DFCBC9C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8231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ntainernetworking/cn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422609-D171-CF48-8A97-6BC71FF76D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Kubernetes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A8DD903-1241-A341-9082-03FBF9A6AD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8764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C36EF1-6BA0-9545-9556-3D4DBA5CF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Managing </a:t>
            </a:r>
            <a:r>
              <a:rPr lang="en" altLang="zh-TW" dirty="0"/>
              <a:t>local Kubernetes cluster</a:t>
            </a:r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AA7D15B-8782-7D4D-B8AF-38E9A07BDD89}"/>
              </a:ext>
            </a:extLst>
          </p:cNvPr>
          <p:cNvSpPr txBox="1"/>
          <p:nvPr/>
        </p:nvSpPr>
        <p:spPr>
          <a:xfrm>
            <a:off x="903249" y="2129883"/>
            <a:ext cx="79797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 err="1"/>
              <a:t>minikube</a:t>
            </a:r>
            <a:r>
              <a:rPr kumimoji="1" lang="en" altLang="zh-TW" dirty="0"/>
              <a:t> stop</a:t>
            </a:r>
          </a:p>
          <a:p>
            <a:r>
              <a:rPr kumimoji="1" lang="en" altLang="zh-TW" dirty="0" err="1"/>
              <a:t>minikube</a:t>
            </a:r>
            <a:r>
              <a:rPr kumimoji="1" lang="en" altLang="zh-TW" dirty="0"/>
              <a:t> start</a:t>
            </a:r>
          </a:p>
          <a:p>
            <a:r>
              <a:rPr kumimoji="1" lang="en" altLang="zh-TW" dirty="0" err="1"/>
              <a:t>kubectl</a:t>
            </a:r>
            <a:r>
              <a:rPr kumimoji="1" lang="en" altLang="zh-TW" dirty="0"/>
              <a:t> config set-context $(</a:t>
            </a:r>
            <a:r>
              <a:rPr kumimoji="1" lang="en" altLang="zh-TW" dirty="0" err="1"/>
              <a:t>kubectl</a:t>
            </a:r>
            <a:r>
              <a:rPr kumimoji="1" lang="en" altLang="zh-TW" dirty="0"/>
              <a:t> config current-context) --namespace=hands-on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en" altLang="zh-TW" dirty="0" err="1"/>
              <a:t>minikube</a:t>
            </a:r>
            <a:r>
              <a:rPr kumimoji="1" lang="en" altLang="zh-TW" dirty="0"/>
              <a:t> delete --profile hands-on</a:t>
            </a:r>
          </a:p>
        </p:txBody>
      </p:sp>
    </p:spTree>
    <p:extLst>
      <p:ext uri="{BB962C8B-B14F-4D97-AF65-F5344CB8AC3E}">
        <p14:creationId xmlns:p14="http://schemas.microsoft.com/office/powerpoint/2010/main" val="2068800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A8297F-2BFA-3641-A95A-A623D7CE9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Basic concepts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3C3A27-5859-9E47-8A08-7D902F437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" altLang="zh-TW" dirty="0"/>
              <a:t>The desired state vs. the current state</a:t>
            </a:r>
          </a:p>
          <a:p>
            <a:r>
              <a:rPr lang="en" altLang="zh-TW" dirty="0"/>
              <a:t>Deploy and run containers</a:t>
            </a:r>
          </a:p>
          <a:p>
            <a:r>
              <a:rPr lang="en" altLang="zh-TW" dirty="0"/>
              <a:t>Zero-downtime rolling upgrades such as green/blue and canary deployments</a:t>
            </a:r>
          </a:p>
          <a:p>
            <a:r>
              <a:rPr lang="en" altLang="zh-TW" b="1" dirty="0"/>
              <a:t>liveness probe and readiness probe</a:t>
            </a:r>
          </a:p>
          <a:p>
            <a:r>
              <a:rPr lang="en" altLang="zh-TW" dirty="0"/>
              <a:t>horizontal </a:t>
            </a:r>
            <a:r>
              <a:rPr lang="en" altLang="zh-TW" dirty="0" err="1"/>
              <a:t>autoscaler</a:t>
            </a:r>
            <a:endParaRPr lang="en" altLang="zh-TW" dirty="0"/>
          </a:p>
          <a:p>
            <a:r>
              <a:rPr lang="en" altLang="zh-TW" b="1" dirty="0"/>
              <a:t>Quotas</a:t>
            </a:r>
          </a:p>
          <a:p>
            <a:r>
              <a:rPr lang="en" altLang="zh-TW" b="1" dirty="0"/>
              <a:t>Namespace</a:t>
            </a:r>
          </a:p>
          <a:p>
            <a:r>
              <a:rPr lang="en" altLang="zh-TW" dirty="0"/>
              <a:t>service discovery</a:t>
            </a:r>
          </a:p>
          <a:p>
            <a:r>
              <a:rPr lang="en" altLang="zh-TW" dirty="0"/>
              <a:t>load balance</a:t>
            </a:r>
          </a:p>
          <a:p>
            <a:r>
              <a:rPr lang="en" altLang="zh-TW" b="1" dirty="0"/>
              <a:t>Ingress</a:t>
            </a:r>
          </a:p>
          <a:p>
            <a:r>
              <a:rPr lang="en" altLang="zh-TW" b="1" dirty="0"/>
              <a:t>Container Network Interface </a:t>
            </a:r>
            <a:r>
              <a:rPr lang="en" altLang="zh-TW" dirty="0"/>
              <a:t>(</a:t>
            </a:r>
            <a:r>
              <a:rPr lang="en" altLang="zh-TW" b="1" dirty="0"/>
              <a:t>CNI</a:t>
            </a:r>
            <a:r>
              <a:rPr lang="en" altLang="zh-TW" dirty="0"/>
              <a:t>) specification: </a:t>
            </a:r>
            <a:r>
              <a:rPr lang="en" altLang="zh-TW" dirty="0">
                <a:hlinkClick r:id="rId2"/>
              </a:rPr>
              <a:t>https://github.com/containernetworking/cni</a:t>
            </a:r>
            <a:endParaRPr lang="en" altLang="zh-TW" dirty="0"/>
          </a:p>
          <a:p>
            <a:r>
              <a:rPr lang="en" altLang="zh-TW" b="1" dirty="0"/>
              <a:t>Role-Based Access Control</a:t>
            </a:r>
            <a:r>
              <a:rPr lang="en" altLang="zh-TW" dirty="0"/>
              <a:t> (</a:t>
            </a:r>
            <a:r>
              <a:rPr lang="en" altLang="zh-TW" b="1" dirty="0"/>
              <a:t>RBAC)</a:t>
            </a:r>
            <a:endParaRPr lang="en" altLang="zh-TW" dirty="0"/>
          </a:p>
        </p:txBody>
      </p:sp>
    </p:spTree>
    <p:extLst>
      <p:ext uri="{BB962C8B-B14F-4D97-AF65-F5344CB8AC3E}">
        <p14:creationId xmlns:p14="http://schemas.microsoft.com/office/powerpoint/2010/main" val="1074205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A49D57-D3C4-A24B-8720-EC834463E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API objects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6A6848-C733-1D43-BDAA-28D8D010C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76961" cy="4351338"/>
          </a:xfrm>
        </p:spPr>
        <p:txBody>
          <a:bodyPr>
            <a:normAutofit fontScale="92500" lnSpcReduction="20000"/>
          </a:bodyPr>
          <a:lstStyle/>
          <a:p>
            <a:r>
              <a:rPr lang="en" altLang="zh-TW" dirty="0"/>
              <a:t>Node</a:t>
            </a:r>
          </a:p>
          <a:p>
            <a:r>
              <a:rPr lang="en" altLang="zh-TW" dirty="0"/>
              <a:t>Pod</a:t>
            </a:r>
          </a:p>
          <a:p>
            <a:r>
              <a:rPr lang="en" altLang="zh-TW" dirty="0"/>
              <a:t>Deployment</a:t>
            </a:r>
          </a:p>
          <a:p>
            <a:r>
              <a:rPr lang="en" altLang="zh-TW" dirty="0" err="1"/>
              <a:t>ReplicaSet</a:t>
            </a:r>
            <a:endParaRPr lang="en" altLang="zh-TW" dirty="0"/>
          </a:p>
          <a:p>
            <a:r>
              <a:rPr lang="en" altLang="zh-TW" dirty="0"/>
              <a:t>Service</a:t>
            </a:r>
          </a:p>
          <a:p>
            <a:r>
              <a:rPr lang="en" altLang="zh-TW" dirty="0"/>
              <a:t>Ingress</a:t>
            </a:r>
          </a:p>
          <a:p>
            <a:r>
              <a:rPr lang="en" altLang="zh-TW" dirty="0"/>
              <a:t>Namespace</a:t>
            </a:r>
          </a:p>
          <a:p>
            <a:r>
              <a:rPr lang="en" altLang="zh-TW" dirty="0" err="1"/>
              <a:t>ConfigMap</a:t>
            </a:r>
            <a:endParaRPr lang="en" altLang="zh-TW" dirty="0"/>
          </a:p>
          <a:p>
            <a:r>
              <a:rPr lang="en" altLang="zh-TW" dirty="0"/>
              <a:t>Secret</a:t>
            </a:r>
          </a:p>
          <a:p>
            <a:r>
              <a:rPr lang="en" altLang="zh-TW" dirty="0" err="1"/>
              <a:t>DaemonSet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909982F-1F81-B24F-AC9E-6CB50DEF8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161" y="1690688"/>
            <a:ext cx="6866072" cy="423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50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D81100-FA07-0F42-9F1F-6B870A278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Kubernetes components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B66FCA-75AF-764A-8918-788076014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" altLang="zh-TW" b="1" dirty="0"/>
              <a:t>master nodes</a:t>
            </a:r>
            <a:r>
              <a:rPr lang="en" altLang="zh-TW" dirty="0"/>
              <a:t> and </a:t>
            </a:r>
            <a:r>
              <a:rPr lang="en" altLang="zh-TW" b="1" dirty="0"/>
              <a:t>worker nodes</a:t>
            </a:r>
          </a:p>
          <a:p>
            <a:r>
              <a:rPr kumimoji="1" lang="en" altLang="zh-TW" b="1" dirty="0" err="1"/>
              <a:t>api</a:t>
            </a:r>
            <a:r>
              <a:rPr kumimoji="1" lang="en" altLang="zh-TW" b="1" dirty="0"/>
              <a:t>-server</a:t>
            </a:r>
          </a:p>
          <a:p>
            <a:r>
              <a:rPr kumimoji="1" lang="en-US" altLang="zh-TW" dirty="0" err="1"/>
              <a:t>etcd</a:t>
            </a:r>
            <a:endParaRPr kumimoji="1" lang="en-US" altLang="zh-TW" dirty="0"/>
          </a:p>
          <a:p>
            <a:r>
              <a:rPr kumimoji="1" lang="en-US" altLang="zh-TW" dirty="0"/>
              <a:t>Controller manager</a:t>
            </a:r>
          </a:p>
          <a:p>
            <a:r>
              <a:rPr kumimoji="1" lang="en-US" altLang="zh-TW" dirty="0"/>
              <a:t>Scheduler</a:t>
            </a:r>
          </a:p>
          <a:p>
            <a:r>
              <a:rPr kumimoji="1" lang="en-US" altLang="zh-TW" dirty="0" err="1"/>
              <a:t>kubelet</a:t>
            </a:r>
            <a:endParaRPr kumimoji="1" lang="en-US" altLang="zh-TW" dirty="0"/>
          </a:p>
          <a:p>
            <a:r>
              <a:rPr kumimoji="1" lang="en-US" altLang="zh-TW" dirty="0" err="1"/>
              <a:t>kube</a:t>
            </a:r>
            <a:r>
              <a:rPr kumimoji="1" lang="en-US" altLang="zh-TW" dirty="0"/>
              <a:t>-proxy</a:t>
            </a:r>
          </a:p>
          <a:p>
            <a:r>
              <a:rPr kumimoji="1" lang="en-US" altLang="zh-TW" dirty="0"/>
              <a:t>Container runtime</a:t>
            </a:r>
          </a:p>
          <a:p>
            <a:r>
              <a:rPr kumimoji="1" lang="en-US" altLang="zh-TW" dirty="0"/>
              <a:t>Kubernetes DNS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DA0253E-7345-894B-BAC5-E00AC1320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720" y="2439639"/>
            <a:ext cx="6963409" cy="373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87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E444FB-C5D6-3A4A-BF0F-5EE508043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Minikube</a:t>
            </a: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503A782-E0A3-8A45-8019-94D1004E2529}"/>
              </a:ext>
            </a:extLst>
          </p:cNvPr>
          <p:cNvSpPr txBox="1"/>
          <p:nvPr/>
        </p:nvSpPr>
        <p:spPr>
          <a:xfrm>
            <a:off x="838200" y="1605776"/>
            <a:ext cx="87237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curl -LO https://</a:t>
            </a:r>
            <a:r>
              <a:rPr kumimoji="1" lang="en" altLang="zh-TW" dirty="0" err="1"/>
              <a:t>storage.googleapis.com</a:t>
            </a:r>
            <a:r>
              <a:rPr kumimoji="1" lang="en" altLang="zh-TW" dirty="0"/>
              <a:t>/</a:t>
            </a:r>
            <a:r>
              <a:rPr kumimoji="1" lang="en" altLang="zh-TW" dirty="0" err="1"/>
              <a:t>minikube</a:t>
            </a:r>
            <a:r>
              <a:rPr kumimoji="1" lang="en" altLang="zh-TW" dirty="0"/>
              <a:t>/releases/latest/minikube-darwin-amd64</a:t>
            </a:r>
          </a:p>
          <a:p>
            <a:r>
              <a:rPr kumimoji="1" lang="en" altLang="zh-TW" dirty="0" err="1"/>
              <a:t>sudo</a:t>
            </a:r>
            <a:r>
              <a:rPr kumimoji="1" lang="en" altLang="zh-TW" dirty="0"/>
              <a:t> install minikube-darwin-amd64 /</a:t>
            </a:r>
            <a:r>
              <a:rPr kumimoji="1" lang="en" altLang="zh-TW" dirty="0" err="1"/>
              <a:t>usr</a:t>
            </a:r>
            <a:r>
              <a:rPr kumimoji="1" lang="en" altLang="zh-TW" dirty="0"/>
              <a:t>/local/bin/</a:t>
            </a:r>
            <a:r>
              <a:rPr kumimoji="1" lang="en" altLang="zh-TW" dirty="0" err="1"/>
              <a:t>minikube</a:t>
            </a:r>
            <a:endParaRPr kumimoji="1" lang="en" altLang="zh-TW" dirty="0"/>
          </a:p>
          <a:p>
            <a:endParaRPr kumimoji="1" lang="en" altLang="zh-TW" dirty="0"/>
          </a:p>
          <a:p>
            <a:r>
              <a:rPr kumimoji="1" lang="en" altLang="zh-TW" dirty="0" err="1"/>
              <a:t>minikube</a:t>
            </a:r>
            <a:r>
              <a:rPr kumimoji="1" lang="en" altLang="zh-TW" dirty="0"/>
              <a:t> profile my-profile</a:t>
            </a:r>
          </a:p>
          <a:p>
            <a:r>
              <a:rPr kumimoji="1" lang="en" altLang="zh-TW" dirty="0" err="1"/>
              <a:t>minikube</a:t>
            </a:r>
            <a:r>
              <a:rPr kumimoji="1" lang="en" altLang="zh-TW" dirty="0"/>
              <a:t> config get profile</a:t>
            </a:r>
          </a:p>
          <a:p>
            <a:r>
              <a:rPr lang="en" altLang="zh-TW" dirty="0" err="1"/>
              <a:t>minikube</a:t>
            </a:r>
            <a:r>
              <a:rPr lang="en" altLang="zh-TW" dirty="0"/>
              <a:t> profile list</a:t>
            </a:r>
            <a:endParaRPr kumimoji="1" lang="en" altLang="zh-TW" dirty="0"/>
          </a:p>
        </p:txBody>
      </p:sp>
    </p:spTree>
    <p:extLst>
      <p:ext uri="{BB962C8B-B14F-4D97-AF65-F5344CB8AC3E}">
        <p14:creationId xmlns:p14="http://schemas.microsoft.com/office/powerpoint/2010/main" val="2860107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5581C4-8FAC-284A-AFA4-3933CBF53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kubectl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0B2937-4F84-5643-9A2E-A5F900680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" altLang="zh-TW" dirty="0" err="1"/>
              <a:t>kubectl</a:t>
            </a:r>
            <a:r>
              <a:rPr lang="en" altLang="zh-TW" dirty="0"/>
              <a:t> get: shows information about the specified API object</a:t>
            </a:r>
          </a:p>
          <a:p>
            <a:r>
              <a:rPr lang="en" altLang="zh-TW" dirty="0" err="1"/>
              <a:t>kubectl</a:t>
            </a:r>
            <a:r>
              <a:rPr lang="en" altLang="zh-TW" dirty="0"/>
              <a:t> describe: gives more detail about the specified API object</a:t>
            </a:r>
          </a:p>
          <a:p>
            <a:r>
              <a:rPr lang="en" altLang="zh-TW" dirty="0" err="1"/>
              <a:t>kubectl</a:t>
            </a:r>
            <a:r>
              <a:rPr lang="en" altLang="zh-TW" dirty="0"/>
              <a:t> logs: displays log output from containers</a:t>
            </a:r>
          </a:p>
          <a:p>
            <a:r>
              <a:rPr lang="en" altLang="zh-TW" dirty="0" err="1"/>
              <a:t>kubectl</a:t>
            </a:r>
            <a:r>
              <a:rPr lang="en" altLang="zh-TW" dirty="0"/>
              <a:t> explain: show what fields are available when declaring a Kubernetes object</a:t>
            </a:r>
          </a:p>
          <a:p>
            <a:pPr lvl="1"/>
            <a:r>
              <a:rPr lang="en" altLang="zh-TW" dirty="0" err="1"/>
              <a:t>kubectl</a:t>
            </a:r>
            <a:r>
              <a:rPr lang="en" altLang="zh-TW" dirty="0"/>
              <a:t> explain </a:t>
            </a:r>
            <a:r>
              <a:rPr lang="en" altLang="zh-TW" dirty="0" err="1"/>
              <a:t>deployment.spec.template.spec.containers</a:t>
            </a:r>
            <a:endParaRPr lang="en-US" altLang="zh-TW" dirty="0"/>
          </a:p>
          <a:p>
            <a:r>
              <a:rPr lang="en" altLang="zh-TW" dirty="0"/>
              <a:t>By default, contexts are saved in the ~/.</a:t>
            </a:r>
            <a:r>
              <a:rPr lang="en" altLang="zh-TW" dirty="0" err="1"/>
              <a:t>kube</a:t>
            </a:r>
            <a:r>
              <a:rPr lang="en" altLang="zh-TW" dirty="0"/>
              <a:t>/config file</a:t>
            </a:r>
          </a:p>
          <a:p>
            <a:pPr lvl="1"/>
            <a:r>
              <a:rPr lang="en" altLang="zh-TW" dirty="0"/>
              <a:t>unset KUBECONFIG</a:t>
            </a:r>
          </a:p>
          <a:p>
            <a:pPr lvl="1"/>
            <a:r>
              <a:rPr lang="en" altLang="zh-TW" dirty="0" err="1"/>
              <a:t>kubectl</a:t>
            </a:r>
            <a:r>
              <a:rPr lang="en" altLang="zh-TW" dirty="0"/>
              <a:t> config get-contexts</a:t>
            </a:r>
          </a:p>
          <a:p>
            <a:pPr lvl="1"/>
            <a:r>
              <a:rPr lang="en" altLang="zh-TW" dirty="0" err="1"/>
              <a:t>kubectl</a:t>
            </a:r>
            <a:r>
              <a:rPr lang="en" altLang="zh-TW" dirty="0"/>
              <a:t> config use-context my-cluster</a:t>
            </a:r>
          </a:p>
          <a:p>
            <a:pPr lvl="1"/>
            <a:r>
              <a:rPr lang="en" altLang="zh-TW" dirty="0" err="1"/>
              <a:t>kubectl</a:t>
            </a:r>
            <a:r>
              <a:rPr lang="en" altLang="zh-TW" dirty="0"/>
              <a:t> config set-context $(</a:t>
            </a:r>
            <a:r>
              <a:rPr lang="en" altLang="zh-TW" dirty="0" err="1"/>
              <a:t>kubectl</a:t>
            </a:r>
            <a:r>
              <a:rPr lang="en" altLang="zh-TW" dirty="0"/>
              <a:t> config current-context) --namespace my-namespace</a:t>
            </a:r>
          </a:p>
        </p:txBody>
      </p:sp>
    </p:spTree>
    <p:extLst>
      <p:ext uri="{BB962C8B-B14F-4D97-AF65-F5344CB8AC3E}">
        <p14:creationId xmlns:p14="http://schemas.microsoft.com/office/powerpoint/2010/main" val="2805212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6514DB-9AD6-2F4E-9FA9-290202F8D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Creating a Kubernetes cluster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D21B49-9194-4943-9361-AC84CEAF8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64044" cy="2924795"/>
          </a:xfrm>
        </p:spPr>
        <p:txBody>
          <a:bodyPr>
            <a:normAutofit fontScale="92500" lnSpcReduction="10000"/>
          </a:bodyPr>
          <a:lstStyle/>
          <a:p>
            <a:r>
              <a:rPr lang="en" altLang="zh-TW" dirty="0"/>
              <a:t>Unset the KUBECONFIG environment variable</a:t>
            </a:r>
          </a:p>
          <a:p>
            <a:r>
              <a:rPr lang="en" altLang="zh-TW" dirty="0" err="1"/>
              <a:t>minikube</a:t>
            </a:r>
            <a:r>
              <a:rPr lang="en" altLang="zh-TW" dirty="0"/>
              <a:t> start</a:t>
            </a:r>
          </a:p>
          <a:p>
            <a:pPr lvl="1"/>
            <a:r>
              <a:rPr lang="en" altLang="zh-TW" dirty="0"/>
              <a:t>allocate 10 GB of memory, to the cluster</a:t>
            </a:r>
          </a:p>
          <a:p>
            <a:pPr lvl="1"/>
            <a:r>
              <a:rPr lang="en" altLang="zh-TW" dirty="0"/>
              <a:t>4 CPU cores and 30 GB of disk space</a:t>
            </a:r>
          </a:p>
          <a:p>
            <a:r>
              <a:rPr lang="en" altLang="zh-TW" dirty="0"/>
              <a:t>Specify the </a:t>
            </a:r>
            <a:r>
              <a:rPr lang="en" altLang="zh-TW" dirty="0" err="1"/>
              <a:t>Minikube</a:t>
            </a:r>
            <a:r>
              <a:rPr lang="en" altLang="zh-TW" dirty="0"/>
              <a:t> profile: hands-on</a:t>
            </a:r>
          </a:p>
          <a:p>
            <a:r>
              <a:rPr lang="en" altLang="zh-TW" dirty="0"/>
              <a:t>Use the add-on </a:t>
            </a: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CF93A19-09B6-4641-A753-BDE906F97974}"/>
              </a:ext>
            </a:extLst>
          </p:cNvPr>
          <p:cNvSpPr txBox="1"/>
          <p:nvPr/>
        </p:nvSpPr>
        <p:spPr>
          <a:xfrm>
            <a:off x="6668430" y="1345000"/>
            <a:ext cx="468537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TW" dirty="0"/>
              <a:t>unset KUBECONFIG</a:t>
            </a:r>
          </a:p>
          <a:p>
            <a:endParaRPr kumimoji="1" lang="en" altLang="zh-TW" dirty="0"/>
          </a:p>
          <a:p>
            <a:r>
              <a:rPr kumimoji="1" lang="en" altLang="zh-TW" dirty="0" err="1"/>
              <a:t>minikube</a:t>
            </a:r>
            <a:r>
              <a:rPr kumimoji="1" lang="en" altLang="zh-TW" dirty="0"/>
              <a:t> start \</a:t>
            </a:r>
          </a:p>
          <a:p>
            <a:r>
              <a:rPr kumimoji="1" lang="en" altLang="zh-TW" dirty="0"/>
              <a:t> --profile=hands-on \</a:t>
            </a:r>
          </a:p>
          <a:p>
            <a:r>
              <a:rPr kumimoji="1" lang="en" altLang="zh-TW" dirty="0"/>
              <a:t> --memory=10240 \</a:t>
            </a:r>
          </a:p>
          <a:p>
            <a:r>
              <a:rPr kumimoji="1" lang="en" altLang="zh-TW" dirty="0"/>
              <a:t> --</a:t>
            </a:r>
            <a:r>
              <a:rPr kumimoji="1" lang="en" altLang="zh-TW" dirty="0" err="1"/>
              <a:t>cpus</a:t>
            </a:r>
            <a:r>
              <a:rPr kumimoji="1" lang="en" altLang="zh-TW" dirty="0"/>
              <a:t>=4 \</a:t>
            </a:r>
          </a:p>
          <a:p>
            <a:r>
              <a:rPr kumimoji="1" lang="en" altLang="zh-TW" dirty="0"/>
              <a:t> --disk-size=30g \</a:t>
            </a:r>
          </a:p>
          <a:p>
            <a:r>
              <a:rPr lang="en" altLang="zh-TW" dirty="0"/>
              <a:t> --</a:t>
            </a:r>
            <a:r>
              <a:rPr lang="en" altLang="zh-TW" dirty="0" err="1"/>
              <a:t>kubernetes</a:t>
            </a:r>
            <a:r>
              <a:rPr lang="en" altLang="zh-TW" dirty="0"/>
              <a:t>-version=v1.23.1 \</a:t>
            </a:r>
            <a:endParaRPr kumimoji="1" lang="en" altLang="zh-TW" dirty="0"/>
          </a:p>
          <a:p>
            <a:r>
              <a:rPr kumimoji="1" lang="en" altLang="zh-TW" dirty="0"/>
              <a:t> --driver=</a:t>
            </a:r>
            <a:r>
              <a:rPr kumimoji="1" lang="en" altLang="zh-TW" dirty="0" err="1"/>
              <a:t>hyperkit</a:t>
            </a:r>
            <a:endParaRPr kumimoji="1" lang="en" altLang="zh-TW" dirty="0"/>
          </a:p>
          <a:p>
            <a:endParaRPr kumimoji="1" lang="en" altLang="zh-TW" dirty="0"/>
          </a:p>
          <a:p>
            <a:r>
              <a:rPr kumimoji="1" lang="en" altLang="zh-TW" dirty="0" err="1"/>
              <a:t>minikube</a:t>
            </a:r>
            <a:r>
              <a:rPr kumimoji="1" lang="en" altLang="zh-TW" dirty="0"/>
              <a:t> profile hands-on</a:t>
            </a:r>
          </a:p>
          <a:p>
            <a:r>
              <a:rPr kumimoji="1" lang="en" altLang="zh-TW" dirty="0" err="1"/>
              <a:t>minikube</a:t>
            </a:r>
            <a:r>
              <a:rPr kumimoji="1" lang="en" altLang="zh-TW" dirty="0"/>
              <a:t> status</a:t>
            </a:r>
          </a:p>
          <a:p>
            <a:endParaRPr kumimoji="1" lang="en" altLang="zh-TW" dirty="0"/>
          </a:p>
          <a:p>
            <a:r>
              <a:rPr kumimoji="1" lang="en" altLang="zh-TW" dirty="0" err="1"/>
              <a:t>minikube</a:t>
            </a:r>
            <a:r>
              <a:rPr kumimoji="1" lang="en" altLang="zh-TW" dirty="0"/>
              <a:t> addons enable ingress</a:t>
            </a:r>
          </a:p>
          <a:p>
            <a:r>
              <a:rPr kumimoji="1" lang="en" altLang="zh-TW" dirty="0" err="1"/>
              <a:t>minikube</a:t>
            </a:r>
            <a:r>
              <a:rPr kumimoji="1" lang="en" altLang="zh-TW" dirty="0"/>
              <a:t> addons enable metrics-server</a:t>
            </a:r>
          </a:p>
          <a:p>
            <a:endParaRPr kumimoji="1" lang="en" altLang="zh-TW" dirty="0"/>
          </a:p>
          <a:p>
            <a:r>
              <a:rPr lang="en" altLang="zh-TW" dirty="0" err="1"/>
              <a:t>kubectl</a:t>
            </a:r>
            <a:r>
              <a:rPr lang="en" altLang="zh-TW" dirty="0"/>
              <a:t> get nodes</a:t>
            </a:r>
          </a:p>
          <a:p>
            <a:r>
              <a:rPr kumimoji="1" lang="en" altLang="zh-TW" dirty="0" err="1"/>
              <a:t>kubectl</a:t>
            </a:r>
            <a:r>
              <a:rPr kumimoji="1" lang="en" altLang="zh-TW" dirty="0"/>
              <a:t> get pods --namespace=</a:t>
            </a:r>
            <a:r>
              <a:rPr kumimoji="1" lang="en" altLang="zh-TW" dirty="0" err="1"/>
              <a:t>kube</a:t>
            </a:r>
            <a:r>
              <a:rPr kumimoji="1" lang="en" altLang="zh-TW" dirty="0"/>
              <a:t>-system</a:t>
            </a:r>
          </a:p>
          <a:p>
            <a:r>
              <a:rPr lang="en" altLang="zh-TW" dirty="0" err="1"/>
              <a:t>kubectl</a:t>
            </a:r>
            <a:r>
              <a:rPr lang="en" altLang="zh-TW" dirty="0"/>
              <a:t> get jobs --namespace=</a:t>
            </a:r>
            <a:r>
              <a:rPr lang="en" altLang="zh-TW" dirty="0" err="1"/>
              <a:t>kube</a:t>
            </a:r>
            <a:r>
              <a:rPr lang="en" altLang="zh-TW" dirty="0"/>
              <a:t>-system</a:t>
            </a:r>
            <a:endParaRPr kumimoji="1" lang="en" altLang="zh-TW" dirty="0"/>
          </a:p>
        </p:txBody>
      </p:sp>
    </p:spTree>
    <p:extLst>
      <p:ext uri="{BB962C8B-B14F-4D97-AF65-F5344CB8AC3E}">
        <p14:creationId xmlns:p14="http://schemas.microsoft.com/office/powerpoint/2010/main" val="1210125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2613C3-F7F6-4845-A8E8-05F5B13C1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Deployment</a:t>
            </a: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8915B91-7923-0246-A7C0-D3D65BA1A5CD}"/>
              </a:ext>
            </a:extLst>
          </p:cNvPr>
          <p:cNvSpPr txBox="1"/>
          <p:nvPr/>
        </p:nvSpPr>
        <p:spPr>
          <a:xfrm>
            <a:off x="659781" y="1561171"/>
            <a:ext cx="8370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 err="1"/>
              <a:t>kubectl</a:t>
            </a:r>
            <a:r>
              <a:rPr kumimoji="1" lang="en" altLang="zh-TW" dirty="0"/>
              <a:t> create namespace first-attempts</a:t>
            </a:r>
          </a:p>
          <a:p>
            <a:r>
              <a:rPr kumimoji="1" lang="en" altLang="zh-TW" dirty="0" err="1"/>
              <a:t>kubectl</a:t>
            </a:r>
            <a:r>
              <a:rPr kumimoji="1" lang="en" altLang="zh-TW" dirty="0"/>
              <a:t> config set-context $(</a:t>
            </a:r>
            <a:r>
              <a:rPr kumimoji="1" lang="en" altLang="zh-TW" dirty="0" err="1"/>
              <a:t>kubectl</a:t>
            </a:r>
            <a:r>
              <a:rPr kumimoji="1" lang="en" altLang="zh-TW" dirty="0"/>
              <a:t> config current-context) --namespace=first-attempts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7C85A59-A6BC-C641-BB1F-1714C01AB952}"/>
              </a:ext>
            </a:extLst>
          </p:cNvPr>
          <p:cNvSpPr txBox="1"/>
          <p:nvPr/>
        </p:nvSpPr>
        <p:spPr>
          <a:xfrm>
            <a:off x="659781" y="2522557"/>
            <a:ext cx="638559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cd $PROJ_HOME/7-k8s</a:t>
            </a:r>
          </a:p>
          <a:p>
            <a:r>
              <a:rPr kumimoji="1" lang="en" altLang="zh-TW" dirty="0" err="1"/>
              <a:t>kubectl</a:t>
            </a:r>
            <a:r>
              <a:rPr kumimoji="1" lang="en" altLang="zh-TW" dirty="0"/>
              <a:t> apply -f </a:t>
            </a:r>
            <a:r>
              <a:rPr kumimoji="1" lang="en" altLang="zh-TW" dirty="0" err="1"/>
              <a:t>kubernetes</a:t>
            </a:r>
            <a:r>
              <a:rPr kumimoji="1" lang="en" altLang="zh-TW" dirty="0"/>
              <a:t>/first-attempts/</a:t>
            </a:r>
            <a:r>
              <a:rPr kumimoji="1" lang="en" altLang="zh-TW" dirty="0" err="1"/>
              <a:t>nginx-deployment.yaml</a:t>
            </a:r>
            <a:endParaRPr kumimoji="1" lang="en" altLang="zh-TW" dirty="0"/>
          </a:p>
          <a:p>
            <a:endParaRPr kumimoji="1" lang="en" altLang="zh-TW" dirty="0"/>
          </a:p>
          <a:p>
            <a:r>
              <a:rPr lang="en" altLang="zh-TW" dirty="0" err="1"/>
              <a:t>kubectl</a:t>
            </a:r>
            <a:r>
              <a:rPr lang="en" altLang="zh-TW" dirty="0"/>
              <a:t> get all</a:t>
            </a:r>
          </a:p>
          <a:p>
            <a:endParaRPr lang="en" altLang="zh-TW" dirty="0"/>
          </a:p>
          <a:p>
            <a:r>
              <a:rPr lang="en" altLang="zh-TW" dirty="0" err="1"/>
              <a:t>kubectl</a:t>
            </a:r>
            <a:r>
              <a:rPr lang="en" altLang="zh-TW" dirty="0"/>
              <a:t> get pod --watch</a:t>
            </a:r>
          </a:p>
          <a:p>
            <a:endParaRPr kumimoji="1" lang="en" altLang="zh-TW" dirty="0"/>
          </a:p>
          <a:p>
            <a:r>
              <a:rPr kumimoji="1" lang="en" altLang="zh-TW" dirty="0" err="1"/>
              <a:t>kubectl</a:t>
            </a:r>
            <a:r>
              <a:rPr kumimoji="1" lang="en" altLang="zh-TW" dirty="0"/>
              <a:t> delete pod --selector app=</a:t>
            </a:r>
            <a:r>
              <a:rPr kumimoji="1" lang="en" altLang="zh-TW" dirty="0" err="1"/>
              <a:t>nginx</a:t>
            </a:r>
            <a:r>
              <a:rPr kumimoji="1" lang="en" altLang="zh-TW" dirty="0"/>
              <a:t>-app</a:t>
            </a:r>
          </a:p>
          <a:p>
            <a:endParaRPr kumimoji="1" lang="en" altLang="zh-TW" dirty="0"/>
          </a:p>
          <a:p>
            <a:r>
              <a:rPr kumimoji="1" lang="en" altLang="zh-TW" dirty="0"/>
              <a:t>(Change to 3 replicas)</a:t>
            </a:r>
          </a:p>
          <a:p>
            <a:r>
              <a:rPr kumimoji="1" lang="en" altLang="zh-TW" dirty="0" err="1"/>
              <a:t>kubectl</a:t>
            </a:r>
            <a:r>
              <a:rPr kumimoji="1" lang="en" altLang="zh-TW" dirty="0"/>
              <a:t> apply -f </a:t>
            </a:r>
            <a:r>
              <a:rPr kumimoji="1" lang="en" altLang="zh-TW" dirty="0" err="1"/>
              <a:t>kubernetes</a:t>
            </a:r>
            <a:r>
              <a:rPr kumimoji="1" lang="en" altLang="zh-TW" dirty="0"/>
              <a:t>/first-attempts/</a:t>
            </a:r>
            <a:r>
              <a:rPr kumimoji="1" lang="en" altLang="zh-TW" dirty="0" err="1"/>
              <a:t>nginx-deployment.yaml</a:t>
            </a:r>
            <a:endParaRPr kumimoji="1" lang="en" altLang="zh-TW" dirty="0"/>
          </a:p>
          <a:p>
            <a:endParaRPr kumimoji="1" lang="en" altLang="zh-TW" dirty="0"/>
          </a:p>
          <a:p>
            <a:r>
              <a:rPr kumimoji="1" lang="en" altLang="zh-TW" dirty="0" err="1"/>
              <a:t>kubectl</a:t>
            </a:r>
            <a:r>
              <a:rPr kumimoji="1" lang="en" altLang="zh-TW" dirty="0"/>
              <a:t> apply -f </a:t>
            </a:r>
            <a:r>
              <a:rPr kumimoji="1" lang="en" altLang="zh-TW" dirty="0" err="1"/>
              <a:t>kubernetes</a:t>
            </a:r>
            <a:r>
              <a:rPr kumimoji="1" lang="en" altLang="zh-TW" dirty="0"/>
              <a:t>/first-attempts/</a:t>
            </a:r>
            <a:r>
              <a:rPr kumimoji="1" lang="en" altLang="zh-TW" dirty="0" err="1"/>
              <a:t>nginx-service.yaml</a:t>
            </a:r>
            <a:endParaRPr kumimoji="1" lang="en" altLang="zh-TW" dirty="0"/>
          </a:p>
          <a:p>
            <a:r>
              <a:rPr lang="en" altLang="zh-TW" dirty="0" err="1"/>
              <a:t>kubectl</a:t>
            </a:r>
            <a:r>
              <a:rPr lang="en" altLang="zh-TW" dirty="0"/>
              <a:t> get svc</a:t>
            </a:r>
            <a:endParaRPr kumimoji="1" lang="en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3E638C8-BB99-AE4E-B3CD-9E8C13D0F4E0}"/>
              </a:ext>
            </a:extLst>
          </p:cNvPr>
          <p:cNvSpPr txBox="1"/>
          <p:nvPr/>
        </p:nvSpPr>
        <p:spPr>
          <a:xfrm>
            <a:off x="7961971" y="2517402"/>
            <a:ext cx="2926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dirty="0" err="1"/>
              <a:t>minikube</a:t>
            </a:r>
            <a:r>
              <a:rPr lang="en" altLang="zh-TW" dirty="0"/>
              <a:t> </a:t>
            </a:r>
            <a:r>
              <a:rPr lang="en" altLang="zh-TW" dirty="0" err="1"/>
              <a:t>ip</a:t>
            </a:r>
            <a:endParaRPr lang="en" altLang="zh-TW" dirty="0"/>
          </a:p>
          <a:p>
            <a:r>
              <a:rPr lang="en" altLang="zh-TW" dirty="0"/>
              <a:t>http://192.168.99.116:30080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3836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AA5B13-0E32-4749-88BF-83B3124D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Internal cluster IP address and port</a:t>
            </a:r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F5EDE4F-9043-2545-A78D-A5C75280BFEF}"/>
              </a:ext>
            </a:extLst>
          </p:cNvPr>
          <p:cNvSpPr txBox="1"/>
          <p:nvPr/>
        </p:nvSpPr>
        <p:spPr>
          <a:xfrm>
            <a:off x="802888" y="2263698"/>
            <a:ext cx="109625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 err="1"/>
              <a:t>kubectl</a:t>
            </a:r>
            <a:r>
              <a:rPr kumimoji="1" lang="en" altLang="zh-TW" dirty="0"/>
              <a:t> run -</a:t>
            </a:r>
            <a:r>
              <a:rPr kumimoji="1" lang="en" altLang="zh-TW" dirty="0" err="1"/>
              <a:t>i</a:t>
            </a:r>
            <a:r>
              <a:rPr kumimoji="1" lang="en" altLang="zh-TW" dirty="0"/>
              <a:t> --rm --restart=Never curl-client --image=</a:t>
            </a:r>
            <a:r>
              <a:rPr kumimoji="1" lang="en" altLang="zh-TW" dirty="0" err="1"/>
              <a:t>curlimages</a:t>
            </a:r>
            <a:r>
              <a:rPr kumimoji="1" lang="en" altLang="zh-TW" dirty="0"/>
              <a:t>/curl --command -- curl -s 'http://nginx-service:80'</a:t>
            </a:r>
          </a:p>
          <a:p>
            <a:endParaRPr kumimoji="1" lang="en" altLang="zh-TW" dirty="0"/>
          </a:p>
          <a:p>
            <a:r>
              <a:rPr kumimoji="1" lang="en" altLang="zh-TW" dirty="0" err="1"/>
              <a:t>kubectl</a:t>
            </a:r>
            <a:r>
              <a:rPr kumimoji="1" lang="en" altLang="zh-TW" dirty="0"/>
              <a:t> delete namespace first-attempts</a:t>
            </a:r>
          </a:p>
        </p:txBody>
      </p:sp>
    </p:spTree>
    <p:extLst>
      <p:ext uri="{BB962C8B-B14F-4D97-AF65-F5344CB8AC3E}">
        <p14:creationId xmlns:p14="http://schemas.microsoft.com/office/powerpoint/2010/main" val="1667223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479</Words>
  <Application>Microsoft Macintosh PowerPoint</Application>
  <PresentationFormat>寬螢幕</PresentationFormat>
  <Paragraphs>108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佈景主題</vt:lpstr>
      <vt:lpstr>Kubernetes</vt:lpstr>
      <vt:lpstr>Basic concepts</vt:lpstr>
      <vt:lpstr>API objects</vt:lpstr>
      <vt:lpstr>Kubernetes components</vt:lpstr>
      <vt:lpstr>Minikube</vt:lpstr>
      <vt:lpstr>kubectl</vt:lpstr>
      <vt:lpstr>Creating a Kubernetes cluster</vt:lpstr>
      <vt:lpstr>Deployment</vt:lpstr>
      <vt:lpstr>Internal cluster IP address and port</vt:lpstr>
      <vt:lpstr>Managing local Kubernetes cluster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Deploying Microservices to Kubernetes</dc:title>
  <dc:creator>郭育郡</dc:creator>
  <cp:lastModifiedBy>郭育郡</cp:lastModifiedBy>
  <cp:revision>105</cp:revision>
  <dcterms:created xsi:type="dcterms:W3CDTF">2022-02-09T04:04:08Z</dcterms:created>
  <dcterms:modified xsi:type="dcterms:W3CDTF">2022-02-09T09:45:27Z</dcterms:modified>
</cp:coreProperties>
</file>