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79" r:id="rId26"/>
    <p:sldId id="280" r:id="rId27"/>
    <p:sldId id="281" r:id="rId28"/>
    <p:sldId id="287" r:id="rId29"/>
    <p:sldId id="282" r:id="rId30"/>
    <p:sldId id="288" r:id="rId31"/>
    <p:sldId id="289" r:id="rId32"/>
    <p:sldId id="284" r:id="rId33"/>
    <p:sldId id="285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15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C6C162-338A-6E46-952D-61569E758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EC3F41-15A4-9143-8C37-C791AF35E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8A0FC9-0CC3-2543-8B04-95FBD57C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46E4-F731-D642-9F16-C00B160090D6}" type="datetimeFigureOut">
              <a:rPr kumimoji="1" lang="zh-TW" altLang="en-US" smtClean="0"/>
              <a:t>2022/2/10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2F434A-1D6C-E34D-BC27-1189E7B3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A49D18-CE25-D546-AF93-DEE9A06F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7CC-AC19-E74A-9D74-69D0761D9F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980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DB191-BF71-F440-81E5-1EB6E609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7C93FE-C912-A44F-83DC-4A1F0140E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C888CC-ECF7-9D41-B487-A49D6016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46E4-F731-D642-9F16-C00B160090D6}" type="datetimeFigureOut">
              <a:rPr kumimoji="1" lang="zh-TW" altLang="en-US" smtClean="0"/>
              <a:t>2022/2/10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E1EAD0-C1F5-414B-B2EF-DF16F9E1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55CC33-A246-7642-88BB-E924F65B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7CC-AC19-E74A-9D74-69D0761D9F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484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C8175AB-86D2-5444-955B-B72A2A77B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44D402-C647-C944-B766-051D2B458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7BB125-81C9-7D45-B76A-72630F74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46E4-F731-D642-9F16-C00B160090D6}" type="datetimeFigureOut">
              <a:rPr kumimoji="1" lang="zh-TW" altLang="en-US" smtClean="0"/>
              <a:t>2022/2/10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CA40B3-40D0-8B45-B7DD-E2B34EA9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F5F4D6-93BE-AE4C-B9E4-842D389B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7CC-AC19-E74A-9D74-69D0761D9F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54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4C281-EAA8-414D-9097-E9B4979F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9B340-5477-104D-B820-5E819F14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A804FA-6217-E844-8AA8-79DF9243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46E4-F731-D642-9F16-C00B160090D6}" type="datetimeFigureOut">
              <a:rPr kumimoji="1" lang="zh-TW" altLang="en-US" smtClean="0"/>
              <a:t>2022/2/10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31CB19-1555-DE44-810A-4F71683F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4907A6-526D-1B44-B4F8-66DEEF79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7CC-AC19-E74A-9D74-69D0761D9F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074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22A15-1BF6-E740-81AF-EDC26F2F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49749-D96D-AB4B-AFEC-64F214330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9B0EE2-C028-8C4D-A917-108CDB01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46E4-F731-D642-9F16-C00B160090D6}" type="datetimeFigureOut">
              <a:rPr kumimoji="1" lang="zh-TW" altLang="en-US" smtClean="0"/>
              <a:t>2022/2/10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0BAA41-618A-7141-B74F-417AF386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427E52-7824-AC4B-809C-C677EFB9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7CC-AC19-E74A-9D74-69D0761D9F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829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E32A3-67B3-1F44-80C3-AA82A74F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CD21F5-642C-3140-9727-BBBD51C2B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97CA2A-30AB-EF42-A7DD-ED86A0C7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3752C1-9ACD-8744-81E0-F28B9672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46E4-F731-D642-9F16-C00B160090D6}" type="datetimeFigureOut">
              <a:rPr kumimoji="1" lang="zh-TW" altLang="en-US" smtClean="0"/>
              <a:t>2022/2/10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067E2E-E6F0-EE48-90E9-4056FE9E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4EAC73-A9A6-CF4B-9ABB-6A491405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7CC-AC19-E74A-9D74-69D0761D9F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658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945FA-8A88-5941-AA76-C8593824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2D0357-DBC6-9240-A627-42A4E0652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04A1CE-351F-5D47-A255-15C4AA1E7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BA8DDE-2348-2C40-B58F-04E45F690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76FCD56-2009-204C-84F4-59D5472BD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C5CE413-4834-594E-B7FB-A300121C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46E4-F731-D642-9F16-C00B160090D6}" type="datetimeFigureOut">
              <a:rPr kumimoji="1" lang="zh-TW" altLang="en-US" smtClean="0"/>
              <a:t>2022/2/10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340D39-6A2E-EC4C-837E-87A3C257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49CCC3D-02D7-3241-833D-9079E02A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7CC-AC19-E74A-9D74-69D0761D9F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16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9BA46-F7F9-3749-8AE9-68E0B9B6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F7497B-90EE-BE4C-AE49-39C39B14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46E4-F731-D642-9F16-C00B160090D6}" type="datetimeFigureOut">
              <a:rPr kumimoji="1" lang="zh-TW" altLang="en-US" smtClean="0"/>
              <a:t>2022/2/10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7C83C32-CCF2-544E-8ADE-C7793084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1EF6FB-B1D8-504D-AAA9-03D0E7B6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7CC-AC19-E74A-9D74-69D0761D9F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053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5CBA6B7-F6AE-2344-A12D-9902D5F9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46E4-F731-D642-9F16-C00B160090D6}" type="datetimeFigureOut">
              <a:rPr kumimoji="1" lang="zh-TW" altLang="en-US" smtClean="0"/>
              <a:t>2022/2/10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1968627-F633-274E-8DEC-D66CDDA8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0B6570-48FE-1B44-8C68-D829E79B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7CC-AC19-E74A-9D74-69D0761D9F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738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F2105-5F94-F846-B7DD-477F78E7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E49B9B-6E9E-F244-BCF2-5C19957AA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8DFF27-BD59-034A-AF41-8B259A465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408590-352A-5340-8130-F482870F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46E4-F731-D642-9F16-C00B160090D6}" type="datetimeFigureOut">
              <a:rPr kumimoji="1" lang="zh-TW" altLang="en-US" smtClean="0"/>
              <a:t>2022/2/10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207071-B754-C345-A37C-0A52A1B8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D25823-02E6-DD47-8B87-870AD75F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7CC-AC19-E74A-9D74-69D0761D9F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959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E692A5-7F6B-7A4D-BA12-94E0D296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F447D65-E22D-BE40-83E5-143F2A7CB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DACC75-2BC2-D14A-935B-07941F183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77D600-BF33-DA40-A469-8FE874DB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46E4-F731-D642-9F16-C00B160090D6}" type="datetimeFigureOut">
              <a:rPr kumimoji="1" lang="zh-TW" altLang="en-US" smtClean="0"/>
              <a:t>2022/2/10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8AB5DB-CB20-5443-8335-E6514955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A3FE9D-9AA7-5549-8CB4-0D0A2E53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7CC-AC19-E74A-9D74-69D0761D9F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631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09C1052-6E06-0F4C-9D37-1C319D71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763016-89C1-E443-B92D-81523E101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A2F569-87EA-304C-B263-12B201A51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446E4-F731-D642-9F16-C00B160090D6}" type="datetimeFigureOut">
              <a:rPr kumimoji="1" lang="zh-TW" altLang="en-US" smtClean="0"/>
              <a:t>2022/2/10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DDF932-9DBF-2F4C-9BBD-24459069F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10495C-1855-D04A-8258-D3AC57F7C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D7CC-AC19-E74A-9D74-69D0761D9F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162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harts.jetstack.io/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D0B43-7523-564B-9CC6-6BAC93A7D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Deploying Microservices to Kubernetes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12130F-1562-6742-951E-661491A70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431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4AD2CA-5143-4342-88F3-B9FA43CD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common library chart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491273-BB62-9542-B041-E0EC3A8DB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Reusable templates, also known as </a:t>
            </a:r>
            <a:r>
              <a:rPr lang="en" altLang="zh-TW" b="1" dirty="0"/>
              <a:t>named templates</a:t>
            </a:r>
          </a:p>
          <a:p>
            <a:pPr lvl="1"/>
            <a:r>
              <a:rPr lang="en" altLang="zh-TW" dirty="0"/>
              <a:t>Deployment, Service, </a:t>
            </a:r>
            <a:r>
              <a:rPr lang="en" altLang="zh-TW" dirty="0" err="1"/>
              <a:t>ConfigMap</a:t>
            </a:r>
            <a:r>
              <a:rPr lang="en" altLang="zh-TW" dirty="0"/>
              <a:t>, and Secret</a:t>
            </a:r>
          </a:p>
          <a:p>
            <a:pPr lvl="1"/>
            <a:r>
              <a:rPr lang="en" altLang="zh-TW" dirty="0"/>
              <a:t>name that starts with an underscore, ”_”</a:t>
            </a:r>
          </a:p>
          <a:p>
            <a:pPr lvl="1"/>
            <a:r>
              <a:rPr lang="en" altLang="zh-TW" dirty="0"/>
              <a:t>helm create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275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05040-A5B0-B147-BD49-3D8054BE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err="1"/>
              <a:t>ConfigMap</a:t>
            </a:r>
            <a:r>
              <a:rPr lang="en" altLang="zh-TW" dirty="0"/>
              <a:t> template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DF26EDB-19B5-8841-986D-B9718524351D}"/>
              </a:ext>
            </a:extLst>
          </p:cNvPr>
          <p:cNvSpPr txBox="1"/>
          <p:nvPr/>
        </p:nvSpPr>
        <p:spPr>
          <a:xfrm>
            <a:off x="289932" y="1690688"/>
            <a:ext cx="56823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{{- define "</a:t>
            </a:r>
            <a:r>
              <a:rPr kumimoji="1" lang="en" altLang="zh-TW" dirty="0" err="1"/>
              <a:t>common.configmap_from_file</a:t>
            </a:r>
            <a:r>
              <a:rPr kumimoji="1" lang="en" altLang="zh-TW" dirty="0"/>
              <a:t>" -}}</a:t>
            </a:r>
          </a:p>
          <a:p>
            <a:r>
              <a:rPr kumimoji="1" lang="en" altLang="zh-TW" dirty="0" err="1"/>
              <a:t>apiVersion</a:t>
            </a:r>
            <a:r>
              <a:rPr kumimoji="1" lang="en" altLang="zh-TW" dirty="0"/>
              <a:t>: v1</a:t>
            </a:r>
          </a:p>
          <a:p>
            <a:r>
              <a:rPr kumimoji="1" lang="en" altLang="zh-TW" dirty="0"/>
              <a:t>kind: </a:t>
            </a:r>
            <a:r>
              <a:rPr kumimoji="1" lang="en" altLang="zh-TW" dirty="0" err="1"/>
              <a:t>ConfigMap</a:t>
            </a:r>
            <a:endParaRPr kumimoji="1" lang="en" altLang="zh-TW" dirty="0"/>
          </a:p>
          <a:p>
            <a:r>
              <a:rPr kumimoji="1" lang="en" altLang="zh-TW" dirty="0"/>
              <a:t>metadata:</a:t>
            </a:r>
          </a:p>
          <a:p>
            <a:r>
              <a:rPr kumimoji="1" lang="en" altLang="zh-TW" dirty="0"/>
              <a:t>  name: {{ include "</a:t>
            </a:r>
            <a:r>
              <a:rPr kumimoji="1" lang="en" altLang="zh-TW" dirty="0" err="1"/>
              <a:t>common.fullname</a:t>
            </a:r>
            <a:r>
              <a:rPr kumimoji="1" lang="en" altLang="zh-TW" dirty="0"/>
              <a:t>" . }}</a:t>
            </a:r>
          </a:p>
          <a:p>
            <a:r>
              <a:rPr kumimoji="1" lang="en" altLang="zh-TW" dirty="0"/>
              <a:t>  labels: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app.kubernetes.io</a:t>
            </a:r>
            <a:r>
              <a:rPr kumimoji="1" lang="en" altLang="zh-TW" dirty="0"/>
              <a:t>/name: {{ include "</a:t>
            </a:r>
            <a:r>
              <a:rPr kumimoji="1" lang="en" altLang="zh-TW" dirty="0" err="1"/>
              <a:t>common.name</a:t>
            </a:r>
            <a:r>
              <a:rPr kumimoji="1" lang="en" altLang="zh-TW" dirty="0"/>
              <a:t>" . }}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helm.sh</a:t>
            </a:r>
            <a:r>
              <a:rPr kumimoji="1" lang="en" altLang="zh-TW" dirty="0"/>
              <a:t>/chart: {{ include "</a:t>
            </a:r>
            <a:r>
              <a:rPr kumimoji="1" lang="en" altLang="zh-TW" dirty="0" err="1"/>
              <a:t>common.chart</a:t>
            </a:r>
            <a:r>
              <a:rPr kumimoji="1" lang="en" altLang="zh-TW" dirty="0"/>
              <a:t>" . }}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app.kubernetes.io</a:t>
            </a:r>
            <a:r>
              <a:rPr kumimoji="1" lang="en" altLang="zh-TW" dirty="0"/>
              <a:t>/managed-by: {{ .</a:t>
            </a:r>
            <a:r>
              <a:rPr kumimoji="1" lang="en" altLang="zh-TW" dirty="0" err="1"/>
              <a:t>Release.Service</a:t>
            </a:r>
            <a:r>
              <a:rPr kumimoji="1" lang="en" altLang="zh-TW" dirty="0"/>
              <a:t> }}</a:t>
            </a:r>
          </a:p>
          <a:p>
            <a:r>
              <a:rPr kumimoji="1" lang="en" altLang="zh-TW" dirty="0"/>
              <a:t>data:</a:t>
            </a:r>
          </a:p>
          <a:p>
            <a:r>
              <a:rPr kumimoji="1" lang="en" altLang="zh-TW" dirty="0"/>
              <a:t>{{ (.</a:t>
            </a:r>
            <a:r>
              <a:rPr kumimoji="1" lang="en" altLang="zh-TW" dirty="0" err="1"/>
              <a:t>Files.Glob</a:t>
            </a:r>
            <a:r>
              <a:rPr kumimoji="1" lang="en" altLang="zh-TW" dirty="0"/>
              <a:t> "config-repo/*").</a:t>
            </a:r>
            <a:r>
              <a:rPr kumimoji="1" lang="en" altLang="zh-TW" dirty="0" err="1"/>
              <a:t>AsConfig</a:t>
            </a:r>
            <a:r>
              <a:rPr kumimoji="1" lang="en" altLang="zh-TW" dirty="0"/>
              <a:t> | indent 2 }}</a:t>
            </a:r>
          </a:p>
          <a:p>
            <a:r>
              <a:rPr kumimoji="1" lang="en" altLang="zh-TW" dirty="0"/>
              <a:t>{{- end -}}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47C8A1D-6A45-6143-AEFA-7C7D6FBE0CD2}"/>
              </a:ext>
            </a:extLst>
          </p:cNvPr>
          <p:cNvSpPr txBox="1"/>
          <p:nvPr/>
        </p:nvSpPr>
        <p:spPr>
          <a:xfrm>
            <a:off x="6096000" y="1349297"/>
            <a:ext cx="590706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---</a:t>
            </a:r>
          </a:p>
          <a:p>
            <a:r>
              <a:rPr kumimoji="1" lang="en" altLang="zh-TW" dirty="0"/>
              <a:t># Source: config-server/templates/</a:t>
            </a:r>
            <a:r>
              <a:rPr kumimoji="1" lang="en" altLang="zh-TW" dirty="0" err="1"/>
              <a:t>configmap_from_file.yaml</a:t>
            </a:r>
            <a:endParaRPr kumimoji="1" lang="en" altLang="zh-TW" dirty="0"/>
          </a:p>
          <a:p>
            <a:r>
              <a:rPr kumimoji="1" lang="en" altLang="zh-TW" dirty="0" err="1"/>
              <a:t>apiVersion</a:t>
            </a:r>
            <a:r>
              <a:rPr kumimoji="1" lang="en" altLang="zh-TW" dirty="0"/>
              <a:t>: v1</a:t>
            </a:r>
          </a:p>
          <a:p>
            <a:r>
              <a:rPr kumimoji="1" lang="en" altLang="zh-TW" dirty="0"/>
              <a:t>kind: </a:t>
            </a:r>
            <a:r>
              <a:rPr kumimoji="1" lang="en" altLang="zh-TW" dirty="0" err="1"/>
              <a:t>ConfigMap</a:t>
            </a:r>
            <a:endParaRPr kumimoji="1" lang="en" altLang="zh-TW" dirty="0"/>
          </a:p>
          <a:p>
            <a:r>
              <a:rPr kumimoji="1" lang="en" altLang="zh-TW" dirty="0"/>
              <a:t>metadata:</a:t>
            </a:r>
          </a:p>
          <a:p>
            <a:r>
              <a:rPr kumimoji="1" lang="en" altLang="zh-TW" dirty="0"/>
              <a:t>  name: config-server</a:t>
            </a:r>
          </a:p>
          <a:p>
            <a:r>
              <a:rPr kumimoji="1" lang="en" altLang="zh-TW" dirty="0"/>
              <a:t>  labels: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app.kubernetes.io</a:t>
            </a:r>
            <a:r>
              <a:rPr kumimoji="1" lang="en" altLang="zh-TW" dirty="0"/>
              <a:t>/name: config-server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helm.sh</a:t>
            </a:r>
            <a:r>
              <a:rPr kumimoji="1" lang="en" altLang="zh-TW" dirty="0"/>
              <a:t>/chart: config-server-1.0.0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app.kubernetes.io</a:t>
            </a:r>
            <a:r>
              <a:rPr kumimoji="1" lang="en" altLang="zh-TW" dirty="0"/>
              <a:t>/managed-by: Helm</a:t>
            </a:r>
          </a:p>
          <a:p>
            <a:r>
              <a:rPr kumimoji="1" lang="en" altLang="zh-TW" dirty="0"/>
              <a:t>data: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application.yml</a:t>
            </a:r>
            <a:r>
              <a:rPr kumimoji="1" lang="en" altLang="zh-TW" dirty="0"/>
              <a:t>: |-</a:t>
            </a:r>
          </a:p>
          <a:p>
            <a:r>
              <a:rPr kumimoji="1" lang="en" altLang="zh-TW" dirty="0"/>
              <a:t>    app:</a:t>
            </a:r>
          </a:p>
          <a:p>
            <a:r>
              <a:rPr kumimoji="1" lang="en" altLang="zh-TW" dirty="0"/>
              <a:t>      auth-server: localhost</a:t>
            </a:r>
          </a:p>
          <a:p>
            <a:r>
              <a:rPr kumimoji="1" lang="en" altLang="zh-TW" dirty="0"/>
              <a:t>  ...</a:t>
            </a:r>
          </a:p>
          <a:p>
            <a:r>
              <a:rPr kumimoji="1" lang="en" altLang="zh-TW" dirty="0"/>
              <a:t>  auth-</a:t>
            </a:r>
            <a:r>
              <a:rPr kumimoji="1" lang="en" altLang="zh-TW" dirty="0" err="1"/>
              <a:t>server.yml</a:t>
            </a:r>
            <a:r>
              <a:rPr kumimoji="1" lang="en" altLang="zh-TW" dirty="0"/>
              <a:t>: |-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server.port</a:t>
            </a:r>
            <a:r>
              <a:rPr kumimoji="1" lang="en" altLang="zh-TW" dirty="0"/>
              <a:t>: 9999</a:t>
            </a:r>
          </a:p>
          <a:p>
            <a:r>
              <a:rPr kumimoji="1" lang="en" altLang="zh-TW" dirty="0"/>
              <a:t>  ...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336251B-1FF3-C94E-9464-BEF53B57A28C}"/>
              </a:ext>
            </a:extLst>
          </p:cNvPr>
          <p:cNvSpPr txBox="1"/>
          <p:nvPr/>
        </p:nvSpPr>
        <p:spPr>
          <a:xfrm>
            <a:off x="947854" y="5999356"/>
            <a:ext cx="1559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helm template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50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3AE98-A992-424B-BF1B-586FC7E9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Secrets template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425242F-90B6-5F47-B14D-E9D9F381E0F6}"/>
              </a:ext>
            </a:extLst>
          </p:cNvPr>
          <p:cNvSpPr txBox="1"/>
          <p:nvPr/>
        </p:nvSpPr>
        <p:spPr>
          <a:xfrm>
            <a:off x="412595" y="1502688"/>
            <a:ext cx="549015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{{- define "</a:t>
            </a:r>
            <a:r>
              <a:rPr kumimoji="1" lang="en" altLang="zh-TW" dirty="0" err="1"/>
              <a:t>common.secrets</a:t>
            </a:r>
            <a:r>
              <a:rPr kumimoji="1" lang="en" altLang="zh-TW" dirty="0"/>
              <a:t>" -}}</a:t>
            </a:r>
          </a:p>
          <a:p>
            <a:r>
              <a:rPr kumimoji="1" lang="en" altLang="zh-TW" dirty="0"/>
              <a:t>{{- range $</a:t>
            </a:r>
            <a:r>
              <a:rPr kumimoji="1" lang="en" altLang="zh-TW" dirty="0" err="1"/>
              <a:t>secretName</a:t>
            </a:r>
            <a:r>
              <a:rPr kumimoji="1" lang="en" altLang="zh-TW" dirty="0"/>
              <a:t>, $</a:t>
            </a:r>
            <a:r>
              <a:rPr kumimoji="1" lang="en" altLang="zh-TW" dirty="0" err="1"/>
              <a:t>secretMap</a:t>
            </a:r>
            <a:r>
              <a:rPr kumimoji="1" lang="en" altLang="zh-TW" dirty="0"/>
              <a:t> := .</a:t>
            </a:r>
            <a:r>
              <a:rPr kumimoji="1" lang="en" altLang="zh-TW" dirty="0" err="1"/>
              <a:t>Values.secrets</a:t>
            </a:r>
            <a:r>
              <a:rPr kumimoji="1" lang="en" altLang="zh-TW" dirty="0"/>
              <a:t> }}</a:t>
            </a:r>
          </a:p>
          <a:p>
            <a:r>
              <a:rPr kumimoji="1" lang="en" altLang="zh-TW" dirty="0" err="1"/>
              <a:t>apiVersion</a:t>
            </a:r>
            <a:r>
              <a:rPr kumimoji="1" lang="en" altLang="zh-TW" dirty="0"/>
              <a:t>: v1</a:t>
            </a:r>
          </a:p>
          <a:p>
            <a:r>
              <a:rPr kumimoji="1" lang="en" altLang="zh-TW" dirty="0"/>
              <a:t>kind: Secret</a:t>
            </a:r>
          </a:p>
          <a:p>
            <a:r>
              <a:rPr kumimoji="1" lang="en" altLang="zh-TW" dirty="0"/>
              <a:t>metadata:</a:t>
            </a:r>
          </a:p>
          <a:p>
            <a:r>
              <a:rPr kumimoji="1" lang="en" altLang="zh-TW" dirty="0"/>
              <a:t>  name: {{ $</a:t>
            </a:r>
            <a:r>
              <a:rPr kumimoji="1" lang="en" altLang="zh-TW" dirty="0" err="1"/>
              <a:t>secretName</a:t>
            </a:r>
            <a:r>
              <a:rPr kumimoji="1" lang="en" altLang="zh-TW" dirty="0"/>
              <a:t> }}</a:t>
            </a:r>
          </a:p>
          <a:p>
            <a:r>
              <a:rPr kumimoji="1" lang="en" altLang="zh-TW" dirty="0"/>
              <a:t>  labels: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app.kubernetes.io</a:t>
            </a:r>
            <a:r>
              <a:rPr kumimoji="1" lang="en" altLang="zh-TW" dirty="0"/>
              <a:t>/name: {{ $</a:t>
            </a:r>
            <a:r>
              <a:rPr kumimoji="1" lang="en" altLang="zh-TW" dirty="0" err="1"/>
              <a:t>secretName</a:t>
            </a:r>
            <a:r>
              <a:rPr kumimoji="1" lang="en" altLang="zh-TW" dirty="0"/>
              <a:t> }}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helm.sh</a:t>
            </a:r>
            <a:r>
              <a:rPr kumimoji="1" lang="en" altLang="zh-TW" dirty="0"/>
              <a:t>/chart: {{ include "</a:t>
            </a:r>
            <a:r>
              <a:rPr kumimoji="1" lang="en" altLang="zh-TW" dirty="0" err="1"/>
              <a:t>common.chart</a:t>
            </a:r>
            <a:r>
              <a:rPr kumimoji="1" lang="en" altLang="zh-TW" dirty="0"/>
              <a:t>" $ }}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app.kubernetes.io</a:t>
            </a:r>
            <a:r>
              <a:rPr kumimoji="1" lang="en" altLang="zh-TW" dirty="0"/>
              <a:t>/managed-by: {{ $.</a:t>
            </a:r>
            <a:r>
              <a:rPr kumimoji="1" lang="en" altLang="zh-TW" dirty="0" err="1"/>
              <a:t>Release.Service</a:t>
            </a:r>
            <a:r>
              <a:rPr kumimoji="1" lang="en" altLang="zh-TW" dirty="0"/>
              <a:t> }}</a:t>
            </a:r>
          </a:p>
          <a:p>
            <a:r>
              <a:rPr kumimoji="1" lang="en" altLang="zh-TW" dirty="0"/>
              <a:t>type: Opaque</a:t>
            </a:r>
          </a:p>
          <a:p>
            <a:r>
              <a:rPr kumimoji="1" lang="en" altLang="zh-TW" dirty="0"/>
              <a:t>data:</a:t>
            </a:r>
          </a:p>
          <a:p>
            <a:r>
              <a:rPr kumimoji="1" lang="en" altLang="zh-TW" dirty="0"/>
              <a:t>{{- range $key, $</a:t>
            </a:r>
            <a:r>
              <a:rPr kumimoji="1" lang="en" altLang="zh-TW" dirty="0" err="1"/>
              <a:t>val</a:t>
            </a:r>
            <a:r>
              <a:rPr kumimoji="1" lang="en" altLang="zh-TW" dirty="0"/>
              <a:t> := $</a:t>
            </a:r>
            <a:r>
              <a:rPr kumimoji="1" lang="en" altLang="zh-TW" dirty="0" err="1"/>
              <a:t>secretMap</a:t>
            </a:r>
            <a:r>
              <a:rPr kumimoji="1" lang="en" altLang="zh-TW" dirty="0"/>
              <a:t> }}</a:t>
            </a:r>
          </a:p>
          <a:p>
            <a:r>
              <a:rPr kumimoji="1" lang="en" altLang="zh-TW" dirty="0"/>
              <a:t>  {{ $key }}: {{ $</a:t>
            </a:r>
            <a:r>
              <a:rPr kumimoji="1" lang="en" altLang="zh-TW" dirty="0" err="1"/>
              <a:t>val</a:t>
            </a:r>
            <a:r>
              <a:rPr kumimoji="1" lang="en" altLang="zh-TW" dirty="0"/>
              <a:t> | b64enc }}</a:t>
            </a:r>
          </a:p>
          <a:p>
            <a:r>
              <a:rPr kumimoji="1" lang="en" altLang="zh-TW" dirty="0"/>
              <a:t>{{- end }}</a:t>
            </a:r>
          </a:p>
          <a:p>
            <a:r>
              <a:rPr kumimoji="1" lang="en" altLang="zh-TW" dirty="0"/>
              <a:t>---</a:t>
            </a:r>
          </a:p>
          <a:p>
            <a:r>
              <a:rPr kumimoji="1" lang="en" altLang="zh-TW" dirty="0"/>
              <a:t>{{- end -}}</a:t>
            </a:r>
          </a:p>
          <a:p>
            <a:r>
              <a:rPr kumimoji="1" lang="en" altLang="zh-TW" dirty="0"/>
              <a:t>{{- end -}}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6806F89-9793-CE43-8DEF-175292BC3E26}"/>
              </a:ext>
            </a:extLst>
          </p:cNvPr>
          <p:cNvSpPr txBox="1"/>
          <p:nvPr/>
        </p:nvSpPr>
        <p:spPr>
          <a:xfrm>
            <a:off x="5533775" y="5292546"/>
            <a:ext cx="6189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cd $PROJ_HOME/7-k8s/</a:t>
            </a:r>
            <a:r>
              <a:rPr kumimoji="1" lang="en" altLang="zh-TW" dirty="0" err="1"/>
              <a:t>kubernetes</a:t>
            </a:r>
            <a:r>
              <a:rPr kumimoji="1" lang="en" altLang="zh-TW" dirty="0"/>
              <a:t>/helm</a:t>
            </a:r>
          </a:p>
          <a:p>
            <a:r>
              <a:rPr kumimoji="1" lang="en" altLang="zh-TW" dirty="0"/>
              <a:t>for f in components/*; do helm dependency update $f; done</a:t>
            </a:r>
          </a:p>
          <a:p>
            <a:r>
              <a:rPr kumimoji="1" lang="en" altLang="zh-TW" dirty="0"/>
              <a:t>helm dependency update environments/dev-env</a:t>
            </a:r>
          </a:p>
          <a:p>
            <a:r>
              <a:rPr kumimoji="1" lang="en" altLang="zh-TW" dirty="0"/>
              <a:t>helm template environments/dev-env -s templates/</a:t>
            </a:r>
            <a:r>
              <a:rPr kumimoji="1" lang="en" altLang="zh-TW" dirty="0" err="1"/>
              <a:t>secrets.yaml</a:t>
            </a:r>
            <a:endParaRPr kumimoji="1" lang="en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B3021D-D69B-A043-9065-3AC82DAA21D0}"/>
              </a:ext>
            </a:extLst>
          </p:cNvPr>
          <p:cNvSpPr txBox="1"/>
          <p:nvPr/>
        </p:nvSpPr>
        <p:spPr>
          <a:xfrm>
            <a:off x="8051180" y="11485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233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30DF650-9501-2B40-B4F7-750298D9CA4F}"/>
              </a:ext>
            </a:extLst>
          </p:cNvPr>
          <p:cNvSpPr txBox="1"/>
          <p:nvPr/>
        </p:nvSpPr>
        <p:spPr>
          <a:xfrm>
            <a:off x="3046142" y="-633651"/>
            <a:ext cx="6099716" cy="8125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---</a:t>
            </a:r>
          </a:p>
          <a:p>
            <a:r>
              <a:rPr lang="zh-TW" altLang="en-US" dirty="0"/>
              <a:t># Source: dev-env/templates/secrets.yaml</a:t>
            </a:r>
          </a:p>
          <a:p>
            <a:r>
              <a:rPr lang="zh-TW" altLang="en-US" dirty="0"/>
              <a:t>apiVersion: v1</a:t>
            </a:r>
          </a:p>
          <a:p>
            <a:r>
              <a:rPr lang="zh-TW" altLang="en-US" dirty="0"/>
              <a:t>kind: Secret</a:t>
            </a:r>
          </a:p>
          <a:p>
            <a:r>
              <a:rPr lang="zh-TW" altLang="en-US" dirty="0"/>
              <a:t>metadata:</a:t>
            </a:r>
          </a:p>
          <a:p>
            <a:r>
              <a:rPr lang="zh-TW" altLang="en-US" dirty="0"/>
              <a:t>  name: config-client-credentials</a:t>
            </a:r>
          </a:p>
          <a:p>
            <a:r>
              <a:rPr lang="zh-TW" altLang="en-US" dirty="0"/>
              <a:t>  labels:</a:t>
            </a:r>
          </a:p>
          <a:p>
            <a:r>
              <a:rPr lang="zh-TW" altLang="en-US" dirty="0"/>
              <a:t>    app.kubernetes.io/name: config-client-credentials</a:t>
            </a:r>
          </a:p>
          <a:p>
            <a:r>
              <a:rPr lang="zh-TW" altLang="en-US" dirty="0"/>
              <a:t>    helm.sh/chart: dev-env-1.0.0</a:t>
            </a:r>
          </a:p>
          <a:p>
            <a:r>
              <a:rPr lang="zh-TW" altLang="en-US" dirty="0"/>
              <a:t>    app.kubernetes.io/managed-by: Helm</a:t>
            </a:r>
          </a:p>
          <a:p>
            <a:r>
              <a:rPr lang="zh-TW" altLang="en-US" dirty="0"/>
              <a:t>type: Opaque</a:t>
            </a:r>
          </a:p>
          <a:p>
            <a:r>
              <a:rPr lang="zh-TW" altLang="en-US" dirty="0"/>
              <a:t>data:</a:t>
            </a:r>
          </a:p>
          <a:p>
            <a:r>
              <a:rPr lang="zh-TW" altLang="en-US" dirty="0"/>
              <a:t>  CONFIG_SERVER_PWD: ZGV2LXB3ZA==</a:t>
            </a:r>
          </a:p>
          <a:p>
            <a:r>
              <a:rPr lang="zh-TW" altLang="en-US" dirty="0"/>
              <a:t>  CONFIG_SERVER_USR: ZGV2LXVzcg==</a:t>
            </a:r>
          </a:p>
          <a:p>
            <a:r>
              <a:rPr lang="zh-TW" altLang="en-US" dirty="0"/>
              <a:t>---</a:t>
            </a:r>
          </a:p>
          <a:p>
            <a:r>
              <a:rPr lang="zh-TW" altLang="en-US" dirty="0"/>
              <a:t># Source: dev-env/templates/secrets.yaml</a:t>
            </a:r>
          </a:p>
          <a:p>
            <a:r>
              <a:rPr lang="zh-TW" altLang="en-US" dirty="0"/>
              <a:t>apiVersion: v1</a:t>
            </a:r>
          </a:p>
          <a:p>
            <a:r>
              <a:rPr lang="zh-TW" altLang="en-US" dirty="0"/>
              <a:t>kind: Secret</a:t>
            </a:r>
          </a:p>
          <a:p>
            <a:r>
              <a:rPr lang="zh-TW" altLang="en-US" dirty="0"/>
              <a:t>metadata:</a:t>
            </a:r>
          </a:p>
          <a:p>
            <a:r>
              <a:rPr lang="zh-TW" altLang="en-US" dirty="0"/>
              <a:t>  name: config-server-secrets</a:t>
            </a:r>
          </a:p>
          <a:p>
            <a:r>
              <a:rPr lang="zh-TW" altLang="en-US" dirty="0"/>
              <a:t>  labels:</a:t>
            </a:r>
          </a:p>
          <a:p>
            <a:r>
              <a:rPr lang="zh-TW" altLang="en-US" dirty="0"/>
              <a:t>    app.kubernetes.io/name: config-server-secrets</a:t>
            </a:r>
          </a:p>
          <a:p>
            <a:r>
              <a:rPr lang="zh-TW" altLang="en-US" dirty="0"/>
              <a:t>    helm.sh/chart: dev-env-1.0.0</a:t>
            </a:r>
          </a:p>
          <a:p>
            <a:r>
              <a:rPr lang="zh-TW" altLang="en-US" dirty="0"/>
              <a:t>    app.kubernetes.io/managed-by: Helm</a:t>
            </a:r>
          </a:p>
          <a:p>
            <a:r>
              <a:rPr lang="zh-TW" altLang="en-US" dirty="0"/>
              <a:t>type: Opaque</a:t>
            </a:r>
          </a:p>
          <a:p>
            <a:r>
              <a:rPr lang="zh-TW" altLang="en-US" dirty="0"/>
              <a:t>data:</a:t>
            </a:r>
          </a:p>
          <a:p>
            <a:r>
              <a:rPr lang="zh-TW" altLang="en-US" dirty="0"/>
              <a:t>  ENCRYPT_KEY: bXktdmVyeS1zZWN1cmUtZW5jcnlwdC1rZXk=</a:t>
            </a:r>
          </a:p>
          <a:p>
            <a:r>
              <a:rPr lang="zh-TW" altLang="en-US" dirty="0"/>
              <a:t>  SPRING_SECURITY_USER_NAME: ZGV2LXVzcg==</a:t>
            </a:r>
          </a:p>
          <a:p>
            <a:r>
              <a:rPr lang="zh-TW" altLang="en-US" dirty="0"/>
              <a:t>  SPRING_SECURITY_USER_PASSWORD: ZGV2LXB3ZA==</a:t>
            </a:r>
          </a:p>
        </p:txBody>
      </p:sp>
    </p:spTree>
    <p:extLst>
      <p:ext uri="{BB962C8B-B14F-4D97-AF65-F5344CB8AC3E}">
        <p14:creationId xmlns:p14="http://schemas.microsoft.com/office/powerpoint/2010/main" val="2476081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79311-D04F-A845-B3D9-2AB032F7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Service template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306667F-9AC5-A24F-80E8-6319602FED85}"/>
              </a:ext>
            </a:extLst>
          </p:cNvPr>
          <p:cNvSpPr txBox="1"/>
          <p:nvPr/>
        </p:nvSpPr>
        <p:spPr>
          <a:xfrm>
            <a:off x="413611" y="1690688"/>
            <a:ext cx="56823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apiVersion</a:t>
            </a:r>
            <a:r>
              <a:rPr kumimoji="1" lang="en" altLang="zh-TW" dirty="0"/>
              <a:t>: v1</a:t>
            </a:r>
          </a:p>
          <a:p>
            <a:r>
              <a:rPr kumimoji="1" lang="en" altLang="zh-TW" dirty="0"/>
              <a:t>kind: Service</a:t>
            </a:r>
          </a:p>
          <a:p>
            <a:r>
              <a:rPr kumimoji="1" lang="en" altLang="zh-TW" dirty="0"/>
              <a:t>metadata:</a:t>
            </a:r>
          </a:p>
          <a:p>
            <a:r>
              <a:rPr kumimoji="1" lang="en" altLang="zh-TW" dirty="0"/>
              <a:t>  name: {{ include "</a:t>
            </a:r>
            <a:r>
              <a:rPr kumimoji="1" lang="en" altLang="zh-TW" dirty="0" err="1"/>
              <a:t>common.fullname</a:t>
            </a:r>
            <a:r>
              <a:rPr kumimoji="1" lang="en" altLang="zh-TW" dirty="0"/>
              <a:t>" . }}</a:t>
            </a:r>
          </a:p>
          <a:p>
            <a:r>
              <a:rPr kumimoji="1" lang="en" altLang="zh-TW" dirty="0"/>
              <a:t>  labels: 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app.kubernetes.io</a:t>
            </a:r>
            <a:r>
              <a:rPr kumimoji="1" lang="en" altLang="zh-TW" dirty="0"/>
              <a:t>/name: {{ include "</a:t>
            </a:r>
            <a:r>
              <a:rPr kumimoji="1" lang="en" altLang="zh-TW" dirty="0" err="1"/>
              <a:t>common.name</a:t>
            </a:r>
            <a:r>
              <a:rPr kumimoji="1" lang="en" altLang="zh-TW" dirty="0"/>
              <a:t>" . }}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helm.sh</a:t>
            </a:r>
            <a:r>
              <a:rPr kumimoji="1" lang="en" altLang="zh-TW" dirty="0"/>
              <a:t>/chart: {{ include "</a:t>
            </a:r>
            <a:r>
              <a:rPr kumimoji="1" lang="en" altLang="zh-TW" dirty="0" err="1"/>
              <a:t>common.chart</a:t>
            </a:r>
            <a:r>
              <a:rPr kumimoji="1" lang="en" altLang="zh-TW" dirty="0"/>
              <a:t>" . }}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app.kubernetes.io</a:t>
            </a:r>
            <a:r>
              <a:rPr kumimoji="1" lang="en" altLang="zh-TW" dirty="0"/>
              <a:t>/managed-by: {{ .</a:t>
            </a:r>
            <a:r>
              <a:rPr kumimoji="1" lang="en" altLang="zh-TW" dirty="0" err="1"/>
              <a:t>Release.Service</a:t>
            </a:r>
            <a:r>
              <a:rPr kumimoji="1" lang="en" altLang="zh-TW" dirty="0"/>
              <a:t> }}</a:t>
            </a:r>
          </a:p>
          <a:p>
            <a:r>
              <a:rPr kumimoji="1" lang="en" altLang="zh-TW" dirty="0"/>
              <a:t>spec:</a:t>
            </a:r>
          </a:p>
          <a:p>
            <a:r>
              <a:rPr kumimoji="1" lang="en" altLang="zh-TW" dirty="0"/>
              <a:t>  type: {{ .</a:t>
            </a:r>
            <a:r>
              <a:rPr kumimoji="1" lang="en" altLang="zh-TW" dirty="0" err="1"/>
              <a:t>Values.service.type</a:t>
            </a:r>
            <a:r>
              <a:rPr kumimoji="1" lang="en" altLang="zh-TW" dirty="0"/>
              <a:t> }}</a:t>
            </a:r>
          </a:p>
          <a:p>
            <a:r>
              <a:rPr kumimoji="1" lang="en" altLang="zh-TW" dirty="0"/>
              <a:t>  ports:</a:t>
            </a:r>
          </a:p>
          <a:p>
            <a:r>
              <a:rPr kumimoji="1" lang="en" altLang="zh-TW" dirty="0"/>
              <a:t>{{ </a:t>
            </a:r>
            <a:r>
              <a:rPr kumimoji="1" lang="en" altLang="zh-TW" dirty="0" err="1"/>
              <a:t>toYaml</a:t>
            </a:r>
            <a:r>
              <a:rPr kumimoji="1" lang="en" altLang="zh-TW" dirty="0"/>
              <a:t> .</a:t>
            </a:r>
            <a:r>
              <a:rPr kumimoji="1" lang="en" altLang="zh-TW" dirty="0" err="1"/>
              <a:t>Values.service.ports</a:t>
            </a:r>
            <a:r>
              <a:rPr kumimoji="1" lang="en" altLang="zh-TW" dirty="0"/>
              <a:t> | indent 4 }}</a:t>
            </a:r>
          </a:p>
          <a:p>
            <a:r>
              <a:rPr kumimoji="1" lang="en" altLang="zh-TW" dirty="0"/>
              <a:t>  selector: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app.kubernetes.io</a:t>
            </a:r>
            <a:r>
              <a:rPr kumimoji="1" lang="en" altLang="zh-TW" dirty="0"/>
              <a:t>/name: {{ include "</a:t>
            </a:r>
            <a:r>
              <a:rPr kumimoji="1" lang="en" altLang="zh-TW" dirty="0" err="1"/>
              <a:t>common.name</a:t>
            </a:r>
            <a:r>
              <a:rPr kumimoji="1" lang="en" altLang="zh-TW" dirty="0"/>
              <a:t>" . }}</a:t>
            </a:r>
          </a:p>
          <a:p>
            <a:r>
              <a:rPr kumimoji="1" lang="en" altLang="zh-TW" dirty="0"/>
              <a:t>{{- end -}}</a:t>
            </a:r>
          </a:p>
          <a:p>
            <a:r>
              <a:rPr kumimoji="1" lang="en" altLang="zh-TW" dirty="0"/>
              <a:t>{{- end -}}</a:t>
            </a:r>
          </a:p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337F0DC-C973-E640-9DE2-7591F9322373}"/>
              </a:ext>
            </a:extLst>
          </p:cNvPr>
          <p:cNvSpPr txBox="1"/>
          <p:nvPr/>
        </p:nvSpPr>
        <p:spPr>
          <a:xfrm>
            <a:off x="6078784" y="490359"/>
            <a:ext cx="6053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cd $PROJ_HOME/7-k8s/</a:t>
            </a:r>
            <a:r>
              <a:rPr kumimoji="1" lang="en" altLang="zh-TW" dirty="0" err="1"/>
              <a:t>kubernetes</a:t>
            </a:r>
            <a:r>
              <a:rPr kumimoji="1" lang="en" altLang="zh-TW" dirty="0"/>
              <a:t>/helm</a:t>
            </a:r>
          </a:p>
          <a:p>
            <a:r>
              <a:rPr kumimoji="1" lang="en" altLang="zh-TW" dirty="0"/>
              <a:t>helm dependency update components/product</a:t>
            </a:r>
          </a:p>
          <a:p>
            <a:r>
              <a:rPr kumimoji="1" lang="en" altLang="zh-TW" dirty="0"/>
              <a:t>helm template components/product -s templates/</a:t>
            </a:r>
            <a:r>
              <a:rPr kumimoji="1" lang="en" altLang="zh-TW" dirty="0" err="1"/>
              <a:t>service.yaml</a:t>
            </a:r>
            <a:endParaRPr kumimoji="1" lang="en" altLang="zh-TW" dirty="0"/>
          </a:p>
          <a:p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1D4A3BF-8677-754E-8635-EBF23C71F3CD}"/>
              </a:ext>
            </a:extLst>
          </p:cNvPr>
          <p:cNvSpPr txBox="1"/>
          <p:nvPr/>
        </p:nvSpPr>
        <p:spPr>
          <a:xfrm>
            <a:off x="7057337" y="1552188"/>
            <a:ext cx="411381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# Source: product/templates/</a:t>
            </a:r>
            <a:r>
              <a:rPr kumimoji="1" lang="en" altLang="zh-TW" dirty="0" err="1"/>
              <a:t>service.yaml</a:t>
            </a:r>
            <a:endParaRPr kumimoji="1" lang="en" altLang="zh-TW" dirty="0"/>
          </a:p>
          <a:p>
            <a:r>
              <a:rPr kumimoji="1" lang="en" altLang="zh-TW" dirty="0" err="1"/>
              <a:t>apiVersion</a:t>
            </a:r>
            <a:r>
              <a:rPr kumimoji="1" lang="en" altLang="zh-TW" dirty="0"/>
              <a:t>: v1</a:t>
            </a:r>
          </a:p>
          <a:p>
            <a:r>
              <a:rPr kumimoji="1" lang="en" altLang="zh-TW" dirty="0"/>
              <a:t>kind: Service</a:t>
            </a:r>
          </a:p>
          <a:p>
            <a:r>
              <a:rPr kumimoji="1" lang="en" altLang="zh-TW" dirty="0"/>
              <a:t>metadata:</a:t>
            </a:r>
          </a:p>
          <a:p>
            <a:r>
              <a:rPr kumimoji="1" lang="en" altLang="zh-TW" dirty="0"/>
              <a:t>  name: product</a:t>
            </a:r>
          </a:p>
          <a:p>
            <a:r>
              <a:rPr kumimoji="1" lang="en" altLang="zh-TW" dirty="0"/>
              <a:t>  labels: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app.kubernetes.io</a:t>
            </a:r>
            <a:r>
              <a:rPr kumimoji="1" lang="en" altLang="zh-TW" dirty="0"/>
              <a:t>/name: product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helm.sh</a:t>
            </a:r>
            <a:r>
              <a:rPr kumimoji="1" lang="en" altLang="zh-TW" dirty="0"/>
              <a:t>/chart: product-1.0.0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app.kubernetes.io</a:t>
            </a:r>
            <a:r>
              <a:rPr kumimoji="1" lang="en" altLang="zh-TW" dirty="0"/>
              <a:t>/managed-by: Helm</a:t>
            </a:r>
          </a:p>
          <a:p>
            <a:r>
              <a:rPr kumimoji="1" lang="en" altLang="zh-TW" dirty="0"/>
              <a:t>spec:</a:t>
            </a:r>
          </a:p>
          <a:p>
            <a:r>
              <a:rPr kumimoji="1" lang="en" altLang="zh-TW" dirty="0"/>
              <a:t>  type: </a:t>
            </a:r>
            <a:r>
              <a:rPr kumimoji="1" lang="en" altLang="zh-TW" dirty="0" err="1"/>
              <a:t>ClusterIP</a:t>
            </a:r>
            <a:endParaRPr kumimoji="1" lang="en" altLang="zh-TW" dirty="0"/>
          </a:p>
          <a:p>
            <a:r>
              <a:rPr kumimoji="1" lang="en" altLang="zh-TW" dirty="0"/>
              <a:t>  ports:</a:t>
            </a:r>
          </a:p>
          <a:p>
            <a:r>
              <a:rPr kumimoji="1" lang="en" altLang="zh-TW" dirty="0"/>
              <a:t>    - name: http</a:t>
            </a:r>
          </a:p>
          <a:p>
            <a:r>
              <a:rPr kumimoji="1" lang="en" altLang="zh-TW" dirty="0"/>
              <a:t>      port: 80</a:t>
            </a:r>
          </a:p>
          <a:p>
            <a:r>
              <a:rPr kumimoji="1" lang="en" altLang="zh-TW" dirty="0"/>
              <a:t>      protocol: TCP</a:t>
            </a:r>
          </a:p>
          <a:p>
            <a:r>
              <a:rPr kumimoji="1" lang="en" altLang="zh-TW" dirty="0"/>
              <a:t>      </a:t>
            </a:r>
            <a:r>
              <a:rPr kumimoji="1" lang="en" altLang="zh-TW" dirty="0" err="1"/>
              <a:t>targetPort</a:t>
            </a:r>
            <a:r>
              <a:rPr kumimoji="1" lang="en" altLang="zh-TW" dirty="0"/>
              <a:t>: http</a:t>
            </a:r>
          </a:p>
          <a:p>
            <a:r>
              <a:rPr kumimoji="1" lang="en" altLang="zh-TW" dirty="0"/>
              <a:t>  selector: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app.kubernetes.io</a:t>
            </a:r>
            <a:r>
              <a:rPr kumimoji="1" lang="en" altLang="zh-TW" dirty="0"/>
              <a:t>/name: product</a:t>
            </a:r>
          </a:p>
        </p:txBody>
      </p:sp>
    </p:spTree>
    <p:extLst>
      <p:ext uri="{BB962C8B-B14F-4D97-AF65-F5344CB8AC3E}">
        <p14:creationId xmlns:p14="http://schemas.microsoft.com/office/powerpoint/2010/main" val="187792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6BB38-3DE1-A44B-845A-05187EC7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Deployment template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75A429A-2C50-C645-B00A-51BF3544848E}"/>
              </a:ext>
            </a:extLst>
          </p:cNvPr>
          <p:cNvSpPr txBox="1"/>
          <p:nvPr/>
        </p:nvSpPr>
        <p:spPr>
          <a:xfrm>
            <a:off x="413611" y="1690688"/>
            <a:ext cx="56823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{{- define "</a:t>
            </a:r>
            <a:r>
              <a:rPr kumimoji="1" lang="en" altLang="zh-TW" dirty="0" err="1"/>
              <a:t>common.deployment</a:t>
            </a:r>
            <a:r>
              <a:rPr kumimoji="1" lang="en" altLang="zh-TW" dirty="0"/>
              <a:t>" -}}</a:t>
            </a:r>
          </a:p>
          <a:p>
            <a:r>
              <a:rPr kumimoji="1" lang="en" altLang="zh-TW" dirty="0"/>
              <a:t>{{- $common := </a:t>
            </a:r>
            <a:r>
              <a:rPr kumimoji="1" lang="en" altLang="zh-TW" dirty="0" err="1"/>
              <a:t>dict</a:t>
            </a:r>
            <a:r>
              <a:rPr kumimoji="1" lang="en" altLang="zh-TW" dirty="0"/>
              <a:t> "Values" .</a:t>
            </a:r>
            <a:r>
              <a:rPr kumimoji="1" lang="en" altLang="zh-TW" dirty="0" err="1"/>
              <a:t>Values.common</a:t>
            </a:r>
            <a:r>
              <a:rPr kumimoji="1" lang="en" altLang="zh-TW" dirty="0"/>
              <a:t> -}} </a:t>
            </a:r>
          </a:p>
          <a:p>
            <a:r>
              <a:rPr kumimoji="1" lang="en" altLang="zh-TW" dirty="0"/>
              <a:t>{{- $</a:t>
            </a:r>
            <a:r>
              <a:rPr kumimoji="1" lang="en" altLang="zh-TW" dirty="0" err="1"/>
              <a:t>noCommon</a:t>
            </a:r>
            <a:r>
              <a:rPr kumimoji="1" lang="en" altLang="zh-TW" dirty="0"/>
              <a:t> := omit .Values "common" -}} </a:t>
            </a:r>
          </a:p>
          <a:p>
            <a:r>
              <a:rPr kumimoji="1" lang="en" altLang="zh-TW" dirty="0"/>
              <a:t>{{- $overrides := </a:t>
            </a:r>
            <a:r>
              <a:rPr kumimoji="1" lang="en" altLang="zh-TW" dirty="0" err="1"/>
              <a:t>dict</a:t>
            </a:r>
            <a:r>
              <a:rPr kumimoji="1" lang="en" altLang="zh-TW" dirty="0"/>
              <a:t> "Values" $</a:t>
            </a:r>
            <a:r>
              <a:rPr kumimoji="1" lang="en" altLang="zh-TW" dirty="0" err="1"/>
              <a:t>noCommon</a:t>
            </a:r>
            <a:r>
              <a:rPr kumimoji="1" lang="en" altLang="zh-TW" dirty="0"/>
              <a:t> -}} </a:t>
            </a:r>
          </a:p>
          <a:p>
            <a:r>
              <a:rPr kumimoji="1" lang="en" altLang="zh-TW" dirty="0"/>
              <a:t>{{- $</a:t>
            </a:r>
            <a:r>
              <a:rPr kumimoji="1" lang="en" altLang="zh-TW" dirty="0" err="1"/>
              <a:t>noValues</a:t>
            </a:r>
            <a:r>
              <a:rPr kumimoji="1" lang="en" altLang="zh-TW" dirty="0"/>
              <a:t> := omit . "Values" -}} </a:t>
            </a:r>
          </a:p>
          <a:p>
            <a:r>
              <a:rPr kumimoji="1" lang="en" altLang="zh-TW" dirty="0"/>
              <a:t>{{- with merge $</a:t>
            </a:r>
            <a:r>
              <a:rPr kumimoji="1" lang="en" altLang="zh-TW" dirty="0" err="1"/>
              <a:t>noValues</a:t>
            </a:r>
            <a:r>
              <a:rPr kumimoji="1" lang="en" altLang="zh-TW" dirty="0"/>
              <a:t> $overrides $common -}}</a:t>
            </a:r>
          </a:p>
          <a:p>
            <a:r>
              <a:rPr kumimoji="1" lang="en" altLang="zh-TW" dirty="0" err="1"/>
              <a:t>apiVersion</a:t>
            </a:r>
            <a:r>
              <a:rPr kumimoji="1" lang="en" altLang="zh-TW" dirty="0"/>
              <a:t>: apps/v1</a:t>
            </a:r>
          </a:p>
          <a:p>
            <a:r>
              <a:rPr kumimoji="1" lang="en" altLang="zh-TW" dirty="0"/>
              <a:t>kind: Deployment</a:t>
            </a:r>
          </a:p>
          <a:p>
            <a:r>
              <a:rPr kumimoji="1" lang="en" altLang="zh-TW" dirty="0"/>
              <a:t>metadata:</a:t>
            </a:r>
          </a:p>
          <a:p>
            <a:r>
              <a:rPr kumimoji="1" lang="en" altLang="zh-TW" dirty="0"/>
              <a:t>  name: {{ include "</a:t>
            </a:r>
            <a:r>
              <a:rPr kumimoji="1" lang="en" altLang="zh-TW" dirty="0" err="1"/>
              <a:t>common.fullname</a:t>
            </a:r>
            <a:r>
              <a:rPr kumimoji="1" lang="en" altLang="zh-TW" dirty="0"/>
              <a:t>" . }}</a:t>
            </a:r>
          </a:p>
          <a:p>
            <a:r>
              <a:rPr kumimoji="1" lang="en" altLang="zh-TW" dirty="0"/>
              <a:t>  labels: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app.kubernetes.io</a:t>
            </a:r>
            <a:r>
              <a:rPr kumimoji="1" lang="en" altLang="zh-TW" dirty="0"/>
              <a:t>/name: {{ include "</a:t>
            </a:r>
            <a:r>
              <a:rPr kumimoji="1" lang="en" altLang="zh-TW" dirty="0" err="1"/>
              <a:t>common.name</a:t>
            </a:r>
            <a:r>
              <a:rPr kumimoji="1" lang="en" altLang="zh-TW" dirty="0"/>
              <a:t>" . }}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helm.sh</a:t>
            </a:r>
            <a:r>
              <a:rPr kumimoji="1" lang="en" altLang="zh-TW" dirty="0"/>
              <a:t>/chart: {{ include "</a:t>
            </a:r>
            <a:r>
              <a:rPr kumimoji="1" lang="en" altLang="zh-TW" dirty="0" err="1"/>
              <a:t>common.chart</a:t>
            </a:r>
            <a:r>
              <a:rPr kumimoji="1" lang="en" altLang="zh-TW" dirty="0"/>
              <a:t>" . }}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app.kubernetes.io</a:t>
            </a:r>
            <a:r>
              <a:rPr kumimoji="1" lang="en" altLang="zh-TW" dirty="0"/>
              <a:t>/managed-by: {{ .</a:t>
            </a:r>
            <a:r>
              <a:rPr kumimoji="1" lang="en" altLang="zh-TW" dirty="0" err="1"/>
              <a:t>Release.Service</a:t>
            </a:r>
            <a:r>
              <a:rPr kumimoji="1" lang="en" altLang="zh-TW" dirty="0"/>
              <a:t> }}</a:t>
            </a:r>
          </a:p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089A85B-0361-544A-A4BD-C0589ACC8C2C}"/>
              </a:ext>
            </a:extLst>
          </p:cNvPr>
          <p:cNvSpPr txBox="1"/>
          <p:nvPr/>
        </p:nvSpPr>
        <p:spPr>
          <a:xfrm>
            <a:off x="5658417" y="1467664"/>
            <a:ext cx="6533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cd $PROJ_HOME/7-k8s/</a:t>
            </a:r>
            <a:r>
              <a:rPr kumimoji="1" lang="en" altLang="zh-TW" dirty="0" err="1"/>
              <a:t>kubernetes</a:t>
            </a:r>
            <a:r>
              <a:rPr kumimoji="1" lang="en" altLang="zh-TW" dirty="0"/>
              <a:t>/helm</a:t>
            </a:r>
          </a:p>
          <a:p>
            <a:r>
              <a:rPr kumimoji="1" lang="en" altLang="zh-TW" dirty="0"/>
              <a:t>helm dependency update components/product</a:t>
            </a:r>
          </a:p>
          <a:p>
            <a:r>
              <a:rPr kumimoji="1" lang="en" altLang="zh-TW" dirty="0"/>
              <a:t>helm template components/product -s templates/</a:t>
            </a:r>
            <a:r>
              <a:rPr kumimoji="1" lang="en" altLang="zh-TW" dirty="0" err="1"/>
              <a:t>deployment.yaml</a:t>
            </a:r>
            <a:endParaRPr kumimoji="1" lang="en" altLang="zh-TW" dirty="0"/>
          </a:p>
          <a:p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F35F806-92F7-B64A-8D9C-4E2BF8D404AE}"/>
              </a:ext>
            </a:extLst>
          </p:cNvPr>
          <p:cNvSpPr txBox="1"/>
          <p:nvPr/>
        </p:nvSpPr>
        <p:spPr>
          <a:xfrm>
            <a:off x="5376900" y="3531891"/>
            <a:ext cx="6696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cd $PROJ_HOME/7-k8s/</a:t>
            </a:r>
            <a:r>
              <a:rPr kumimoji="1" lang="en" altLang="zh-TW" dirty="0" err="1"/>
              <a:t>kubernetes</a:t>
            </a:r>
            <a:r>
              <a:rPr kumimoji="1" lang="en" altLang="zh-TW" dirty="0"/>
              <a:t>/helm</a:t>
            </a:r>
          </a:p>
          <a:p>
            <a:r>
              <a:rPr kumimoji="1" lang="en" altLang="zh-TW" dirty="0"/>
              <a:t>helm dependency update components/</a:t>
            </a:r>
            <a:r>
              <a:rPr kumimoji="1" lang="en" altLang="zh-TW" dirty="0" err="1"/>
              <a:t>mongodb</a:t>
            </a:r>
            <a:endParaRPr kumimoji="1" lang="en" altLang="zh-TW" dirty="0"/>
          </a:p>
          <a:p>
            <a:r>
              <a:rPr kumimoji="1" lang="en" altLang="zh-TW" dirty="0"/>
              <a:t>helm template components/</a:t>
            </a:r>
            <a:r>
              <a:rPr kumimoji="1" lang="en" altLang="zh-TW" dirty="0" err="1"/>
              <a:t>mongodb</a:t>
            </a:r>
            <a:r>
              <a:rPr kumimoji="1" lang="en" altLang="zh-TW" dirty="0"/>
              <a:t> -s templates/</a:t>
            </a:r>
            <a:r>
              <a:rPr kumimoji="1" lang="en" altLang="zh-TW" dirty="0" err="1"/>
              <a:t>deployment.yaml</a:t>
            </a:r>
            <a:endParaRPr kumimoji="1" lang="en" altLang="zh-TW" dirty="0"/>
          </a:p>
        </p:txBody>
      </p:sp>
    </p:spTree>
    <p:extLst>
      <p:ext uri="{BB962C8B-B14F-4D97-AF65-F5344CB8AC3E}">
        <p14:creationId xmlns:p14="http://schemas.microsoft.com/office/powerpoint/2010/main" val="1632529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A3D0E-2659-1742-BEBE-4F97D72C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components charts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613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4B6D1-0180-1E49-B287-F32177EB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environment charts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925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FA51A-09C6-C54B-A9D4-7958DD15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Deploying to Kubernetes for development and test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52C56B8-4A44-F943-B9DE-2FDC6CDEFB3C}"/>
              </a:ext>
            </a:extLst>
          </p:cNvPr>
          <p:cNvSpPr txBox="1"/>
          <p:nvPr/>
        </p:nvSpPr>
        <p:spPr>
          <a:xfrm>
            <a:off x="838200" y="1906859"/>
            <a:ext cx="4094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cd $PROJ_HOME/7-k8s</a:t>
            </a:r>
          </a:p>
          <a:p>
            <a:r>
              <a:rPr kumimoji="1" lang="en" altLang="zh-TW" dirty="0"/>
              <a:t>eval $(</a:t>
            </a:r>
            <a:r>
              <a:rPr kumimoji="1" lang="en" altLang="zh-TW" dirty="0" err="1"/>
              <a:t>minikube</a:t>
            </a:r>
            <a:r>
              <a:rPr kumimoji="1" lang="en" altLang="zh-TW" dirty="0"/>
              <a:t> docker-env)</a:t>
            </a:r>
          </a:p>
          <a:p>
            <a:r>
              <a:rPr kumimoji="1" lang="en" altLang="zh-TW" dirty="0"/>
              <a:t>./</a:t>
            </a:r>
            <a:r>
              <a:rPr kumimoji="1" lang="en" altLang="zh-TW" dirty="0" err="1"/>
              <a:t>gradlew</a:t>
            </a:r>
            <a:r>
              <a:rPr kumimoji="1" lang="en" altLang="zh-TW" dirty="0"/>
              <a:t> build &amp;&amp; docker-compose build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44AF9B8-E14A-554E-84A7-DAC20AEB79AD}"/>
              </a:ext>
            </a:extLst>
          </p:cNvPr>
          <p:cNvSpPr txBox="1"/>
          <p:nvPr/>
        </p:nvSpPr>
        <p:spPr>
          <a:xfrm>
            <a:off x="830056" y="3037366"/>
            <a:ext cx="636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for f in </a:t>
            </a:r>
            <a:r>
              <a:rPr kumimoji="1" lang="en" altLang="zh-TW" dirty="0" err="1"/>
              <a:t>kubernetes</a:t>
            </a:r>
            <a:r>
              <a:rPr kumimoji="1" lang="en" altLang="zh-TW" dirty="0"/>
              <a:t>/helm/components/*; do helm dep up $f; done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DE461A-A38F-7243-B58E-6712612F7C95}"/>
              </a:ext>
            </a:extLst>
          </p:cNvPr>
          <p:cNvSpPr txBox="1"/>
          <p:nvPr/>
        </p:nvSpPr>
        <p:spPr>
          <a:xfrm>
            <a:off x="830056" y="3521431"/>
            <a:ext cx="649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for f in </a:t>
            </a:r>
            <a:r>
              <a:rPr kumimoji="1" lang="en" altLang="zh-TW" dirty="0" err="1"/>
              <a:t>kubernetes</a:t>
            </a:r>
            <a:r>
              <a:rPr kumimoji="1" lang="en" altLang="zh-TW" dirty="0"/>
              <a:t>/helm/environments/*; do helm dep up $f; done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FE2CAE9-DBCE-0140-8D87-FCB08552056B}"/>
              </a:ext>
            </a:extLst>
          </p:cNvPr>
          <p:cNvSpPr txBox="1"/>
          <p:nvPr/>
        </p:nvSpPr>
        <p:spPr>
          <a:xfrm>
            <a:off x="830056" y="4030755"/>
            <a:ext cx="524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helm dep ls </a:t>
            </a:r>
            <a:r>
              <a:rPr kumimoji="1" lang="en" altLang="zh-TW" dirty="0" err="1"/>
              <a:t>kubernetes</a:t>
            </a:r>
            <a:r>
              <a:rPr kumimoji="1" lang="en" altLang="zh-TW" dirty="0"/>
              <a:t>/helm/environments/dev-env/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BA7867-7A1F-CC4A-B8A0-6B7046E90B20}"/>
              </a:ext>
            </a:extLst>
          </p:cNvPr>
          <p:cNvSpPr txBox="1"/>
          <p:nvPr/>
        </p:nvSpPr>
        <p:spPr>
          <a:xfrm>
            <a:off x="830056" y="4498777"/>
            <a:ext cx="41022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eval $(</a:t>
            </a:r>
            <a:r>
              <a:rPr kumimoji="1" lang="en" altLang="zh-TW" dirty="0" err="1"/>
              <a:t>minikube</a:t>
            </a:r>
            <a:r>
              <a:rPr kumimoji="1" lang="en" altLang="zh-TW" dirty="0"/>
              <a:t> docker-env)</a:t>
            </a:r>
          </a:p>
          <a:p>
            <a:r>
              <a:rPr kumimoji="1" lang="en" altLang="zh-TW" dirty="0"/>
              <a:t>docker pull mysql:5.7.32 </a:t>
            </a:r>
          </a:p>
          <a:p>
            <a:r>
              <a:rPr kumimoji="1" lang="en" altLang="zh-TW" dirty="0"/>
              <a:t>docker pull mongo:4.4.2</a:t>
            </a:r>
          </a:p>
          <a:p>
            <a:r>
              <a:rPr kumimoji="1" lang="en" altLang="zh-TW" dirty="0"/>
              <a:t>docker pull rabbitmq:3.8.11-management</a:t>
            </a:r>
          </a:p>
          <a:p>
            <a:r>
              <a:rPr kumimoji="1" lang="en" altLang="zh-TW" dirty="0"/>
              <a:t>docker pull </a:t>
            </a:r>
            <a:r>
              <a:rPr kumimoji="1" lang="en" altLang="zh-TW" dirty="0" err="1"/>
              <a:t>openzipkin</a:t>
            </a:r>
            <a:r>
              <a:rPr kumimoji="1" lang="en" altLang="zh-TW" dirty="0"/>
              <a:t>/zipkin:2.23.2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58BB8EE-1534-0248-88C8-0F15771D5259}"/>
              </a:ext>
            </a:extLst>
          </p:cNvPr>
          <p:cNvSpPr txBox="1"/>
          <p:nvPr/>
        </p:nvSpPr>
        <p:spPr>
          <a:xfrm>
            <a:off x="830056" y="6205719"/>
            <a:ext cx="544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helm template </a:t>
            </a:r>
            <a:r>
              <a:rPr kumimoji="1" lang="en" altLang="zh-TW" dirty="0" err="1"/>
              <a:t>kubernetes</a:t>
            </a:r>
            <a:r>
              <a:rPr kumimoji="1" lang="en" altLang="zh-TW" dirty="0"/>
              <a:t>/helm/environments/dev-env</a:t>
            </a:r>
          </a:p>
        </p:txBody>
      </p:sp>
    </p:spTree>
    <p:extLst>
      <p:ext uri="{BB962C8B-B14F-4D97-AF65-F5344CB8AC3E}">
        <p14:creationId xmlns:p14="http://schemas.microsoft.com/office/powerpoint/2010/main" val="1290514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18216A2-D8E9-6A42-9D80-ED7C6049E19B}"/>
              </a:ext>
            </a:extLst>
          </p:cNvPr>
          <p:cNvSpPr txBox="1"/>
          <p:nvPr/>
        </p:nvSpPr>
        <p:spPr>
          <a:xfrm>
            <a:off x="484174" y="3110668"/>
            <a:ext cx="24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kubectl</a:t>
            </a:r>
            <a:r>
              <a:rPr kumimoji="1" lang="en" altLang="zh-TW" dirty="0"/>
              <a:t> get pods --watch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B28CFC-7C3C-164F-B864-1024FF9A6135}"/>
              </a:ext>
            </a:extLst>
          </p:cNvPr>
          <p:cNvSpPr txBox="1"/>
          <p:nvPr/>
        </p:nvSpPr>
        <p:spPr>
          <a:xfrm>
            <a:off x="484174" y="3734931"/>
            <a:ext cx="576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kubectl</a:t>
            </a:r>
            <a:r>
              <a:rPr kumimoji="1" lang="en" altLang="zh-TW" dirty="0"/>
              <a:t> wait --timeout=600s --for=condition=ready pod --all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5B06E98-85D7-0E4C-9FC6-94FBC785AECD}"/>
              </a:ext>
            </a:extLst>
          </p:cNvPr>
          <p:cNvSpPr txBox="1"/>
          <p:nvPr/>
        </p:nvSpPr>
        <p:spPr>
          <a:xfrm>
            <a:off x="484174" y="4365794"/>
            <a:ext cx="586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kubectl</a:t>
            </a:r>
            <a:r>
              <a:rPr kumimoji="1" lang="en" altLang="zh-TW" dirty="0"/>
              <a:t> get pods -o json | </a:t>
            </a:r>
            <a:r>
              <a:rPr kumimoji="1" lang="en" altLang="zh-TW" dirty="0" err="1"/>
              <a:t>jq</a:t>
            </a:r>
            <a:r>
              <a:rPr kumimoji="1" lang="en" altLang="zh-TW" dirty="0"/>
              <a:t> .items[].</a:t>
            </a:r>
            <a:r>
              <a:rPr kumimoji="1" lang="en" altLang="zh-TW" dirty="0" err="1"/>
              <a:t>spec.containers</a:t>
            </a:r>
            <a:r>
              <a:rPr kumimoji="1" lang="en" altLang="zh-TW" dirty="0"/>
              <a:t>[].image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14C0DE-50AE-1E4C-856C-BC9440DC3654}"/>
              </a:ext>
            </a:extLst>
          </p:cNvPr>
          <p:cNvSpPr txBox="1"/>
          <p:nvPr/>
        </p:nvSpPr>
        <p:spPr>
          <a:xfrm>
            <a:off x="484174" y="357047"/>
            <a:ext cx="4828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helm install --dry-run --debug hands-on-dev-env \</a:t>
            </a:r>
          </a:p>
          <a:p>
            <a:r>
              <a:rPr kumimoji="1" lang="en" altLang="zh-TW" dirty="0"/>
              <a:t> </a:t>
            </a:r>
            <a:r>
              <a:rPr kumimoji="1" lang="en" altLang="zh-TW" dirty="0" err="1"/>
              <a:t>kubernetes</a:t>
            </a:r>
            <a:r>
              <a:rPr kumimoji="1" lang="en" altLang="zh-TW" dirty="0"/>
              <a:t>/helm/environments/dev-env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FA546A-C67E-2940-85CD-B496B4EA4E32}"/>
              </a:ext>
            </a:extLst>
          </p:cNvPr>
          <p:cNvSpPr txBox="1"/>
          <p:nvPr/>
        </p:nvSpPr>
        <p:spPr>
          <a:xfrm>
            <a:off x="484174" y="1105246"/>
            <a:ext cx="4268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helm install hands-on-dev-env \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kubernetes</a:t>
            </a:r>
            <a:r>
              <a:rPr kumimoji="1" lang="en" altLang="zh-TW" dirty="0"/>
              <a:t>/helm/environments/dev-env \</a:t>
            </a:r>
          </a:p>
          <a:p>
            <a:r>
              <a:rPr kumimoji="1" lang="en" altLang="zh-TW" dirty="0"/>
              <a:t>  -n hands-on \</a:t>
            </a:r>
          </a:p>
          <a:p>
            <a:r>
              <a:rPr kumimoji="1" lang="en" altLang="zh-TW" dirty="0"/>
              <a:t>  --create-namespace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895C239-BE9B-DD48-9AE4-F20137DAD157}"/>
              </a:ext>
            </a:extLst>
          </p:cNvPr>
          <p:cNvSpPr txBox="1"/>
          <p:nvPr/>
        </p:nvSpPr>
        <p:spPr>
          <a:xfrm>
            <a:off x="484174" y="2479805"/>
            <a:ext cx="797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kubectl</a:t>
            </a:r>
            <a:r>
              <a:rPr kumimoji="1" lang="en" altLang="zh-TW" dirty="0"/>
              <a:t> config set-context $(</a:t>
            </a:r>
            <a:r>
              <a:rPr kumimoji="1" lang="en" altLang="zh-TW" dirty="0" err="1"/>
              <a:t>kubectl</a:t>
            </a:r>
            <a:r>
              <a:rPr kumimoji="1" lang="en" altLang="zh-TW" dirty="0"/>
              <a:t> config current-context) --namespace=hands-on</a:t>
            </a:r>
          </a:p>
        </p:txBody>
      </p:sp>
    </p:spTree>
    <p:extLst>
      <p:ext uri="{BB962C8B-B14F-4D97-AF65-F5344CB8AC3E}">
        <p14:creationId xmlns:p14="http://schemas.microsoft.com/office/powerpoint/2010/main" val="168132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D3A794-DE33-474D-9265-7FE62D6F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config-repo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F416F3-6223-C74C-8A15-0D113921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" altLang="zh-TW" dirty="0" err="1"/>
              <a:t>gateway.yml</a:t>
            </a:r>
            <a:r>
              <a:rPr lang="en" altLang="zh-TW" dirty="0"/>
              <a:t>: Routing rules</a:t>
            </a:r>
          </a:p>
          <a:p>
            <a:r>
              <a:rPr lang="en" altLang="zh-TW" dirty="0"/>
              <a:t>The HTTP port used by the microservices and authorization server: 80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8A6B188-349B-EF4D-A4DA-2CCE2E678C9F}"/>
              </a:ext>
            </a:extLst>
          </p:cNvPr>
          <p:cNvSpPr txBox="1"/>
          <p:nvPr/>
        </p:nvSpPr>
        <p:spPr>
          <a:xfrm>
            <a:off x="1038921" y="3060482"/>
            <a:ext cx="391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spring.config.activate.on</a:t>
            </a:r>
            <a:r>
              <a:rPr kumimoji="1" lang="en" altLang="zh-TW" dirty="0"/>
              <a:t>-profile: docker</a:t>
            </a:r>
          </a:p>
          <a:p>
            <a:r>
              <a:rPr kumimoji="1" lang="en" altLang="zh-TW" dirty="0" err="1"/>
              <a:t>server.port</a:t>
            </a:r>
            <a:r>
              <a:rPr kumimoji="1" lang="en" altLang="zh-TW" dirty="0"/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3571064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26D58-1248-2849-A407-75B95C7A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Testing the deployment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1691645-E828-514A-9D16-0936485F87FD}"/>
              </a:ext>
            </a:extLst>
          </p:cNvPr>
          <p:cNvSpPr txBox="1"/>
          <p:nvPr/>
        </p:nvSpPr>
        <p:spPr>
          <a:xfrm>
            <a:off x="802888" y="2219093"/>
            <a:ext cx="3249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MINIKUBE_HOST=$(</a:t>
            </a:r>
            <a:r>
              <a:rPr kumimoji="1" lang="en" altLang="zh-TW" dirty="0" err="1"/>
              <a:t>minikube</a:t>
            </a:r>
            <a:r>
              <a:rPr kumimoji="1" lang="en" altLang="zh-TW" dirty="0"/>
              <a:t> </a:t>
            </a:r>
            <a:r>
              <a:rPr kumimoji="1" lang="en" altLang="zh-TW" dirty="0" err="1"/>
              <a:t>ip</a:t>
            </a:r>
            <a:r>
              <a:rPr kumimoji="1" lang="en" altLang="zh-TW" dirty="0"/>
              <a:t>)</a:t>
            </a:r>
            <a:endParaRPr kumimoji="1" lang="en-US" altLang="zh-TW" dirty="0"/>
          </a:p>
          <a:p>
            <a:r>
              <a:rPr kumimoji="1" lang="en-US" altLang="zh-TW" dirty="0"/>
              <a:t>(WSL2)</a:t>
            </a:r>
          </a:p>
          <a:p>
            <a:r>
              <a:rPr kumimoji="1" lang="en" altLang="zh-TW" dirty="0"/>
              <a:t>MINIKUBE_HOST=localhost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97620F-1BE4-7C41-8C99-54C7000ABF59}"/>
              </a:ext>
            </a:extLst>
          </p:cNvPr>
          <p:cNvSpPr txBox="1"/>
          <p:nvPr/>
        </p:nvSpPr>
        <p:spPr>
          <a:xfrm>
            <a:off x="838200" y="3486162"/>
            <a:ext cx="687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HOST=$MINIKUBE_HOST PORT=30443 USE_K8S=true ./test-</a:t>
            </a:r>
            <a:r>
              <a:rPr kumimoji="1" lang="en" altLang="zh-TW" dirty="0" err="1"/>
              <a:t>em</a:t>
            </a:r>
            <a:r>
              <a:rPr kumimoji="1" lang="en" altLang="zh-TW" dirty="0"/>
              <a:t>-</a:t>
            </a:r>
            <a:r>
              <a:rPr kumimoji="1" lang="en" altLang="zh-TW" dirty="0" err="1"/>
              <a:t>all.bash</a:t>
            </a:r>
            <a:endParaRPr kumimoji="1" lang="en" altLang="zh-TW" dirty="0"/>
          </a:p>
        </p:txBody>
      </p:sp>
    </p:spTree>
    <p:extLst>
      <p:ext uri="{BB962C8B-B14F-4D97-AF65-F5344CB8AC3E}">
        <p14:creationId xmlns:p14="http://schemas.microsoft.com/office/powerpoint/2010/main" val="3730692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AD257-661D-D440-8468-7ADE7199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Testing graceful shutdown and probes for liveness and readiness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70E57AB-7CAF-D74A-9306-C135DA1D453F}"/>
              </a:ext>
            </a:extLst>
          </p:cNvPr>
          <p:cNvSpPr txBox="1"/>
          <p:nvPr/>
        </p:nvSpPr>
        <p:spPr>
          <a:xfrm>
            <a:off x="936702" y="2352907"/>
            <a:ext cx="3573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…</a:t>
            </a:r>
          </a:p>
          <a:p>
            <a:r>
              <a:rPr kumimoji="1" lang="en-US" altLang="zh-TW" dirty="0"/>
              <a:t>(Clean up)</a:t>
            </a:r>
          </a:p>
          <a:p>
            <a:r>
              <a:rPr kumimoji="1" lang="en" altLang="zh-TW" dirty="0" err="1"/>
              <a:t>kubectl</a:t>
            </a:r>
            <a:r>
              <a:rPr kumimoji="1" lang="en" altLang="zh-TW" dirty="0"/>
              <a:t> delete namespace hands-on</a:t>
            </a:r>
          </a:p>
        </p:txBody>
      </p:sp>
    </p:spTree>
    <p:extLst>
      <p:ext uri="{BB962C8B-B14F-4D97-AF65-F5344CB8AC3E}">
        <p14:creationId xmlns:p14="http://schemas.microsoft.com/office/powerpoint/2010/main" val="875300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1E336-8A15-EF4A-A2E9-E64E9E17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Deploying to Kubernetes for staging and production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6068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F32070-073C-3C41-AFDB-679114E4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Testing with Kubernetes </a:t>
            </a:r>
            <a:r>
              <a:rPr lang="en" altLang="zh-TW" dirty="0" err="1"/>
              <a:t>ConfigMaps</a:t>
            </a:r>
            <a:r>
              <a:rPr lang="en" altLang="zh-TW" dirty="0"/>
              <a:t>, Secrets, Ingress, and the cert-manager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89813F-0C15-E84A-9EBA-398A7D245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20" y="2283056"/>
            <a:ext cx="10474323" cy="31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41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A17A2A4-2116-BA45-9960-8F975520B13D}"/>
              </a:ext>
            </a:extLst>
          </p:cNvPr>
          <p:cNvSpPr txBox="1"/>
          <p:nvPr/>
        </p:nvSpPr>
        <p:spPr>
          <a:xfrm>
            <a:off x="1471961" y="361051"/>
            <a:ext cx="859759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dirty="0"/>
              <a:t>unset KUBECONFIG</a:t>
            </a:r>
          </a:p>
          <a:p>
            <a:endParaRPr kumimoji="1" lang="en" altLang="zh-TW" dirty="0"/>
          </a:p>
          <a:p>
            <a:r>
              <a:rPr kumimoji="1" lang="en" altLang="zh-TW" dirty="0" err="1"/>
              <a:t>minikube</a:t>
            </a:r>
            <a:r>
              <a:rPr kumimoji="1" lang="en" altLang="zh-TW" dirty="0"/>
              <a:t> start \</a:t>
            </a:r>
          </a:p>
          <a:p>
            <a:r>
              <a:rPr kumimoji="1" lang="en" altLang="zh-TW" dirty="0"/>
              <a:t> --profile=hands-on \</a:t>
            </a:r>
          </a:p>
          <a:p>
            <a:r>
              <a:rPr kumimoji="1" lang="en" altLang="zh-TW" dirty="0"/>
              <a:t> --memory=10240 \</a:t>
            </a:r>
          </a:p>
          <a:p>
            <a:r>
              <a:rPr kumimoji="1" lang="en" altLang="zh-TW" dirty="0"/>
              <a:t> --</a:t>
            </a:r>
            <a:r>
              <a:rPr kumimoji="1" lang="en" altLang="zh-TW" dirty="0" err="1"/>
              <a:t>cpus</a:t>
            </a:r>
            <a:r>
              <a:rPr kumimoji="1" lang="en" altLang="zh-TW" dirty="0"/>
              <a:t>=4 \</a:t>
            </a:r>
          </a:p>
          <a:p>
            <a:r>
              <a:rPr kumimoji="1" lang="en" altLang="zh-TW" dirty="0"/>
              <a:t> --disk-size=30g \</a:t>
            </a:r>
          </a:p>
          <a:p>
            <a:r>
              <a:rPr lang="en" altLang="zh-TW" dirty="0"/>
              <a:t> --</a:t>
            </a:r>
            <a:r>
              <a:rPr lang="en" altLang="zh-TW" dirty="0" err="1"/>
              <a:t>kubernetes</a:t>
            </a:r>
            <a:r>
              <a:rPr lang="en" altLang="zh-TW" dirty="0"/>
              <a:t>-version=v1.23.1 \</a:t>
            </a:r>
            <a:endParaRPr kumimoji="1" lang="en" altLang="zh-TW" dirty="0"/>
          </a:p>
          <a:p>
            <a:r>
              <a:rPr kumimoji="1" lang="en" altLang="zh-TW" dirty="0"/>
              <a:t> --driver=</a:t>
            </a:r>
            <a:r>
              <a:rPr kumimoji="1" lang="en" altLang="zh-TW" dirty="0" err="1"/>
              <a:t>hyperkit</a:t>
            </a:r>
            <a:endParaRPr kumimoji="1" lang="en" altLang="zh-TW" dirty="0"/>
          </a:p>
          <a:p>
            <a:endParaRPr kumimoji="1" lang="en" altLang="zh-TW" dirty="0"/>
          </a:p>
          <a:p>
            <a:r>
              <a:rPr kumimoji="1" lang="en" altLang="zh-TW" dirty="0" err="1"/>
              <a:t>minikube</a:t>
            </a:r>
            <a:r>
              <a:rPr kumimoji="1" lang="en" altLang="zh-TW" dirty="0"/>
              <a:t> profile hands-on</a:t>
            </a:r>
          </a:p>
          <a:p>
            <a:r>
              <a:rPr kumimoji="1" lang="en" altLang="zh-TW" dirty="0" err="1"/>
              <a:t>minikube</a:t>
            </a:r>
            <a:r>
              <a:rPr kumimoji="1" lang="en" altLang="zh-TW" dirty="0"/>
              <a:t> status</a:t>
            </a:r>
          </a:p>
          <a:p>
            <a:endParaRPr kumimoji="1" lang="en" altLang="zh-TW" dirty="0"/>
          </a:p>
          <a:p>
            <a:r>
              <a:rPr kumimoji="1" lang="en" altLang="zh-TW" dirty="0" err="1"/>
              <a:t>minikube</a:t>
            </a:r>
            <a:r>
              <a:rPr kumimoji="1" lang="en" altLang="zh-TW" dirty="0"/>
              <a:t> addons enable ingress</a:t>
            </a:r>
          </a:p>
          <a:p>
            <a:r>
              <a:rPr kumimoji="1" lang="en" altLang="zh-TW" dirty="0" err="1"/>
              <a:t>minikube</a:t>
            </a:r>
            <a:r>
              <a:rPr kumimoji="1" lang="en" altLang="zh-TW" dirty="0"/>
              <a:t> addons enable metrics-server</a:t>
            </a:r>
          </a:p>
          <a:p>
            <a:endParaRPr kumimoji="1" lang="en" altLang="zh-TW" dirty="0"/>
          </a:p>
          <a:p>
            <a:r>
              <a:rPr lang="en" altLang="zh-TW" dirty="0" err="1"/>
              <a:t>kubectl</a:t>
            </a:r>
            <a:r>
              <a:rPr lang="en" altLang="zh-TW" dirty="0"/>
              <a:t> get nodes</a:t>
            </a:r>
          </a:p>
          <a:p>
            <a:r>
              <a:rPr kumimoji="1" lang="en" altLang="zh-TW" dirty="0" err="1"/>
              <a:t>kubectl</a:t>
            </a:r>
            <a:r>
              <a:rPr kumimoji="1" lang="en" altLang="zh-TW" dirty="0"/>
              <a:t> get pods --namespace=</a:t>
            </a:r>
            <a:r>
              <a:rPr kumimoji="1" lang="en" altLang="zh-TW" dirty="0" err="1"/>
              <a:t>kube</a:t>
            </a:r>
            <a:r>
              <a:rPr kumimoji="1" lang="en" altLang="zh-TW" dirty="0"/>
              <a:t>-system</a:t>
            </a:r>
          </a:p>
          <a:p>
            <a:r>
              <a:rPr lang="en" altLang="zh-TW" dirty="0" err="1"/>
              <a:t>kubectl</a:t>
            </a:r>
            <a:r>
              <a:rPr lang="en" altLang="zh-TW" dirty="0"/>
              <a:t> get jobs --namespace=</a:t>
            </a:r>
            <a:r>
              <a:rPr lang="en" altLang="zh-TW" dirty="0" err="1"/>
              <a:t>kube</a:t>
            </a:r>
            <a:r>
              <a:rPr lang="en" altLang="zh-TW" dirty="0"/>
              <a:t>-system</a:t>
            </a:r>
          </a:p>
          <a:p>
            <a:endParaRPr kumimoji="1" lang="en" altLang="zh-TW" dirty="0"/>
          </a:p>
          <a:p>
            <a:r>
              <a:rPr kumimoji="1" lang="en" altLang="zh-TW" dirty="0" err="1"/>
              <a:t>kubectl</a:t>
            </a:r>
            <a:r>
              <a:rPr kumimoji="1" lang="en" altLang="zh-TW" dirty="0"/>
              <a:t> config set-context $(</a:t>
            </a:r>
            <a:r>
              <a:rPr kumimoji="1" lang="en" altLang="zh-TW" dirty="0" err="1"/>
              <a:t>kubectl</a:t>
            </a:r>
            <a:r>
              <a:rPr kumimoji="1" lang="en" altLang="zh-TW" dirty="0"/>
              <a:t> config current-context) --namespace=hands-on</a:t>
            </a:r>
          </a:p>
        </p:txBody>
      </p:sp>
    </p:spTree>
    <p:extLst>
      <p:ext uri="{BB962C8B-B14F-4D97-AF65-F5344CB8AC3E}">
        <p14:creationId xmlns:p14="http://schemas.microsoft.com/office/powerpoint/2010/main" val="835750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EFD656-38CE-4B4C-BEF3-FB1DB0A6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cert-manager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6ADCC0B-FD8F-BE42-818C-881C0BBF9537}"/>
              </a:ext>
            </a:extLst>
          </p:cNvPr>
          <p:cNvSpPr txBox="1"/>
          <p:nvPr/>
        </p:nvSpPr>
        <p:spPr>
          <a:xfrm>
            <a:off x="367991" y="1690688"/>
            <a:ext cx="651338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helm repo add </a:t>
            </a:r>
            <a:r>
              <a:rPr kumimoji="1" lang="en" altLang="zh-TW" dirty="0" err="1"/>
              <a:t>jetstack</a:t>
            </a:r>
            <a:r>
              <a:rPr kumimoji="1" lang="en" altLang="zh-TW" dirty="0"/>
              <a:t> https://</a:t>
            </a:r>
            <a:r>
              <a:rPr kumimoji="1" lang="en" altLang="zh-TW" dirty="0" err="1"/>
              <a:t>charts.jetstack.io</a:t>
            </a:r>
            <a:endParaRPr kumimoji="1" lang="en" altLang="zh-TW" dirty="0"/>
          </a:p>
          <a:p>
            <a:r>
              <a:rPr kumimoji="1" lang="en" altLang="zh-TW" dirty="0"/>
              <a:t>helm repo update</a:t>
            </a:r>
          </a:p>
          <a:p>
            <a:r>
              <a:rPr kumimoji="1" lang="en" altLang="zh-TW" dirty="0"/>
              <a:t>helm install cert-manager </a:t>
            </a:r>
            <a:r>
              <a:rPr kumimoji="1" lang="en" altLang="zh-TW" dirty="0" err="1"/>
              <a:t>jetstack</a:t>
            </a:r>
            <a:r>
              <a:rPr kumimoji="1" lang="en" altLang="zh-TW" dirty="0"/>
              <a:t>/cert-manager \</a:t>
            </a:r>
          </a:p>
          <a:p>
            <a:r>
              <a:rPr kumimoji="1" lang="en" altLang="zh-TW" dirty="0"/>
              <a:t>  --create-namespace \</a:t>
            </a:r>
          </a:p>
          <a:p>
            <a:r>
              <a:rPr kumimoji="1" lang="en" altLang="zh-TW" dirty="0"/>
              <a:t>  --namespace cert-manager \</a:t>
            </a:r>
          </a:p>
          <a:p>
            <a:r>
              <a:rPr kumimoji="1" lang="en" altLang="zh-TW" dirty="0"/>
              <a:t>  --version v1.3.1 \</a:t>
            </a:r>
          </a:p>
          <a:p>
            <a:r>
              <a:rPr kumimoji="1" lang="en" altLang="zh-TW" dirty="0"/>
              <a:t>  --set </a:t>
            </a:r>
            <a:r>
              <a:rPr kumimoji="1" lang="en" altLang="zh-TW" dirty="0" err="1"/>
              <a:t>installCRDs</a:t>
            </a:r>
            <a:r>
              <a:rPr kumimoji="1" lang="en" altLang="zh-TW" dirty="0"/>
              <a:t>=true \</a:t>
            </a:r>
          </a:p>
          <a:p>
            <a:r>
              <a:rPr kumimoji="1" lang="en" altLang="zh-TW" dirty="0"/>
              <a:t>  --wait</a:t>
            </a:r>
          </a:p>
          <a:p>
            <a:endParaRPr kumimoji="1" lang="en" altLang="zh-TW" dirty="0"/>
          </a:p>
          <a:p>
            <a:r>
              <a:rPr kumimoji="1" lang="en" altLang="zh-TW" dirty="0" err="1"/>
              <a:t>kubectl</a:t>
            </a:r>
            <a:r>
              <a:rPr kumimoji="1" lang="en" altLang="zh-TW" dirty="0"/>
              <a:t> get pods --namespace cert-manager</a:t>
            </a:r>
          </a:p>
          <a:p>
            <a:endParaRPr kumimoji="1" lang="en" altLang="zh-TW" dirty="0"/>
          </a:p>
          <a:p>
            <a:r>
              <a:rPr kumimoji="1" lang="en" altLang="zh-TW" dirty="0" err="1"/>
              <a:t>sudo</a:t>
            </a:r>
            <a:r>
              <a:rPr kumimoji="1" lang="en" altLang="zh-TW" dirty="0"/>
              <a:t> bash -c “echo $(</a:t>
            </a:r>
            <a:r>
              <a:rPr kumimoji="1" lang="en" altLang="zh-TW" dirty="0" err="1"/>
              <a:t>minikube</a:t>
            </a:r>
            <a:r>
              <a:rPr kumimoji="1" lang="en" altLang="zh-TW" dirty="0"/>
              <a:t> </a:t>
            </a:r>
            <a:r>
              <a:rPr kumimoji="1" lang="en" altLang="zh-TW" dirty="0" err="1"/>
              <a:t>ip</a:t>
            </a:r>
            <a:r>
              <a:rPr kumimoji="1" lang="en" altLang="zh-TW" dirty="0"/>
              <a:t>) </a:t>
            </a:r>
            <a:r>
              <a:rPr kumimoji="1" lang="en" altLang="zh-TW" dirty="0" err="1"/>
              <a:t>minikube.me</a:t>
            </a:r>
            <a:r>
              <a:rPr kumimoji="1" lang="en" altLang="zh-TW" dirty="0"/>
              <a:t> | tee -a /</a:t>
            </a:r>
            <a:r>
              <a:rPr kumimoji="1" lang="en" altLang="zh-TW" dirty="0" err="1"/>
              <a:t>etc</a:t>
            </a:r>
            <a:r>
              <a:rPr kumimoji="1" lang="en" altLang="zh-TW" dirty="0"/>
              <a:t>/hosts”</a:t>
            </a:r>
          </a:p>
          <a:p>
            <a:r>
              <a:rPr kumimoji="1" lang="en" altLang="zh-TW" dirty="0"/>
              <a:t>(WSL2)</a:t>
            </a:r>
          </a:p>
          <a:p>
            <a:r>
              <a:rPr kumimoji="1" lang="en" altLang="zh-TW" dirty="0" err="1"/>
              <a:t>sudo</a:t>
            </a:r>
            <a:r>
              <a:rPr kumimoji="1" lang="en" altLang="zh-TW" dirty="0"/>
              <a:t> bash -c “echo 127.0.0.1 </a:t>
            </a:r>
            <a:r>
              <a:rPr kumimoji="1" lang="en" altLang="zh-TW" dirty="0" err="1"/>
              <a:t>minikube.me</a:t>
            </a:r>
            <a:r>
              <a:rPr kumimoji="1" lang="en" altLang="zh-TW" dirty="0"/>
              <a:t> | tee -a /</a:t>
            </a:r>
            <a:r>
              <a:rPr kumimoji="1" lang="en" altLang="zh-TW" dirty="0" err="1"/>
              <a:t>etc</a:t>
            </a:r>
            <a:r>
              <a:rPr kumimoji="1" lang="en" altLang="zh-TW" dirty="0"/>
              <a:t>/hosts”</a:t>
            </a:r>
          </a:p>
          <a:p>
            <a:endParaRPr kumimoji="1" lang="en" altLang="zh-TW" dirty="0"/>
          </a:p>
          <a:p>
            <a:r>
              <a:rPr lang="en" altLang="zh-TW" dirty="0"/>
              <a:t>cat /</a:t>
            </a:r>
            <a:r>
              <a:rPr lang="en" altLang="zh-TW" dirty="0" err="1"/>
              <a:t>etc</a:t>
            </a:r>
            <a:r>
              <a:rPr lang="en" altLang="zh-TW" dirty="0"/>
              <a:t>/hosts</a:t>
            </a:r>
            <a:endParaRPr kumimoji="1" lang="en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7551B03-E21C-CA49-981C-0E52B7564A6E}"/>
              </a:ext>
            </a:extLst>
          </p:cNvPr>
          <p:cNvSpPr txBox="1"/>
          <p:nvPr/>
        </p:nvSpPr>
        <p:spPr>
          <a:xfrm>
            <a:off x="6881377" y="1690688"/>
            <a:ext cx="4094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cd $PROJ_HOME/7-k8s</a:t>
            </a:r>
          </a:p>
          <a:p>
            <a:r>
              <a:rPr kumimoji="1" lang="en" altLang="zh-TW" dirty="0"/>
              <a:t>eval $(</a:t>
            </a:r>
            <a:r>
              <a:rPr kumimoji="1" lang="en" altLang="zh-TW" dirty="0" err="1"/>
              <a:t>minikube</a:t>
            </a:r>
            <a:r>
              <a:rPr kumimoji="1" lang="en" altLang="zh-TW" dirty="0"/>
              <a:t> docker-env)</a:t>
            </a:r>
          </a:p>
          <a:p>
            <a:endParaRPr kumimoji="1" lang="en" altLang="zh-TW" dirty="0"/>
          </a:p>
          <a:p>
            <a:r>
              <a:rPr kumimoji="1" lang="en" altLang="zh-TW" dirty="0"/>
              <a:t>./</a:t>
            </a:r>
            <a:r>
              <a:rPr kumimoji="1" lang="en" altLang="zh-TW" dirty="0" err="1"/>
              <a:t>gradlew</a:t>
            </a:r>
            <a:r>
              <a:rPr kumimoji="1" lang="en" altLang="zh-TW" dirty="0"/>
              <a:t> build &amp;&amp; docker-compose build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B3A746C-41B5-6446-A380-A4AFDFAB00CB}"/>
              </a:ext>
            </a:extLst>
          </p:cNvPr>
          <p:cNvSpPr txBox="1"/>
          <p:nvPr/>
        </p:nvSpPr>
        <p:spPr>
          <a:xfrm>
            <a:off x="6877305" y="2937182"/>
            <a:ext cx="41022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eval $(</a:t>
            </a:r>
            <a:r>
              <a:rPr kumimoji="1" lang="en" altLang="zh-TW" dirty="0" err="1"/>
              <a:t>minikube</a:t>
            </a:r>
            <a:r>
              <a:rPr kumimoji="1" lang="en" altLang="zh-TW" dirty="0"/>
              <a:t> docker-env)</a:t>
            </a:r>
          </a:p>
          <a:p>
            <a:r>
              <a:rPr kumimoji="1" lang="en" altLang="zh-TW" dirty="0"/>
              <a:t>docker pull mysql:5.7.32 </a:t>
            </a:r>
          </a:p>
          <a:p>
            <a:r>
              <a:rPr kumimoji="1" lang="en" altLang="zh-TW" dirty="0"/>
              <a:t>docker pull mongo:4.4.2</a:t>
            </a:r>
          </a:p>
          <a:p>
            <a:r>
              <a:rPr kumimoji="1" lang="en" altLang="zh-TW" dirty="0"/>
              <a:t>docker pull rabbitmq:3.8.11-management</a:t>
            </a:r>
          </a:p>
          <a:p>
            <a:r>
              <a:rPr kumimoji="1" lang="en" altLang="zh-TW" dirty="0"/>
              <a:t>docker pull </a:t>
            </a:r>
            <a:r>
              <a:rPr kumimoji="1" lang="en" altLang="zh-TW" dirty="0" err="1"/>
              <a:t>openzipkin</a:t>
            </a:r>
            <a:r>
              <a:rPr kumimoji="1" lang="en" altLang="zh-TW" dirty="0"/>
              <a:t>/zipkin:2.23.2</a:t>
            </a:r>
          </a:p>
        </p:txBody>
      </p:sp>
    </p:spTree>
    <p:extLst>
      <p:ext uri="{BB962C8B-B14F-4D97-AF65-F5344CB8AC3E}">
        <p14:creationId xmlns:p14="http://schemas.microsoft.com/office/powerpoint/2010/main" val="2252504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6D8BC39-4410-0343-8E4C-9681EB2465AF}"/>
              </a:ext>
            </a:extLst>
          </p:cNvPr>
          <p:cNvSpPr txBox="1"/>
          <p:nvPr/>
        </p:nvSpPr>
        <p:spPr>
          <a:xfrm>
            <a:off x="735980" y="602166"/>
            <a:ext cx="797974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for f in </a:t>
            </a:r>
            <a:r>
              <a:rPr kumimoji="1" lang="en" altLang="zh-TW" dirty="0" err="1"/>
              <a:t>kubernetes</a:t>
            </a:r>
            <a:r>
              <a:rPr kumimoji="1" lang="en" altLang="zh-TW" dirty="0"/>
              <a:t>/helm/components/*; do helm dep up $f; done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" altLang="zh-TW" dirty="0"/>
              <a:t>for f in </a:t>
            </a:r>
            <a:r>
              <a:rPr kumimoji="1" lang="en" altLang="zh-TW" dirty="0" err="1"/>
              <a:t>kubernetes</a:t>
            </a:r>
            <a:r>
              <a:rPr kumimoji="1" lang="en" altLang="zh-TW" dirty="0"/>
              <a:t>/helm/environments/*; do helm dep up $f; done</a:t>
            </a:r>
          </a:p>
          <a:p>
            <a:endParaRPr kumimoji="1" lang="en" altLang="zh-TW" dirty="0"/>
          </a:p>
          <a:p>
            <a:r>
              <a:rPr kumimoji="1" lang="en" altLang="zh-TW" dirty="0" err="1"/>
              <a:t>kubectl</a:t>
            </a:r>
            <a:r>
              <a:rPr kumimoji="1" lang="en" altLang="zh-TW" dirty="0"/>
              <a:t> config set-context $(</a:t>
            </a:r>
            <a:r>
              <a:rPr kumimoji="1" lang="en" altLang="zh-TW" dirty="0" err="1"/>
              <a:t>kubectl</a:t>
            </a:r>
            <a:r>
              <a:rPr kumimoji="1" lang="en" altLang="zh-TW" dirty="0"/>
              <a:t> config current-context) --namespace=hands-on</a:t>
            </a:r>
          </a:p>
          <a:p>
            <a:endParaRPr kumimoji="1" lang="en" altLang="zh-TW" dirty="0"/>
          </a:p>
          <a:p>
            <a:r>
              <a:rPr kumimoji="1" lang="en" altLang="zh-TW" dirty="0"/>
              <a:t>(separate terminal)</a:t>
            </a:r>
          </a:p>
          <a:p>
            <a:r>
              <a:rPr kumimoji="1" lang="en" altLang="zh-TW" dirty="0" err="1"/>
              <a:t>kubectl</a:t>
            </a:r>
            <a:r>
              <a:rPr kumimoji="1" lang="en" altLang="zh-TW" dirty="0"/>
              <a:t> get certificates -w --output-watch-events</a:t>
            </a:r>
          </a:p>
          <a:p>
            <a:endParaRPr kumimoji="1" lang="en" altLang="zh-TW" dirty="0"/>
          </a:p>
          <a:p>
            <a:r>
              <a:rPr kumimoji="1" lang="en" altLang="zh-TW" dirty="0"/>
              <a:t>helm install hands-on-dev-env \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kubernetes</a:t>
            </a:r>
            <a:r>
              <a:rPr kumimoji="1" lang="en" altLang="zh-TW" dirty="0"/>
              <a:t>/helm/environments/dev-env \</a:t>
            </a:r>
          </a:p>
          <a:p>
            <a:r>
              <a:rPr kumimoji="1" lang="en" altLang="zh-TW" dirty="0"/>
              <a:t>  -n hands-on \</a:t>
            </a:r>
          </a:p>
          <a:p>
            <a:r>
              <a:rPr kumimoji="1" lang="en" altLang="zh-TW" dirty="0"/>
              <a:t>  --create-namespace \</a:t>
            </a:r>
          </a:p>
          <a:p>
            <a:r>
              <a:rPr kumimoji="1" lang="en" altLang="zh-TW" dirty="0"/>
              <a:t>  --wait</a:t>
            </a:r>
            <a:endParaRPr lang="en" altLang="zh-TW" dirty="0"/>
          </a:p>
          <a:p>
            <a:endParaRPr kumimoji="1" lang="en" altLang="zh-TW" dirty="0"/>
          </a:p>
          <a:p>
            <a:r>
              <a:rPr kumimoji="1" lang="en" altLang="zh-TW" dirty="0"/>
              <a:t>HOST=</a:t>
            </a:r>
            <a:r>
              <a:rPr kumimoji="1" lang="en" altLang="zh-TW" dirty="0" err="1"/>
              <a:t>minikube.me</a:t>
            </a:r>
            <a:r>
              <a:rPr kumimoji="1" lang="en" altLang="zh-TW" dirty="0"/>
              <a:t> PORT=443 USE_K8S=true ./test-</a:t>
            </a:r>
            <a:r>
              <a:rPr kumimoji="1" lang="en" altLang="zh-TW" dirty="0" err="1"/>
              <a:t>em</a:t>
            </a:r>
            <a:r>
              <a:rPr kumimoji="1" lang="en" altLang="zh-TW" dirty="0"/>
              <a:t>-</a:t>
            </a:r>
            <a:r>
              <a:rPr kumimoji="1" lang="en" altLang="zh-TW" dirty="0" err="1"/>
              <a:t>all.bash</a:t>
            </a:r>
            <a:endParaRPr kumimoji="1" lang="en" altLang="zh-TW" dirty="0"/>
          </a:p>
          <a:p>
            <a:r>
              <a:rPr kumimoji="1" lang="en" altLang="zh-TW" dirty="0"/>
              <a:t>(WSL 2)</a:t>
            </a:r>
          </a:p>
          <a:p>
            <a:r>
              <a:rPr kumimoji="1" lang="en" altLang="zh-TW" dirty="0"/>
              <a:t>HOST=</a:t>
            </a:r>
            <a:r>
              <a:rPr kumimoji="1" lang="en" altLang="zh-TW" dirty="0" err="1"/>
              <a:t>minikube.me</a:t>
            </a:r>
            <a:r>
              <a:rPr kumimoji="1" lang="en" altLang="zh-TW" dirty="0"/>
              <a:t> PORT=8443 USE_K8S=true ./test-</a:t>
            </a:r>
            <a:r>
              <a:rPr kumimoji="1" lang="en" altLang="zh-TW" dirty="0" err="1"/>
              <a:t>em</a:t>
            </a:r>
            <a:r>
              <a:rPr kumimoji="1" lang="en" altLang="zh-TW" dirty="0"/>
              <a:t>-</a:t>
            </a:r>
            <a:r>
              <a:rPr kumimoji="1" lang="en" altLang="zh-TW" dirty="0" err="1"/>
              <a:t>all.bash</a:t>
            </a:r>
            <a:endParaRPr kumimoji="1" lang="en" altLang="zh-TW" dirty="0"/>
          </a:p>
        </p:txBody>
      </p:sp>
    </p:spTree>
    <p:extLst>
      <p:ext uri="{BB962C8B-B14F-4D97-AF65-F5344CB8AC3E}">
        <p14:creationId xmlns:p14="http://schemas.microsoft.com/office/powerpoint/2010/main" val="488639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04A83DF-F930-F441-A1F0-932E25543F32}"/>
              </a:ext>
            </a:extLst>
          </p:cNvPr>
          <p:cNvSpPr txBox="1"/>
          <p:nvPr/>
        </p:nvSpPr>
        <p:spPr>
          <a:xfrm>
            <a:off x="838200" y="2286000"/>
            <a:ext cx="69188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kubectl</a:t>
            </a:r>
            <a:r>
              <a:rPr kumimoji="1" lang="en" altLang="zh-TW" dirty="0"/>
              <a:t> describe cert </a:t>
            </a:r>
            <a:r>
              <a:rPr kumimoji="1" lang="en" altLang="zh-TW" dirty="0" err="1"/>
              <a:t>tls</a:t>
            </a:r>
            <a:r>
              <a:rPr kumimoji="1" lang="en" altLang="zh-TW" dirty="0"/>
              <a:t>-certificate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" altLang="zh-TW" dirty="0" err="1"/>
              <a:t>kubectl</a:t>
            </a:r>
            <a:r>
              <a:rPr kumimoji="1" lang="en" altLang="zh-TW" dirty="0"/>
              <a:t> patch certificate </a:t>
            </a:r>
            <a:r>
              <a:rPr kumimoji="1" lang="en" altLang="zh-TW" dirty="0" err="1"/>
              <a:t>tls</a:t>
            </a:r>
            <a:r>
              <a:rPr kumimoji="1" lang="en" altLang="zh-TW" dirty="0"/>
              <a:t>-certificate --type=json \</a:t>
            </a:r>
          </a:p>
          <a:p>
            <a:r>
              <a:rPr kumimoji="1" lang="en" altLang="zh-TW" dirty="0"/>
              <a:t>-p='[{"op": "add", "path": "/spec/</a:t>
            </a:r>
            <a:r>
              <a:rPr kumimoji="1" lang="en" altLang="zh-TW" dirty="0" err="1"/>
              <a:t>renewBefore</a:t>
            </a:r>
            <a:r>
              <a:rPr kumimoji="1" lang="en" altLang="zh-TW" dirty="0"/>
              <a:t>", "value": "2159h59m"}]’</a:t>
            </a:r>
          </a:p>
          <a:p>
            <a:endParaRPr kumimoji="1" lang="en" altLang="zh-TW" dirty="0"/>
          </a:p>
          <a:p>
            <a:r>
              <a:rPr kumimoji="1" lang="en" altLang="zh-TW" dirty="0" err="1"/>
              <a:t>kubectl</a:t>
            </a:r>
            <a:r>
              <a:rPr kumimoji="1" lang="en" altLang="zh-TW" dirty="0"/>
              <a:t> get cert </a:t>
            </a:r>
            <a:r>
              <a:rPr kumimoji="1" lang="en" altLang="zh-TW" dirty="0" err="1"/>
              <a:t>tls</a:t>
            </a:r>
            <a:r>
              <a:rPr kumimoji="1" lang="en" altLang="zh-TW" dirty="0"/>
              <a:t>-certificate -o json | </a:t>
            </a:r>
            <a:r>
              <a:rPr kumimoji="1" lang="en" altLang="zh-TW" dirty="0" err="1"/>
              <a:t>jq</a:t>
            </a:r>
            <a:r>
              <a:rPr kumimoji="1" lang="en" altLang="zh-TW" dirty="0"/>
              <a:t> .</a:t>
            </a:r>
            <a:r>
              <a:rPr kumimoji="1" lang="en" altLang="zh-TW" dirty="0" err="1"/>
              <a:t>status.renewalTime</a:t>
            </a:r>
            <a:endParaRPr kumimoji="1" lang="en" altLang="zh-TW" dirty="0"/>
          </a:p>
          <a:p>
            <a:endParaRPr kumimoji="1" lang="en" altLang="zh-TW" dirty="0"/>
          </a:p>
          <a:p>
            <a:r>
              <a:rPr kumimoji="1" lang="en" altLang="zh-TW" dirty="0" err="1"/>
              <a:t>kubectl</a:t>
            </a:r>
            <a:r>
              <a:rPr kumimoji="1" lang="en" altLang="zh-TW" dirty="0"/>
              <a:t> patch certificate </a:t>
            </a:r>
            <a:r>
              <a:rPr kumimoji="1" lang="en" altLang="zh-TW" dirty="0" err="1"/>
              <a:t>tls</a:t>
            </a:r>
            <a:r>
              <a:rPr kumimoji="1" lang="en" altLang="zh-TW" dirty="0"/>
              <a:t>-certificate --type=json \</a:t>
            </a:r>
          </a:p>
          <a:p>
            <a:r>
              <a:rPr kumimoji="1" lang="en" altLang="zh-TW" dirty="0"/>
              <a:t>  -p='[{"op": "remove", "path": "/spec/</a:t>
            </a:r>
            <a:r>
              <a:rPr kumimoji="1" lang="en" altLang="zh-TW" dirty="0" err="1"/>
              <a:t>renewBefore</a:t>
            </a:r>
            <a:r>
              <a:rPr kumimoji="1" lang="en" altLang="zh-TW" dirty="0"/>
              <a:t>"}]’</a:t>
            </a:r>
          </a:p>
          <a:p>
            <a:endParaRPr kumimoji="1" lang="en" altLang="zh-TW" dirty="0"/>
          </a:p>
          <a:p>
            <a:r>
              <a:rPr kumimoji="1" lang="en" altLang="zh-TW" dirty="0" err="1"/>
              <a:t>kubectl</a:t>
            </a:r>
            <a:r>
              <a:rPr kumimoji="1" lang="en" altLang="zh-TW" dirty="0"/>
              <a:t> delete namespace hands-on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6B01089-AC4A-F240-A5C0-46D6580B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Rotating certificates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9473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A17A2A4-2116-BA45-9960-8F975520B13D}"/>
              </a:ext>
            </a:extLst>
          </p:cNvPr>
          <p:cNvSpPr txBox="1"/>
          <p:nvPr/>
        </p:nvSpPr>
        <p:spPr>
          <a:xfrm>
            <a:off x="2622395" y="1502688"/>
            <a:ext cx="85975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dirty="0"/>
              <a:t>unset KUBECONFIG</a:t>
            </a:r>
          </a:p>
          <a:p>
            <a:r>
              <a:rPr kumimoji="1" lang="en" altLang="zh-TW" dirty="0" err="1"/>
              <a:t>minikube</a:t>
            </a:r>
            <a:r>
              <a:rPr kumimoji="1" lang="en" altLang="zh-TW" dirty="0"/>
              <a:t> start \</a:t>
            </a:r>
          </a:p>
          <a:p>
            <a:r>
              <a:rPr kumimoji="1" lang="en" altLang="zh-TW" dirty="0"/>
              <a:t> --profile=hands-on \</a:t>
            </a:r>
          </a:p>
          <a:p>
            <a:r>
              <a:rPr kumimoji="1" lang="en" altLang="zh-TW" dirty="0"/>
              <a:t> --memory=10240 \</a:t>
            </a:r>
          </a:p>
          <a:p>
            <a:r>
              <a:rPr kumimoji="1" lang="en" altLang="zh-TW" dirty="0"/>
              <a:t> --</a:t>
            </a:r>
            <a:r>
              <a:rPr kumimoji="1" lang="en" altLang="zh-TW" dirty="0" err="1"/>
              <a:t>cpus</a:t>
            </a:r>
            <a:r>
              <a:rPr kumimoji="1" lang="en" altLang="zh-TW" dirty="0"/>
              <a:t>=4 \</a:t>
            </a:r>
          </a:p>
          <a:p>
            <a:r>
              <a:rPr kumimoji="1" lang="en" altLang="zh-TW" dirty="0"/>
              <a:t> --disk-size=30g \</a:t>
            </a:r>
          </a:p>
          <a:p>
            <a:r>
              <a:rPr lang="en" altLang="zh-TW" dirty="0"/>
              <a:t> --</a:t>
            </a:r>
            <a:r>
              <a:rPr lang="en" altLang="zh-TW" dirty="0" err="1"/>
              <a:t>kubernetes</a:t>
            </a:r>
            <a:r>
              <a:rPr lang="en" altLang="zh-TW" dirty="0"/>
              <a:t>-version=v1.23.1 \</a:t>
            </a:r>
            <a:endParaRPr kumimoji="1" lang="en" altLang="zh-TW" dirty="0"/>
          </a:p>
          <a:p>
            <a:r>
              <a:rPr kumimoji="1" lang="en" altLang="zh-TW" dirty="0"/>
              <a:t> --driver=</a:t>
            </a:r>
            <a:r>
              <a:rPr kumimoji="1" lang="en" altLang="zh-TW" dirty="0" err="1"/>
              <a:t>hyperkit</a:t>
            </a:r>
            <a:endParaRPr kumimoji="1" lang="en" altLang="zh-TW" dirty="0"/>
          </a:p>
          <a:p>
            <a:endParaRPr kumimoji="1" lang="en" altLang="zh-TW" dirty="0"/>
          </a:p>
          <a:p>
            <a:r>
              <a:rPr kumimoji="1" lang="en" altLang="zh-TW" dirty="0" err="1"/>
              <a:t>minikube</a:t>
            </a:r>
            <a:r>
              <a:rPr kumimoji="1" lang="en" altLang="zh-TW" dirty="0"/>
              <a:t> profile hands-on</a:t>
            </a:r>
          </a:p>
          <a:p>
            <a:r>
              <a:rPr kumimoji="1" lang="en" altLang="zh-TW" dirty="0" err="1"/>
              <a:t>minikube</a:t>
            </a:r>
            <a:r>
              <a:rPr kumimoji="1" lang="en" altLang="zh-TW" dirty="0"/>
              <a:t> status</a:t>
            </a:r>
          </a:p>
          <a:p>
            <a:endParaRPr kumimoji="1" lang="en" altLang="zh-TW" dirty="0"/>
          </a:p>
          <a:p>
            <a:r>
              <a:rPr kumimoji="1" lang="en" altLang="zh-TW" dirty="0" err="1"/>
              <a:t>minikube</a:t>
            </a:r>
            <a:r>
              <a:rPr kumimoji="1" lang="en" altLang="zh-TW" dirty="0"/>
              <a:t> addons enable ingress</a:t>
            </a:r>
          </a:p>
          <a:p>
            <a:r>
              <a:rPr kumimoji="1" lang="en" altLang="zh-TW" dirty="0" err="1"/>
              <a:t>minikube</a:t>
            </a:r>
            <a:r>
              <a:rPr kumimoji="1" lang="en" altLang="zh-TW" dirty="0"/>
              <a:t> addons enable metrics-server</a:t>
            </a:r>
          </a:p>
          <a:p>
            <a:endParaRPr kumimoji="1" lang="en" altLang="zh-TW" dirty="0"/>
          </a:p>
          <a:p>
            <a:r>
              <a:rPr lang="en" altLang="zh-TW" dirty="0" err="1"/>
              <a:t>kubectl</a:t>
            </a:r>
            <a:r>
              <a:rPr lang="en" altLang="zh-TW" dirty="0"/>
              <a:t> get nodes</a:t>
            </a:r>
          </a:p>
          <a:p>
            <a:r>
              <a:rPr kumimoji="1" lang="en" altLang="zh-TW" dirty="0" err="1"/>
              <a:t>kubectl</a:t>
            </a:r>
            <a:r>
              <a:rPr kumimoji="1" lang="en" altLang="zh-TW" dirty="0"/>
              <a:t> get pods --namespace=</a:t>
            </a:r>
            <a:r>
              <a:rPr kumimoji="1" lang="en" altLang="zh-TW" dirty="0" err="1"/>
              <a:t>kube</a:t>
            </a:r>
            <a:r>
              <a:rPr kumimoji="1" lang="en" altLang="zh-TW" dirty="0"/>
              <a:t>-system</a:t>
            </a:r>
            <a:endParaRPr lang="en" altLang="zh-TW" dirty="0"/>
          </a:p>
          <a:p>
            <a:endParaRPr kumimoji="1" lang="en" altLang="zh-TW" dirty="0"/>
          </a:p>
          <a:p>
            <a:r>
              <a:rPr kumimoji="1" lang="en" altLang="zh-TW" dirty="0" err="1"/>
              <a:t>kubectl</a:t>
            </a:r>
            <a:r>
              <a:rPr kumimoji="1" lang="en" altLang="zh-TW" dirty="0"/>
              <a:t> config set-context $(</a:t>
            </a:r>
            <a:r>
              <a:rPr kumimoji="1" lang="en" altLang="zh-TW" dirty="0" err="1"/>
              <a:t>kubectl</a:t>
            </a:r>
            <a:r>
              <a:rPr kumimoji="1" lang="en" altLang="zh-TW" dirty="0"/>
              <a:t> config current-context) --namespace=hands-on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76F1FF-9B18-0C42-AA68-A57C9EEA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Deploying to Kubernetes for staging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4983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5FE40D2-B75D-3545-8E9C-AF3F40728019}"/>
              </a:ext>
            </a:extLst>
          </p:cNvPr>
          <p:cNvSpPr txBox="1"/>
          <p:nvPr/>
        </p:nvSpPr>
        <p:spPr>
          <a:xfrm>
            <a:off x="793596" y="769434"/>
            <a:ext cx="4746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eval $(</a:t>
            </a:r>
            <a:r>
              <a:rPr kumimoji="1" lang="en" altLang="zh-TW" dirty="0" err="1"/>
              <a:t>minikube</a:t>
            </a:r>
            <a:r>
              <a:rPr kumimoji="1" lang="en" altLang="zh-TW" dirty="0"/>
              <a:t> docker-env)</a:t>
            </a:r>
          </a:p>
          <a:p>
            <a:r>
              <a:rPr kumimoji="1" lang="en" altLang="zh-TW" dirty="0"/>
              <a:t>docker-compose up -d </a:t>
            </a:r>
            <a:r>
              <a:rPr kumimoji="1" lang="en" altLang="zh-TW" dirty="0" err="1"/>
              <a:t>mongodb</a:t>
            </a:r>
            <a:r>
              <a:rPr kumimoji="1" lang="en" altLang="zh-TW" dirty="0"/>
              <a:t> </a:t>
            </a:r>
            <a:r>
              <a:rPr kumimoji="1" lang="en" altLang="zh-TW" dirty="0" err="1"/>
              <a:t>mysql</a:t>
            </a:r>
            <a:r>
              <a:rPr kumimoji="1" lang="en" altLang="zh-TW" dirty="0"/>
              <a:t> </a:t>
            </a:r>
            <a:r>
              <a:rPr kumimoji="1" lang="en" altLang="zh-TW" dirty="0" err="1"/>
              <a:t>rabbitmq</a:t>
            </a:r>
            <a:endParaRPr kumimoji="1" lang="en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CD1C08-16D9-C645-B449-B4815A212FFE}"/>
              </a:ext>
            </a:extLst>
          </p:cNvPr>
          <p:cNvSpPr txBox="1"/>
          <p:nvPr/>
        </p:nvSpPr>
        <p:spPr>
          <a:xfrm>
            <a:off x="793596" y="2016569"/>
            <a:ext cx="85638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" altLang="zh-TW" dirty="0"/>
          </a:p>
          <a:p>
            <a:r>
              <a:rPr kumimoji="1" lang="en" altLang="zh-TW" dirty="0"/>
              <a:t>./</a:t>
            </a:r>
            <a:r>
              <a:rPr kumimoji="1" lang="en" altLang="zh-TW" dirty="0" err="1"/>
              <a:t>gradlew</a:t>
            </a:r>
            <a:r>
              <a:rPr kumimoji="1" lang="en" altLang="zh-TW" dirty="0"/>
              <a:t> build &amp;&amp; docker-compose build</a:t>
            </a:r>
          </a:p>
          <a:p>
            <a:endParaRPr kumimoji="1" lang="en" altLang="zh-TW" dirty="0"/>
          </a:p>
          <a:p>
            <a:r>
              <a:rPr kumimoji="1" lang="en" altLang="zh-TW" dirty="0"/>
              <a:t>docker tag hands-on/auth-server hands-on/auth-server:v1</a:t>
            </a:r>
          </a:p>
          <a:p>
            <a:r>
              <a:rPr kumimoji="1" lang="en" altLang="zh-TW" dirty="0"/>
              <a:t>docker tag hands-on/product-composite-service hands-on/product-composite-service:v1 </a:t>
            </a:r>
          </a:p>
          <a:p>
            <a:r>
              <a:rPr kumimoji="1" lang="en" altLang="zh-TW" dirty="0"/>
              <a:t>docker tag hands-on/product-service hands-on/product-service:v1</a:t>
            </a:r>
          </a:p>
          <a:p>
            <a:r>
              <a:rPr kumimoji="1" lang="en" altLang="zh-TW" dirty="0"/>
              <a:t>docker tag hands-on/recommendation-service hands-on/recommendation-service:v1</a:t>
            </a:r>
          </a:p>
          <a:p>
            <a:r>
              <a:rPr kumimoji="1" lang="en" altLang="zh-TW" dirty="0"/>
              <a:t>docker tag hands-on/review-service hands-on/review-service:v1</a:t>
            </a:r>
          </a:p>
        </p:txBody>
      </p:sp>
    </p:spTree>
    <p:extLst>
      <p:ext uri="{BB962C8B-B14F-4D97-AF65-F5344CB8AC3E}">
        <p14:creationId xmlns:p14="http://schemas.microsoft.com/office/powerpoint/2010/main" val="405801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DCC7-D773-9C4F-B460-075CBE7A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 Service object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88B04B-6536-7C47-8BA1-D58F4E1CA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Gateway server: </a:t>
            </a:r>
            <a:r>
              <a:rPr lang="en" altLang="zh-TW" dirty="0" err="1"/>
              <a:t>NodePort</a:t>
            </a:r>
            <a:endParaRPr lang="en" altLang="zh-TW" dirty="0"/>
          </a:p>
          <a:p>
            <a:r>
              <a:rPr kumimoji="1" lang="en" altLang="zh-TW" dirty="0"/>
              <a:t>Others: </a:t>
            </a:r>
            <a:r>
              <a:rPr lang="en" altLang="zh-TW" dirty="0" err="1"/>
              <a:t>ClusterIP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0676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2505284-F07C-C54A-B29A-9345A3836C35}"/>
              </a:ext>
            </a:extLst>
          </p:cNvPr>
          <p:cNvSpPr txBox="1"/>
          <p:nvPr/>
        </p:nvSpPr>
        <p:spPr>
          <a:xfrm>
            <a:off x="1722302" y="737520"/>
            <a:ext cx="650678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helm repo add </a:t>
            </a:r>
            <a:r>
              <a:rPr kumimoji="1" lang="en" altLang="zh-TW" dirty="0" err="1"/>
              <a:t>jetstack</a:t>
            </a:r>
            <a:r>
              <a:rPr kumimoji="1" lang="en" altLang="zh-TW" dirty="0"/>
              <a:t> </a:t>
            </a:r>
            <a:r>
              <a:rPr kumimoji="1" lang="en" altLang="zh-TW" dirty="0">
                <a:hlinkClick r:id="rId2"/>
              </a:rPr>
              <a:t>https://charts.jetstack.io</a:t>
            </a:r>
            <a:endParaRPr kumimoji="1" lang="en" altLang="zh-TW" dirty="0"/>
          </a:p>
          <a:p>
            <a:endParaRPr kumimoji="1" lang="en" altLang="zh-TW" dirty="0"/>
          </a:p>
          <a:p>
            <a:r>
              <a:rPr kumimoji="1" lang="en" altLang="zh-TW" dirty="0"/>
              <a:t>helm repo update</a:t>
            </a:r>
          </a:p>
          <a:p>
            <a:endParaRPr kumimoji="1" lang="en" altLang="zh-TW" dirty="0"/>
          </a:p>
          <a:p>
            <a:r>
              <a:rPr kumimoji="1" lang="en" altLang="zh-TW" dirty="0"/>
              <a:t>helm install cert-manager </a:t>
            </a:r>
            <a:r>
              <a:rPr kumimoji="1" lang="en" altLang="zh-TW" dirty="0" err="1"/>
              <a:t>jetstack</a:t>
            </a:r>
            <a:r>
              <a:rPr kumimoji="1" lang="en" altLang="zh-TW" dirty="0"/>
              <a:t>/cert-manager \</a:t>
            </a:r>
          </a:p>
          <a:p>
            <a:r>
              <a:rPr kumimoji="1" lang="en" altLang="zh-TW" dirty="0"/>
              <a:t>  --create-namespace \</a:t>
            </a:r>
          </a:p>
          <a:p>
            <a:r>
              <a:rPr kumimoji="1" lang="en" altLang="zh-TW" dirty="0"/>
              <a:t>  --namespace cert-manager \</a:t>
            </a:r>
          </a:p>
          <a:p>
            <a:r>
              <a:rPr kumimoji="1" lang="en" altLang="zh-TW" dirty="0"/>
              <a:t>  --version v1.3.1 \</a:t>
            </a:r>
          </a:p>
          <a:p>
            <a:r>
              <a:rPr kumimoji="1" lang="en" altLang="zh-TW" dirty="0"/>
              <a:t>  --set </a:t>
            </a:r>
            <a:r>
              <a:rPr kumimoji="1" lang="en" altLang="zh-TW" dirty="0" err="1"/>
              <a:t>installCRDs</a:t>
            </a:r>
            <a:r>
              <a:rPr kumimoji="1" lang="en" altLang="zh-TW" dirty="0"/>
              <a:t>=true \</a:t>
            </a:r>
          </a:p>
          <a:p>
            <a:r>
              <a:rPr kumimoji="1" lang="en" altLang="zh-TW" dirty="0"/>
              <a:t>  --wait</a:t>
            </a:r>
          </a:p>
          <a:p>
            <a:endParaRPr kumimoji="1" lang="en" altLang="zh-TW" dirty="0"/>
          </a:p>
          <a:p>
            <a:r>
              <a:rPr kumimoji="1" lang="en" altLang="zh-TW" dirty="0" err="1"/>
              <a:t>kubectl</a:t>
            </a:r>
            <a:r>
              <a:rPr kumimoji="1" lang="en" altLang="zh-TW" dirty="0"/>
              <a:t> get pods --namespace cert-manager</a:t>
            </a:r>
          </a:p>
          <a:p>
            <a:endParaRPr kumimoji="1" lang="en" altLang="zh-TW" dirty="0"/>
          </a:p>
          <a:p>
            <a:r>
              <a:rPr kumimoji="1" lang="en" altLang="zh-TW" dirty="0" err="1"/>
              <a:t>sudo</a:t>
            </a:r>
            <a:r>
              <a:rPr kumimoji="1" lang="en" altLang="zh-TW" dirty="0"/>
              <a:t> bash -c "echo $(</a:t>
            </a:r>
            <a:r>
              <a:rPr kumimoji="1" lang="en" altLang="zh-TW" dirty="0" err="1"/>
              <a:t>minikube</a:t>
            </a:r>
            <a:r>
              <a:rPr kumimoji="1" lang="en" altLang="zh-TW" dirty="0"/>
              <a:t> </a:t>
            </a:r>
            <a:r>
              <a:rPr kumimoji="1" lang="en" altLang="zh-TW" dirty="0" err="1"/>
              <a:t>ip</a:t>
            </a:r>
            <a:r>
              <a:rPr kumimoji="1" lang="en" altLang="zh-TW" dirty="0"/>
              <a:t>) </a:t>
            </a:r>
            <a:r>
              <a:rPr kumimoji="1" lang="en" altLang="zh-TW" dirty="0" err="1"/>
              <a:t>minikube.me</a:t>
            </a:r>
            <a:r>
              <a:rPr kumimoji="1" lang="en" altLang="zh-TW" dirty="0"/>
              <a:t> | tee -a /</a:t>
            </a:r>
            <a:r>
              <a:rPr kumimoji="1" lang="en" altLang="zh-TW" dirty="0" err="1"/>
              <a:t>etc</a:t>
            </a:r>
            <a:r>
              <a:rPr kumimoji="1" lang="en" altLang="zh-TW" dirty="0"/>
              <a:t>/hosts"</a:t>
            </a:r>
          </a:p>
          <a:p>
            <a:r>
              <a:rPr kumimoji="1" lang="en" altLang="zh-TW" dirty="0"/>
              <a:t>(WSL2)</a:t>
            </a:r>
          </a:p>
          <a:p>
            <a:r>
              <a:rPr kumimoji="1" lang="en" altLang="zh-TW" dirty="0" err="1"/>
              <a:t>sudo</a:t>
            </a:r>
            <a:r>
              <a:rPr kumimoji="1" lang="en" altLang="zh-TW" dirty="0"/>
              <a:t> bash -c ”echo 127.0.0.1 </a:t>
            </a:r>
            <a:r>
              <a:rPr kumimoji="1" lang="en" altLang="zh-TW" dirty="0" err="1"/>
              <a:t>minikube.me</a:t>
            </a:r>
            <a:r>
              <a:rPr kumimoji="1" lang="en" altLang="zh-TW" dirty="0"/>
              <a:t> | tee -a /</a:t>
            </a:r>
            <a:r>
              <a:rPr kumimoji="1" lang="en" altLang="zh-TW" dirty="0" err="1"/>
              <a:t>etc</a:t>
            </a:r>
            <a:r>
              <a:rPr kumimoji="1" lang="en" altLang="zh-TW" dirty="0"/>
              <a:t>/hosts”</a:t>
            </a:r>
          </a:p>
          <a:p>
            <a:endParaRPr kumimoji="1" lang="en" altLang="zh-TW" dirty="0"/>
          </a:p>
          <a:p>
            <a:r>
              <a:rPr lang="en" altLang="zh-TW" dirty="0"/>
              <a:t>cat /</a:t>
            </a:r>
            <a:r>
              <a:rPr lang="en" altLang="zh-TW" dirty="0" err="1"/>
              <a:t>etc</a:t>
            </a:r>
            <a:r>
              <a:rPr lang="en" altLang="zh-TW" dirty="0"/>
              <a:t>/hosts</a:t>
            </a:r>
            <a:endParaRPr kumimoji="1" lang="en" altLang="zh-TW" dirty="0"/>
          </a:p>
        </p:txBody>
      </p:sp>
    </p:spTree>
    <p:extLst>
      <p:ext uri="{BB962C8B-B14F-4D97-AF65-F5344CB8AC3E}">
        <p14:creationId xmlns:p14="http://schemas.microsoft.com/office/powerpoint/2010/main" val="45280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6D8BC39-4410-0343-8E4C-9681EB2465AF}"/>
              </a:ext>
            </a:extLst>
          </p:cNvPr>
          <p:cNvSpPr txBox="1"/>
          <p:nvPr/>
        </p:nvSpPr>
        <p:spPr>
          <a:xfrm>
            <a:off x="1293542" y="735981"/>
            <a:ext cx="797974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for f in </a:t>
            </a:r>
            <a:r>
              <a:rPr kumimoji="1" lang="en" altLang="zh-TW" dirty="0" err="1"/>
              <a:t>kubernetes</a:t>
            </a:r>
            <a:r>
              <a:rPr kumimoji="1" lang="en" altLang="zh-TW" dirty="0"/>
              <a:t>/helm/components/*; do helm dep up $f; done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" altLang="zh-TW" dirty="0"/>
              <a:t>for f in </a:t>
            </a:r>
            <a:r>
              <a:rPr kumimoji="1" lang="en" altLang="zh-TW" dirty="0" err="1"/>
              <a:t>kubernetes</a:t>
            </a:r>
            <a:r>
              <a:rPr kumimoji="1" lang="en" altLang="zh-TW" dirty="0"/>
              <a:t>/helm/environments/*; do helm dep up $f; done</a:t>
            </a:r>
          </a:p>
          <a:p>
            <a:endParaRPr kumimoji="1" lang="en" altLang="zh-TW" dirty="0"/>
          </a:p>
          <a:p>
            <a:r>
              <a:rPr kumimoji="1" lang="en" altLang="zh-TW" dirty="0"/>
              <a:t>helm install hands-on-prod-env \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kubernetes</a:t>
            </a:r>
            <a:r>
              <a:rPr kumimoji="1" lang="en" altLang="zh-TW" dirty="0"/>
              <a:t>/helm/environments/prod-env \</a:t>
            </a:r>
          </a:p>
          <a:p>
            <a:r>
              <a:rPr kumimoji="1" lang="en" altLang="zh-TW" dirty="0"/>
              <a:t>  -n hands-on --create-namespace \</a:t>
            </a:r>
          </a:p>
          <a:p>
            <a:r>
              <a:rPr kumimoji="1" lang="en" altLang="zh-TW" dirty="0"/>
              <a:t>  --wait</a:t>
            </a:r>
          </a:p>
          <a:p>
            <a:endParaRPr kumimoji="1" lang="en" altLang="zh-TW" dirty="0"/>
          </a:p>
          <a:p>
            <a:r>
              <a:rPr kumimoji="1" lang="en" altLang="zh-TW" dirty="0"/>
              <a:t>(separate terminal)</a:t>
            </a:r>
          </a:p>
          <a:p>
            <a:r>
              <a:rPr kumimoji="1" lang="en" altLang="zh-TW" dirty="0" err="1"/>
              <a:t>kubectl</a:t>
            </a:r>
            <a:r>
              <a:rPr kumimoji="1" lang="en" altLang="zh-TW" dirty="0"/>
              <a:t> config set-context $(</a:t>
            </a:r>
            <a:r>
              <a:rPr kumimoji="1" lang="en" altLang="zh-TW" dirty="0" err="1"/>
              <a:t>kubectl</a:t>
            </a:r>
            <a:r>
              <a:rPr kumimoji="1" lang="en" altLang="zh-TW" dirty="0"/>
              <a:t> config current-context) --namespace=hands-on</a:t>
            </a:r>
          </a:p>
          <a:p>
            <a:r>
              <a:rPr kumimoji="1" lang="en" altLang="zh-TW" dirty="0" err="1"/>
              <a:t>kubectl</a:t>
            </a:r>
            <a:r>
              <a:rPr kumimoji="1" lang="en" altLang="zh-TW" dirty="0"/>
              <a:t> get certificates -w --output-watch-events</a:t>
            </a:r>
            <a:endParaRPr lang="en" altLang="zh-TW" dirty="0"/>
          </a:p>
          <a:p>
            <a:endParaRPr kumimoji="1" lang="en" altLang="zh-TW" dirty="0"/>
          </a:p>
          <a:p>
            <a:r>
              <a:rPr kumimoji="1" lang="en" altLang="zh-TW" dirty="0"/>
              <a:t>HOST=</a:t>
            </a:r>
            <a:r>
              <a:rPr kumimoji="1" lang="en" altLang="zh-TW" dirty="0" err="1"/>
              <a:t>minikube.me</a:t>
            </a:r>
            <a:r>
              <a:rPr kumimoji="1" lang="en" altLang="zh-TW" dirty="0"/>
              <a:t> PORT=443 USE_K8S=true ./test-</a:t>
            </a:r>
            <a:r>
              <a:rPr kumimoji="1" lang="en" altLang="zh-TW" dirty="0" err="1"/>
              <a:t>em</a:t>
            </a:r>
            <a:r>
              <a:rPr kumimoji="1" lang="en" altLang="zh-TW" dirty="0"/>
              <a:t>-</a:t>
            </a:r>
            <a:r>
              <a:rPr kumimoji="1" lang="en" altLang="zh-TW" dirty="0" err="1"/>
              <a:t>all.bash</a:t>
            </a:r>
            <a:endParaRPr kumimoji="1" lang="en" altLang="zh-TW" dirty="0"/>
          </a:p>
          <a:p>
            <a:r>
              <a:rPr kumimoji="1" lang="en" altLang="zh-TW" dirty="0"/>
              <a:t>(WSL 2)</a:t>
            </a:r>
          </a:p>
          <a:p>
            <a:r>
              <a:rPr kumimoji="1" lang="en" altLang="zh-TW" dirty="0"/>
              <a:t>HOST=</a:t>
            </a:r>
            <a:r>
              <a:rPr kumimoji="1" lang="en" altLang="zh-TW" dirty="0" err="1"/>
              <a:t>minikube.me</a:t>
            </a:r>
            <a:r>
              <a:rPr kumimoji="1" lang="en" altLang="zh-TW" dirty="0"/>
              <a:t> PORT=8443 USE_K8S=true ./test-</a:t>
            </a:r>
            <a:r>
              <a:rPr kumimoji="1" lang="en" altLang="zh-TW" dirty="0" err="1"/>
              <a:t>em</a:t>
            </a:r>
            <a:r>
              <a:rPr kumimoji="1" lang="en" altLang="zh-TW" dirty="0"/>
              <a:t>-</a:t>
            </a:r>
            <a:r>
              <a:rPr kumimoji="1" lang="en" altLang="zh-TW" dirty="0" err="1"/>
              <a:t>all.bash</a:t>
            </a:r>
            <a:endParaRPr kumimoji="1" lang="en" altLang="zh-TW" dirty="0"/>
          </a:p>
        </p:txBody>
      </p:sp>
    </p:spTree>
    <p:extLst>
      <p:ext uri="{BB962C8B-B14F-4D97-AF65-F5344CB8AC3E}">
        <p14:creationId xmlns:p14="http://schemas.microsoft.com/office/powerpoint/2010/main" val="4021987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8F8AC5-F5DE-6748-8624-300986A3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Cleanup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5869C54-5920-0041-9FEF-C356C72A4DA5}"/>
              </a:ext>
            </a:extLst>
          </p:cNvPr>
          <p:cNvSpPr txBox="1"/>
          <p:nvPr/>
        </p:nvSpPr>
        <p:spPr>
          <a:xfrm>
            <a:off x="838200" y="1690688"/>
            <a:ext cx="3573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kubectl</a:t>
            </a:r>
            <a:r>
              <a:rPr kumimoji="1" lang="en" altLang="zh-TW" dirty="0"/>
              <a:t> delete namespace hands-on</a:t>
            </a:r>
          </a:p>
          <a:p>
            <a:endParaRPr kumimoji="1" lang="en" altLang="zh-TW" dirty="0"/>
          </a:p>
          <a:p>
            <a:r>
              <a:rPr kumimoji="1" lang="en" altLang="zh-TW" dirty="0"/>
              <a:t>eval $(</a:t>
            </a:r>
            <a:r>
              <a:rPr kumimoji="1" lang="en" altLang="zh-TW" dirty="0" err="1"/>
              <a:t>minikube</a:t>
            </a:r>
            <a:r>
              <a:rPr kumimoji="1" lang="en" altLang="zh-TW" dirty="0"/>
              <a:t> docker-env)</a:t>
            </a:r>
          </a:p>
          <a:p>
            <a:r>
              <a:rPr kumimoji="1" lang="en" altLang="zh-TW" dirty="0"/>
              <a:t>docker-compose down</a:t>
            </a:r>
          </a:p>
        </p:txBody>
      </p:sp>
    </p:spTree>
    <p:extLst>
      <p:ext uri="{BB962C8B-B14F-4D97-AF65-F5344CB8AC3E}">
        <p14:creationId xmlns:p14="http://schemas.microsoft.com/office/powerpoint/2010/main" val="1004361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19E72-B349-6B4F-90AB-1F6EE455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Verifying the microservices without Kubernetes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A754EDE-857D-C247-BBA8-D15813F51BD3}"/>
              </a:ext>
            </a:extLst>
          </p:cNvPr>
          <p:cNvSpPr txBox="1"/>
          <p:nvPr/>
        </p:nvSpPr>
        <p:spPr>
          <a:xfrm>
            <a:off x="2432825" y="1691561"/>
            <a:ext cx="797974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eval $(</a:t>
            </a:r>
            <a:r>
              <a:rPr kumimoji="1" lang="en" altLang="zh-TW" dirty="0" err="1"/>
              <a:t>minikube</a:t>
            </a:r>
            <a:r>
              <a:rPr kumimoji="1" lang="en" altLang="zh-TW" dirty="0"/>
              <a:t> docker-env --unset)</a:t>
            </a:r>
          </a:p>
          <a:p>
            <a:endParaRPr kumimoji="1" lang="en-US" altLang="zh-TW" dirty="0"/>
          </a:p>
          <a:p>
            <a:r>
              <a:rPr kumimoji="1" lang="en" altLang="zh-TW" dirty="0" err="1"/>
              <a:t>minikube</a:t>
            </a:r>
            <a:r>
              <a:rPr kumimoji="1" lang="en" altLang="zh-TW" dirty="0"/>
              <a:t> stop</a:t>
            </a:r>
          </a:p>
          <a:p>
            <a:endParaRPr kumimoji="1" lang="en" altLang="zh-TW" dirty="0"/>
          </a:p>
          <a:p>
            <a:r>
              <a:rPr kumimoji="1" lang="en" altLang="zh-TW" dirty="0"/>
              <a:t>docker-compose build</a:t>
            </a:r>
          </a:p>
          <a:p>
            <a:endParaRPr kumimoji="1" lang="en-US" altLang="zh-TW" dirty="0"/>
          </a:p>
          <a:p>
            <a:r>
              <a:rPr kumimoji="1" lang="en" altLang="zh-TW" dirty="0"/>
              <a:t>COMPOSE_FILE=docker-</a:t>
            </a:r>
            <a:r>
              <a:rPr kumimoji="1" lang="en" altLang="zh-TW" dirty="0" err="1"/>
              <a:t>compose.yml</a:t>
            </a:r>
            <a:r>
              <a:rPr kumimoji="1" lang="en" altLang="zh-TW" dirty="0"/>
              <a:t> ./test-</a:t>
            </a:r>
            <a:r>
              <a:rPr kumimoji="1" lang="en" altLang="zh-TW" dirty="0" err="1"/>
              <a:t>em</a:t>
            </a:r>
            <a:r>
              <a:rPr kumimoji="1" lang="en" altLang="zh-TW" dirty="0"/>
              <a:t>-</a:t>
            </a:r>
            <a:r>
              <a:rPr kumimoji="1" lang="en" altLang="zh-TW" dirty="0" err="1"/>
              <a:t>all.bash</a:t>
            </a:r>
            <a:r>
              <a:rPr kumimoji="1" lang="en" altLang="zh-TW" dirty="0"/>
              <a:t> start stop</a:t>
            </a:r>
          </a:p>
          <a:p>
            <a:endParaRPr kumimoji="1" lang="en-US" altLang="zh-TW" dirty="0"/>
          </a:p>
          <a:p>
            <a:r>
              <a:rPr kumimoji="1" lang="en" altLang="zh-TW" dirty="0"/>
              <a:t>COMPOSE_FILE=docker-compose-</a:t>
            </a:r>
            <a:r>
              <a:rPr kumimoji="1" lang="en" altLang="zh-TW" dirty="0" err="1"/>
              <a:t>partitions.yml</a:t>
            </a:r>
            <a:r>
              <a:rPr kumimoji="1" lang="en" altLang="zh-TW" dirty="0"/>
              <a:t> ./test-</a:t>
            </a:r>
            <a:r>
              <a:rPr kumimoji="1" lang="en" altLang="zh-TW" dirty="0" err="1"/>
              <a:t>em</a:t>
            </a:r>
            <a:r>
              <a:rPr kumimoji="1" lang="en" altLang="zh-TW" dirty="0"/>
              <a:t>-</a:t>
            </a:r>
            <a:r>
              <a:rPr kumimoji="1" lang="en" altLang="zh-TW" dirty="0" err="1"/>
              <a:t>all.bash</a:t>
            </a:r>
            <a:r>
              <a:rPr kumimoji="1" lang="en" altLang="zh-TW" dirty="0"/>
              <a:t> start stop</a:t>
            </a:r>
          </a:p>
          <a:p>
            <a:endParaRPr kumimoji="1" lang="en-US" altLang="zh-TW" dirty="0"/>
          </a:p>
          <a:p>
            <a:r>
              <a:rPr kumimoji="1" lang="en" altLang="zh-TW" dirty="0"/>
              <a:t>COMPOSE_FILE=docker-compose-</a:t>
            </a:r>
            <a:r>
              <a:rPr kumimoji="1" lang="en" altLang="zh-TW" dirty="0" err="1"/>
              <a:t>kafka.yml</a:t>
            </a:r>
            <a:r>
              <a:rPr kumimoji="1" lang="en" altLang="zh-TW" dirty="0"/>
              <a:t> ./test-</a:t>
            </a:r>
            <a:r>
              <a:rPr kumimoji="1" lang="en" altLang="zh-TW" dirty="0" err="1"/>
              <a:t>em</a:t>
            </a:r>
            <a:r>
              <a:rPr kumimoji="1" lang="en" altLang="zh-TW" dirty="0"/>
              <a:t>-</a:t>
            </a:r>
            <a:r>
              <a:rPr kumimoji="1" lang="en" altLang="zh-TW" dirty="0" err="1"/>
              <a:t>all.bash</a:t>
            </a:r>
            <a:r>
              <a:rPr kumimoji="1" lang="en" altLang="zh-TW" dirty="0"/>
              <a:t> start stop</a:t>
            </a:r>
          </a:p>
          <a:p>
            <a:endParaRPr kumimoji="1" lang="en" altLang="zh-TW" dirty="0"/>
          </a:p>
          <a:p>
            <a:r>
              <a:rPr lang="en" altLang="zh-TW" dirty="0"/>
              <a:t>docker-compose down --remove-orphans</a:t>
            </a:r>
            <a:endParaRPr kumimoji="1" lang="en" altLang="zh-TW" dirty="0"/>
          </a:p>
          <a:p>
            <a:endParaRPr kumimoji="1" lang="en-US" altLang="zh-TW" dirty="0"/>
          </a:p>
          <a:p>
            <a:r>
              <a:rPr kumimoji="1" lang="en" altLang="zh-TW" dirty="0" err="1"/>
              <a:t>minikube</a:t>
            </a:r>
            <a:r>
              <a:rPr kumimoji="1" lang="en" altLang="zh-TW" dirty="0"/>
              <a:t> start</a:t>
            </a:r>
          </a:p>
          <a:p>
            <a:r>
              <a:rPr kumimoji="1" lang="en" altLang="zh-TW" dirty="0" err="1"/>
              <a:t>kubectl</a:t>
            </a:r>
            <a:r>
              <a:rPr kumimoji="1" lang="en" altLang="zh-TW" dirty="0"/>
              <a:t> config set-context $(</a:t>
            </a:r>
            <a:r>
              <a:rPr kumimoji="1" lang="en" altLang="zh-TW" dirty="0" err="1"/>
              <a:t>kubectl</a:t>
            </a:r>
            <a:r>
              <a:rPr kumimoji="1" lang="en" altLang="zh-TW" dirty="0"/>
              <a:t> config current-context) --namespace=hands-on</a:t>
            </a:r>
          </a:p>
          <a:p>
            <a:endParaRPr kumimoji="1" lang="en-US" altLang="zh-TW" dirty="0"/>
          </a:p>
          <a:p>
            <a:r>
              <a:rPr kumimoji="1" lang="en" altLang="zh-TW" dirty="0"/>
              <a:t>eval $(</a:t>
            </a:r>
            <a:r>
              <a:rPr kumimoji="1" lang="en" altLang="zh-TW" dirty="0" err="1"/>
              <a:t>minikube</a:t>
            </a:r>
            <a:r>
              <a:rPr kumimoji="1" lang="en" altLang="zh-TW" dirty="0"/>
              <a:t> docker-env)</a:t>
            </a:r>
          </a:p>
        </p:txBody>
      </p:sp>
    </p:spTree>
    <p:extLst>
      <p:ext uri="{BB962C8B-B14F-4D97-AF65-F5344CB8AC3E}">
        <p14:creationId xmlns:p14="http://schemas.microsoft.com/office/powerpoint/2010/main" val="36888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49932D-FA11-E04F-9DDF-EE925712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Spring Boot graceful shutdown and probes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EFD817-55C6-CE41-AA5E-343E48FEC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" altLang="zh-TW" dirty="0"/>
              <a:t>config-repo/</a:t>
            </a:r>
            <a:r>
              <a:rPr lang="en" altLang="zh-TW" dirty="0" err="1"/>
              <a:t>application.yml</a:t>
            </a:r>
            <a:endParaRPr lang="en" altLang="zh-TW" dirty="0"/>
          </a:p>
          <a:p>
            <a:r>
              <a:rPr lang="en" altLang="zh-TW" dirty="0"/>
              <a:t>URLs: /actuator/health/liveness and /actuator/health/readiness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1C9F9BF-2D57-FB48-B001-53B3759B7C00}"/>
              </a:ext>
            </a:extLst>
          </p:cNvPr>
          <p:cNvSpPr txBox="1"/>
          <p:nvPr/>
        </p:nvSpPr>
        <p:spPr>
          <a:xfrm>
            <a:off x="959005" y="3958683"/>
            <a:ext cx="7100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management.endpoint.health.probes.enabled</a:t>
            </a:r>
            <a:r>
              <a:rPr kumimoji="1" lang="en" altLang="zh-TW" dirty="0"/>
              <a:t>: true</a:t>
            </a:r>
          </a:p>
          <a:p>
            <a:r>
              <a:rPr kumimoji="1" lang="en" altLang="zh-TW" dirty="0" err="1"/>
              <a:t>management.endpoint.health.group.readiness.include</a:t>
            </a:r>
            <a:r>
              <a:rPr kumimoji="1" lang="en" altLang="zh-TW" dirty="0"/>
              <a:t>: rabbit, </a:t>
            </a:r>
            <a:r>
              <a:rPr kumimoji="1" lang="en" altLang="zh-TW" dirty="0" err="1"/>
              <a:t>db</a:t>
            </a:r>
            <a:r>
              <a:rPr kumimoji="1" lang="en" altLang="zh-TW" dirty="0"/>
              <a:t>, mongo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A54682A-5816-3841-A126-CE010F06C449}"/>
              </a:ext>
            </a:extLst>
          </p:cNvPr>
          <p:cNvSpPr txBox="1"/>
          <p:nvPr/>
        </p:nvSpPr>
        <p:spPr>
          <a:xfrm>
            <a:off x="959005" y="4873084"/>
            <a:ext cx="4823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server.shutdown</a:t>
            </a:r>
            <a:r>
              <a:rPr kumimoji="1" lang="en" altLang="zh-TW" dirty="0"/>
              <a:t>: graceful</a:t>
            </a:r>
          </a:p>
          <a:p>
            <a:r>
              <a:rPr kumimoji="1" lang="en" altLang="zh-TW" dirty="0" err="1"/>
              <a:t>spring.lifecycle.timeout</a:t>
            </a:r>
            <a:r>
              <a:rPr kumimoji="1" lang="en" altLang="zh-TW" dirty="0"/>
              <a:t>-per-shutdown-phase: 10s</a:t>
            </a:r>
          </a:p>
        </p:txBody>
      </p:sp>
    </p:spTree>
    <p:extLst>
      <p:ext uri="{BB962C8B-B14F-4D97-AF65-F5344CB8AC3E}">
        <p14:creationId xmlns:p14="http://schemas.microsoft.com/office/powerpoint/2010/main" val="59698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3726F-F228-CF44-884E-F7B7A2B7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Helm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BBCFB-B2FC-A14A-91E9-26318B93A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A package is a </a:t>
            </a:r>
            <a:r>
              <a:rPr lang="en" altLang="zh-TW" b="1" dirty="0"/>
              <a:t>chart</a:t>
            </a:r>
            <a:r>
              <a:rPr lang="en" altLang="zh-TW" dirty="0"/>
              <a:t> in Helm</a:t>
            </a:r>
          </a:p>
          <a:p>
            <a:r>
              <a:rPr lang="en" altLang="zh-TW" dirty="0"/>
              <a:t>A chart contains templates, default values for the templates, and optional dependencies on definitions in other charts</a:t>
            </a:r>
          </a:p>
          <a:p>
            <a:r>
              <a:rPr lang="en" altLang="zh-TW" dirty="0"/>
              <a:t>A library chart doesn't contain any deployable definitions but templates expected to be used by other charts for Kubernetes manifests:</a:t>
            </a:r>
          </a:p>
          <a:p>
            <a:pPr lvl="1"/>
            <a:r>
              <a:rPr lang="en" altLang="zh-TW" dirty="0"/>
              <a:t>common</a:t>
            </a:r>
          </a:p>
          <a:p>
            <a:pPr lvl="1"/>
            <a:r>
              <a:rPr lang="en" altLang="zh-TW" dirty="0"/>
              <a:t>Deployment, Service, </a:t>
            </a:r>
            <a:r>
              <a:rPr lang="en" altLang="zh-TW" dirty="0" err="1"/>
              <a:t>ConfigMap</a:t>
            </a:r>
            <a:r>
              <a:rPr lang="en" altLang="zh-TW" dirty="0"/>
              <a:t>, and Secret objects</a:t>
            </a:r>
          </a:p>
          <a:p>
            <a:r>
              <a:rPr lang="en" altLang="zh-TW" dirty="0"/>
              <a:t>Environment charts: dev-env and prod-env</a:t>
            </a:r>
          </a:p>
          <a:p>
            <a:pPr lvl="1"/>
            <a:r>
              <a:rPr lang="en" altLang="zh-TW" dirty="0"/>
              <a:t>Parent chart that depends on different sets of </a:t>
            </a:r>
            <a:r>
              <a:rPr lang="en" altLang="zh-TW" dirty="0" err="1"/>
              <a:t>subcharts</a:t>
            </a:r>
            <a:endParaRPr lang="en" altLang="zh-TW" dirty="0"/>
          </a:p>
        </p:txBody>
      </p:sp>
    </p:spTree>
    <p:extLst>
      <p:ext uri="{BB962C8B-B14F-4D97-AF65-F5344CB8AC3E}">
        <p14:creationId xmlns:p14="http://schemas.microsoft.com/office/powerpoint/2010/main" val="338863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48AD595-F3D8-5E49-B2C1-7796D1019713}"/>
              </a:ext>
            </a:extLst>
          </p:cNvPr>
          <p:cNvSpPr txBox="1"/>
          <p:nvPr/>
        </p:nvSpPr>
        <p:spPr>
          <a:xfrm>
            <a:off x="3049859" y="612845"/>
            <a:ext cx="609971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|-- common</a:t>
            </a:r>
          </a:p>
          <a:p>
            <a:r>
              <a:rPr lang="zh-TW" altLang="en-US" dirty="0"/>
              <a:t>|   |-- Chart.yaml</a:t>
            </a:r>
          </a:p>
          <a:p>
            <a:r>
              <a:rPr lang="zh-TW" altLang="en-US" dirty="0"/>
              <a:t>|   |-- templates</a:t>
            </a:r>
          </a:p>
          <a:p>
            <a:r>
              <a:rPr lang="zh-TW" altLang="en-US" dirty="0"/>
              <a:t>|   |-- templates_org</a:t>
            </a:r>
          </a:p>
          <a:p>
            <a:r>
              <a:rPr lang="zh-TW" altLang="en-US" dirty="0"/>
              <a:t>|   `-- values.yaml</a:t>
            </a:r>
          </a:p>
          <a:p>
            <a:r>
              <a:rPr lang="zh-TW" altLang="en-US" dirty="0"/>
              <a:t>|-- components</a:t>
            </a:r>
          </a:p>
          <a:p>
            <a:r>
              <a:rPr lang="zh-TW" altLang="en-US" dirty="0"/>
              <a:t>|   |-- auth-server</a:t>
            </a:r>
          </a:p>
          <a:p>
            <a:r>
              <a:rPr lang="zh-TW" altLang="en-US" dirty="0"/>
              <a:t>|   |-- config-server</a:t>
            </a:r>
          </a:p>
          <a:p>
            <a:r>
              <a:rPr lang="zh-TW" altLang="en-US" dirty="0"/>
              <a:t>|   |-- gateway</a:t>
            </a:r>
          </a:p>
          <a:p>
            <a:r>
              <a:rPr lang="zh-TW" altLang="en-US" dirty="0"/>
              <a:t>|   |-- mongodb</a:t>
            </a:r>
          </a:p>
          <a:p>
            <a:r>
              <a:rPr lang="zh-TW" altLang="en-US" dirty="0"/>
              <a:t>|   |-- mysql</a:t>
            </a:r>
          </a:p>
          <a:p>
            <a:r>
              <a:rPr lang="zh-TW" altLang="en-US" dirty="0"/>
              <a:t>|   |-- product</a:t>
            </a:r>
          </a:p>
          <a:p>
            <a:r>
              <a:rPr lang="zh-TW" altLang="en-US" dirty="0"/>
              <a:t>|   |-- product-composite</a:t>
            </a:r>
          </a:p>
          <a:p>
            <a:r>
              <a:rPr lang="zh-TW" altLang="en-US" dirty="0"/>
              <a:t>|   |-- rabbitmq</a:t>
            </a:r>
          </a:p>
          <a:p>
            <a:r>
              <a:rPr lang="zh-TW" altLang="en-US" dirty="0"/>
              <a:t>|   |-- recommendation</a:t>
            </a:r>
          </a:p>
          <a:p>
            <a:r>
              <a:rPr lang="zh-TW" altLang="en-US" dirty="0"/>
              <a:t>|   |-- review</a:t>
            </a:r>
          </a:p>
          <a:p>
            <a:r>
              <a:rPr lang="zh-TW" altLang="en-US" dirty="0"/>
              <a:t>|   `-- zipkin-server</a:t>
            </a:r>
          </a:p>
          <a:p>
            <a:r>
              <a:rPr lang="zh-TW" altLang="en-US" dirty="0"/>
              <a:t>`-- environments</a:t>
            </a:r>
          </a:p>
          <a:p>
            <a:r>
              <a:rPr lang="zh-TW" altLang="en-US" dirty="0"/>
              <a:t>    |-- dev-env</a:t>
            </a:r>
          </a:p>
          <a:p>
            <a:r>
              <a:rPr lang="zh-TW" altLang="en-US" dirty="0"/>
              <a:t>    `-- prod-env</a:t>
            </a:r>
          </a:p>
        </p:txBody>
      </p:sp>
    </p:spTree>
    <p:extLst>
      <p:ext uri="{BB962C8B-B14F-4D97-AF65-F5344CB8AC3E}">
        <p14:creationId xmlns:p14="http://schemas.microsoft.com/office/powerpoint/2010/main" val="64200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062A2-43E4-A64E-BE43-9D7BD944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Helm commands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24D0A0-8972-BF47-843C-ADDA04B4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" altLang="zh-TW" dirty="0"/>
              <a:t>create: create new charts</a:t>
            </a:r>
          </a:p>
          <a:p>
            <a:r>
              <a:rPr lang="en" altLang="zh-TW" dirty="0"/>
              <a:t>dependency update (dep up for short): resolves dependencies on other charts</a:t>
            </a:r>
          </a:p>
          <a:p>
            <a:r>
              <a:rPr lang="en" altLang="zh-TW" dirty="0"/>
              <a:t>dependency build: rebuilds the dependencies based on the content in the file </a:t>
            </a:r>
            <a:r>
              <a:rPr lang="en" altLang="zh-TW" dirty="0" err="1"/>
              <a:t>Chart.lock</a:t>
            </a:r>
            <a:endParaRPr lang="en" altLang="zh-TW" dirty="0"/>
          </a:p>
          <a:p>
            <a:r>
              <a:rPr lang="en" altLang="zh-TW" dirty="0"/>
              <a:t>template: renders the definitions files created by the templates.</a:t>
            </a:r>
          </a:p>
          <a:p>
            <a:r>
              <a:rPr lang="en" altLang="zh-TW" dirty="0"/>
              <a:t>install: installs a chart. This command can override the values supplied by a chart</a:t>
            </a:r>
          </a:p>
          <a:p>
            <a:pPr lvl="1"/>
            <a:r>
              <a:rPr lang="en" altLang="zh-TW" dirty="0"/>
              <a:t>the --set flag and the --values flag</a:t>
            </a:r>
          </a:p>
          <a:p>
            <a:r>
              <a:rPr lang="en" altLang="zh-TW" dirty="0"/>
              <a:t>install --dry-run: simulates a deployment without performing it</a:t>
            </a:r>
          </a:p>
          <a:p>
            <a:r>
              <a:rPr lang="en" altLang="zh-TW" dirty="0"/>
              <a:t>list: lists installations in the current Namespace</a:t>
            </a:r>
          </a:p>
          <a:p>
            <a:r>
              <a:rPr lang="en" altLang="zh-TW" dirty="0"/>
              <a:t>upgrade: updates an existing installation</a:t>
            </a:r>
          </a:p>
          <a:p>
            <a:r>
              <a:rPr lang="en" altLang="zh-TW" dirty="0"/>
              <a:t>uninstall: removes an installation</a:t>
            </a:r>
          </a:p>
        </p:txBody>
      </p:sp>
    </p:spTree>
    <p:extLst>
      <p:ext uri="{BB962C8B-B14F-4D97-AF65-F5344CB8AC3E}">
        <p14:creationId xmlns:p14="http://schemas.microsoft.com/office/powerpoint/2010/main" val="156172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B3F10-0054-7E4A-BE6E-E9E3AABA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Helm chart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7D6F5E-DFDD-4D4D-9E73-3855096D7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TW" dirty="0" err="1"/>
              <a:t>Chart.yaml</a:t>
            </a:r>
            <a:r>
              <a:rPr lang="en" altLang="zh-TW" dirty="0"/>
              <a:t>: general information about the chart and a list of other charts it might depend on.</a:t>
            </a:r>
          </a:p>
          <a:p>
            <a:r>
              <a:rPr lang="en" altLang="zh-TW" dirty="0"/>
              <a:t>templates: a folder that contains the templates that will be used to deploy the chart.</a:t>
            </a:r>
          </a:p>
          <a:p>
            <a:r>
              <a:rPr lang="en" altLang="zh-TW" dirty="0" err="1"/>
              <a:t>values.yaml</a:t>
            </a:r>
            <a:r>
              <a:rPr lang="en" altLang="zh-TW" dirty="0"/>
              <a:t>: default values for the variables used by the templates.</a:t>
            </a:r>
          </a:p>
          <a:p>
            <a:r>
              <a:rPr lang="en" altLang="zh-TW" dirty="0" err="1"/>
              <a:t>Chart.lock</a:t>
            </a:r>
            <a:r>
              <a:rPr lang="en" altLang="zh-TW" dirty="0"/>
              <a:t>: created by Helm when resolving the dependencies described in the </a:t>
            </a:r>
            <a:r>
              <a:rPr lang="en" altLang="zh-TW" dirty="0" err="1"/>
              <a:t>Chart.yaml</a:t>
            </a:r>
            <a:r>
              <a:rPr lang="en" altLang="zh-TW" dirty="0"/>
              <a:t> file. It is used by Helm to track the entire dependency tree.</a:t>
            </a:r>
          </a:p>
          <a:p>
            <a:r>
              <a:rPr lang="en" altLang="zh-TW" dirty="0"/>
              <a:t>charts: a folder that will contain the charts.</a:t>
            </a:r>
          </a:p>
          <a:p>
            <a:r>
              <a:rPr lang="en" altLang="zh-TW" dirty="0"/>
              <a:t>.</a:t>
            </a:r>
            <a:r>
              <a:rPr lang="en" altLang="zh-TW" dirty="0" err="1"/>
              <a:t>helmignore</a:t>
            </a:r>
            <a:r>
              <a:rPr lang="en" altLang="zh-TW" dirty="0"/>
              <a:t>, an ignore file similar to .</a:t>
            </a:r>
            <a:r>
              <a:rPr lang="en" altLang="zh-TW" dirty="0" err="1"/>
              <a:t>gitignore</a:t>
            </a:r>
            <a:r>
              <a:rPr lang="en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459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9EDD7-DFA2-3E48-BD8D-09F69780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Helm templates and values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1BEFDC-389D-0D48-A9E0-6430D44CE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" altLang="zh-TW" dirty="0"/>
              <a:t>{{ ... }} constructs</a:t>
            </a:r>
          </a:p>
          <a:p>
            <a:r>
              <a:rPr lang="en" altLang="zh-TW" dirty="0"/>
              <a:t>{{ include "</a:t>
            </a:r>
            <a:r>
              <a:rPr lang="en" altLang="zh-TW" dirty="0" err="1"/>
              <a:t>common.fullname</a:t>
            </a:r>
            <a:r>
              <a:rPr lang="en" altLang="zh-TW" dirty="0"/>
              <a:t>" . }} invoke other templates</a:t>
            </a:r>
          </a:p>
          <a:p>
            <a:r>
              <a:rPr lang="en" altLang="zh-TW" dirty="0"/>
              <a:t>Values: used to refer to values in the chart's </a:t>
            </a:r>
            <a:r>
              <a:rPr lang="en" altLang="zh-TW" dirty="0" err="1"/>
              <a:t>values.yaml</a:t>
            </a:r>
            <a:r>
              <a:rPr lang="en" altLang="zh-TW" dirty="0"/>
              <a:t> file or values supplied when running a Helm command like install</a:t>
            </a:r>
          </a:p>
          <a:p>
            <a:r>
              <a:rPr lang="en" altLang="zh-TW" dirty="0"/>
              <a:t>Release: used to provide metadata regarding the current release that is installed</a:t>
            </a:r>
          </a:p>
          <a:p>
            <a:r>
              <a:rPr lang="en" altLang="zh-TW" dirty="0"/>
              <a:t>Chart: used to access information from the </a:t>
            </a:r>
            <a:r>
              <a:rPr lang="en" altLang="zh-TW" dirty="0" err="1"/>
              <a:t>Chart.yaml</a:t>
            </a:r>
            <a:r>
              <a:rPr lang="en" altLang="zh-TW" dirty="0"/>
              <a:t> file</a:t>
            </a:r>
          </a:p>
          <a:p>
            <a:r>
              <a:rPr lang="en" altLang="zh-TW" dirty="0"/>
              <a:t>Files: containing functions for accessing chart-specific files.</a:t>
            </a:r>
          </a:p>
          <a:p>
            <a:pPr lvl="1"/>
            <a:r>
              <a:rPr lang="en" altLang="zh-TW" dirty="0"/>
              <a:t>Glob: returns files in a chart based on a </a:t>
            </a:r>
            <a:r>
              <a:rPr lang="en" altLang="zh-TW" b="1" dirty="0"/>
              <a:t>glob pattern</a:t>
            </a:r>
          </a:p>
          <a:p>
            <a:pPr lvl="1"/>
            <a:r>
              <a:rPr lang="en" altLang="zh-TW" dirty="0" err="1"/>
              <a:t>AsConfig</a:t>
            </a:r>
            <a:r>
              <a:rPr lang="en" altLang="zh-TW" dirty="0"/>
              <a:t>: returns the content of files as a YAML map appropriate for declaring values in a </a:t>
            </a:r>
            <a:r>
              <a:rPr lang="en" altLang="zh-TW" dirty="0" err="1"/>
              <a:t>ConfigMap</a:t>
            </a:r>
            <a:endParaRPr lang="en" altLang="zh-TW" dirty="0"/>
          </a:p>
          <a:p>
            <a:r>
              <a:rPr lang="en" altLang="zh-TW" dirty="0"/>
              <a:t>All objects are accessible in a tree where the root context, represented by a period, "."</a:t>
            </a:r>
          </a:p>
        </p:txBody>
      </p:sp>
    </p:spTree>
    <p:extLst>
      <p:ext uri="{BB962C8B-B14F-4D97-AF65-F5344CB8AC3E}">
        <p14:creationId xmlns:p14="http://schemas.microsoft.com/office/powerpoint/2010/main" val="277845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2772</Words>
  <Application>Microsoft Macintosh PowerPoint</Application>
  <PresentationFormat>寬螢幕</PresentationFormat>
  <Paragraphs>421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佈景主題</vt:lpstr>
      <vt:lpstr>Deploying Microservices to Kubernetes</vt:lpstr>
      <vt:lpstr>config-repo</vt:lpstr>
      <vt:lpstr> Service object</vt:lpstr>
      <vt:lpstr>Spring Boot graceful shutdown and probes</vt:lpstr>
      <vt:lpstr>Helm</vt:lpstr>
      <vt:lpstr>PowerPoint 簡報</vt:lpstr>
      <vt:lpstr>Helm commands</vt:lpstr>
      <vt:lpstr>Helm chart</vt:lpstr>
      <vt:lpstr>Helm templates and values</vt:lpstr>
      <vt:lpstr>common library chart</vt:lpstr>
      <vt:lpstr>ConfigMap template</vt:lpstr>
      <vt:lpstr>Secrets template</vt:lpstr>
      <vt:lpstr>PowerPoint 簡報</vt:lpstr>
      <vt:lpstr>Service template</vt:lpstr>
      <vt:lpstr>Deployment template</vt:lpstr>
      <vt:lpstr>components charts</vt:lpstr>
      <vt:lpstr>environment charts</vt:lpstr>
      <vt:lpstr>Deploying to Kubernetes for development and test</vt:lpstr>
      <vt:lpstr>PowerPoint 簡報</vt:lpstr>
      <vt:lpstr>Testing the deployment</vt:lpstr>
      <vt:lpstr>Testing graceful shutdown and probes for liveness and readiness</vt:lpstr>
      <vt:lpstr>Deploying to Kubernetes for staging and production</vt:lpstr>
      <vt:lpstr>Testing with Kubernetes ConfigMaps, Secrets, Ingress, and the cert-manager</vt:lpstr>
      <vt:lpstr>PowerPoint 簡報</vt:lpstr>
      <vt:lpstr>cert-manager</vt:lpstr>
      <vt:lpstr>PowerPoint 簡報</vt:lpstr>
      <vt:lpstr>Rotating certificates</vt:lpstr>
      <vt:lpstr>Deploying to Kubernetes for staging</vt:lpstr>
      <vt:lpstr>PowerPoint 簡報</vt:lpstr>
      <vt:lpstr>PowerPoint 簡報</vt:lpstr>
      <vt:lpstr>PowerPoint 簡報</vt:lpstr>
      <vt:lpstr>Cleanup</vt:lpstr>
      <vt:lpstr>Verifying the microservices without Kubernetes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Microservices to Kubernetes</dc:title>
  <dc:creator>郭育郡</dc:creator>
  <cp:lastModifiedBy>郭育郡</cp:lastModifiedBy>
  <cp:revision>192</cp:revision>
  <dcterms:created xsi:type="dcterms:W3CDTF">2022-02-10T00:38:55Z</dcterms:created>
  <dcterms:modified xsi:type="dcterms:W3CDTF">2022-02-11T00:49:11Z</dcterms:modified>
</cp:coreProperties>
</file>