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09"/>
  </p:normalViewPr>
  <p:slideViewPr>
    <p:cSldViewPr snapToGrid="0" snapToObjects="1">
      <p:cViewPr varScale="1">
        <p:scale>
          <a:sx n="114" d="100"/>
          <a:sy n="114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4F9A0-A563-7C4F-B69C-5F812ED84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1A50F11-2D74-4B43-9838-C92006360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D227A4-FCD8-EA4E-BD9F-F432894A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94F0-7B6A-6144-8E33-FDCFBC57CF5A}" type="datetimeFigureOut">
              <a:rPr kumimoji="1" lang="zh-TW" altLang="en-US" smtClean="0"/>
              <a:t>2022/2/11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F03384-DD35-294B-8A81-F9E69392C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A86741-CEC6-2442-B1AC-690560F4C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D3E3B-914B-0747-A165-A411A237191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0309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09DB40-83E7-5A41-8DBB-73E72F0B9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724F3BC-385A-CF47-A356-4AE291ECC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247748-042A-E541-B9B6-38BF1D0A2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94F0-7B6A-6144-8E33-FDCFBC57CF5A}" type="datetimeFigureOut">
              <a:rPr kumimoji="1" lang="zh-TW" altLang="en-US" smtClean="0"/>
              <a:t>2022/2/11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891D6E-50D1-5847-8A5B-A5EB9ED16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BD5349-2A44-7740-94A9-F4F0CEF55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D3E3B-914B-0747-A165-A411A237191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55103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E3D3EB6-183E-8F42-B21D-DA46D6B71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7D8C26C-0409-5E4A-B8AB-7522764E7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863316-D553-FF4E-9FC3-86DAF55AE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94F0-7B6A-6144-8E33-FDCFBC57CF5A}" type="datetimeFigureOut">
              <a:rPr kumimoji="1" lang="zh-TW" altLang="en-US" smtClean="0"/>
              <a:t>2022/2/11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0D0EB2-8303-3C40-98C0-108BFF7A4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BF467B-A1CE-5148-8BB4-7B98E096A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D3E3B-914B-0747-A165-A411A237191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98508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BAEF38-0274-B44A-A8FC-219D3BD74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348051-3E3D-5945-9894-5E510EA08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E9CC6A-BD72-B243-930C-D0C69C188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94F0-7B6A-6144-8E33-FDCFBC57CF5A}" type="datetimeFigureOut">
              <a:rPr kumimoji="1" lang="zh-TW" altLang="en-US" smtClean="0"/>
              <a:t>2022/2/11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23E996-66AC-E544-A99D-49AB131EE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B422D8-CE23-3A49-A56D-CBF3A285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D3E3B-914B-0747-A165-A411A237191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79101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6CB23D-6096-2343-870E-DD124BF10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1ED92E8-4D95-5E4A-A3F3-270CF0594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BDA08D-AAB0-2741-8C08-3A56FB47E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94F0-7B6A-6144-8E33-FDCFBC57CF5A}" type="datetimeFigureOut">
              <a:rPr kumimoji="1" lang="zh-TW" altLang="en-US" smtClean="0"/>
              <a:t>2022/2/11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74DD74-70D9-4644-84E7-37404AF0F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DBB1B6-386F-5A41-AD65-0D88B1DCB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D3E3B-914B-0747-A165-A411A237191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4398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0B8BE7-E185-5A47-B7C1-A260FB77E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EA588B-91F0-5A48-8C75-6E101374FD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21218DC-DFCF-E246-B327-C5515E3E2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F81DAC9-1AD7-FC44-9B38-EF4846C4A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94F0-7B6A-6144-8E33-FDCFBC57CF5A}" type="datetimeFigureOut">
              <a:rPr kumimoji="1" lang="zh-TW" altLang="en-US" smtClean="0"/>
              <a:t>2022/2/11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1538E73-1720-3442-92E0-E0AA46699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B239F5F-B9C5-E545-BEFE-6580AAC35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D3E3B-914B-0747-A165-A411A237191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39734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AC4383-D1B1-9340-A8DD-286A157C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3DA0BB9-65E4-D147-86A8-6D70A7D88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2D07149-5766-5B4A-8EC6-F7016FB67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3A6B395-8C1F-1E46-BD82-4A1981FD9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D966A84-622F-6340-AF4A-26183EDF04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10B543E-3AEB-CF48-82A4-6A1B0FD8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94F0-7B6A-6144-8E33-FDCFBC57CF5A}" type="datetimeFigureOut">
              <a:rPr kumimoji="1" lang="zh-TW" altLang="en-US" smtClean="0"/>
              <a:t>2022/2/11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D971DA2-6102-F243-A590-855CC878C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EE45DB0-0BBC-DC44-B41C-FCC7984C2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D3E3B-914B-0747-A165-A411A237191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31994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C1AA09-721E-694B-9685-5C17644C8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E03C8B8-0C07-6446-995F-4C5178044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94F0-7B6A-6144-8E33-FDCFBC57CF5A}" type="datetimeFigureOut">
              <a:rPr kumimoji="1" lang="zh-TW" altLang="en-US" smtClean="0"/>
              <a:t>2022/2/11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4F42158-CC05-C743-AFE8-139EA3D60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78D3D15-2A45-C140-A74B-C2D2A96FB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D3E3B-914B-0747-A165-A411A237191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1148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617754B-0C2D-C640-8235-72C664186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94F0-7B6A-6144-8E33-FDCFBC57CF5A}" type="datetimeFigureOut">
              <a:rPr kumimoji="1" lang="zh-TW" altLang="en-US" smtClean="0"/>
              <a:t>2022/2/11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49A9FD5-4726-8F47-9E1F-267E68097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7C3693-518A-214C-8786-01D8CCADE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D3E3B-914B-0747-A165-A411A237191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30756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DF110E-4E3D-3E41-9DEF-752E09CDD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D8A7DE-19A5-EE4D-BC74-4FC6504F9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EE125E1-E91C-1443-9467-C3770BA97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52FBEF-8BA0-6243-82BC-FE38E015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94F0-7B6A-6144-8E33-FDCFBC57CF5A}" type="datetimeFigureOut">
              <a:rPr kumimoji="1" lang="zh-TW" altLang="en-US" smtClean="0"/>
              <a:t>2022/2/11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DF48BA1-8D5D-784D-B3EB-FECB562F0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AC66BAD-9650-A84A-920A-A2E613B6B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D3E3B-914B-0747-A165-A411A237191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12830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4D5319-42E0-814E-86DF-3B41AACC1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356C5FD-CAD2-C64A-8AFC-1FEFC100A4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D59E107-BA36-1141-A2A5-B4E2CCBEA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79C4F35-5D20-DE49-BD8C-020CD3C4E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94F0-7B6A-6144-8E33-FDCFBC57CF5A}" type="datetimeFigureOut">
              <a:rPr kumimoji="1" lang="zh-TW" altLang="en-US" smtClean="0"/>
              <a:t>2022/2/11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AF7D073-0DA4-B24E-B66A-6AB538A7F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4B68115-1084-D34F-A6A0-F4EBB4C18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D3E3B-914B-0747-A165-A411A237191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15171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BE10E20-D801-774F-BBB3-2E1767E82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81BAF4-7640-0E4F-A36B-BF2900547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F388-0486-A041-8AE4-CC0C014931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694F0-7B6A-6144-8E33-FDCFBC57CF5A}" type="datetimeFigureOut">
              <a:rPr kumimoji="1" lang="zh-TW" altLang="en-US" smtClean="0"/>
              <a:t>2022/2/11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3641F9-64A0-654F-AAEC-FFAB6DB065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D633FA-C0F1-4E45-B7DD-F31FB2FA74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D3E3B-914B-0747-A165-A411A237191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0067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y.redirect.uri/" TargetMode="External"/><Relationship Id="rId2" Type="http://schemas.openxmlformats.org/officeDocument/2006/relationships/hyperlink" Target="https://github.com/spring-projects-experimental/spring-authorization-server/tree/master/samples/boot/oauth2-integration/authorizationserv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ocalhost:8443/webjars/swagger-ui/oauth2-redirec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3FEADD-E86C-5D4A-B895-8B99D18B04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OAuth 2 and OpenID Connect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09FB758-2ED2-2A45-9A75-6CF22C649D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59629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4E46EA-96B1-764A-AF3D-9DEF9DEF5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OAuth 2.0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30452A-3EAF-E34F-95C5-400C5136E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4447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4E583B-8D36-B144-9FD9-FB7A1E887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OpenID Connect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155F2E-AD0D-004F-A971-A52D0D28B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14600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EA0EB9-0AD2-9B4E-8866-35E3B13EC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TW" dirty="0"/>
              <a:t>Protecting external communication with HTTPS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96968FC-B690-3D42-A907-4013E5148946}"/>
              </a:ext>
            </a:extLst>
          </p:cNvPr>
          <p:cNvSpPr txBox="1"/>
          <p:nvPr/>
        </p:nvSpPr>
        <p:spPr>
          <a:xfrm>
            <a:off x="699362" y="1806497"/>
            <a:ext cx="10793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 err="1"/>
              <a:t>keytool</a:t>
            </a:r>
            <a:r>
              <a:rPr kumimoji="1" lang="en" altLang="zh-TW" dirty="0"/>
              <a:t> -</a:t>
            </a:r>
            <a:r>
              <a:rPr kumimoji="1" lang="en" altLang="zh-TW" dirty="0" err="1"/>
              <a:t>genkeypair</a:t>
            </a:r>
            <a:r>
              <a:rPr kumimoji="1" lang="en" altLang="zh-TW" dirty="0"/>
              <a:t> -alias localhost -</a:t>
            </a:r>
            <a:r>
              <a:rPr kumimoji="1" lang="en" altLang="zh-TW" dirty="0" err="1"/>
              <a:t>keyalg</a:t>
            </a:r>
            <a:r>
              <a:rPr kumimoji="1" lang="en" altLang="zh-TW" dirty="0"/>
              <a:t> RSA -</a:t>
            </a:r>
            <a:r>
              <a:rPr kumimoji="1" lang="en" altLang="zh-TW" dirty="0" err="1"/>
              <a:t>keysize</a:t>
            </a:r>
            <a:r>
              <a:rPr kumimoji="1" lang="en" altLang="zh-TW" dirty="0"/>
              <a:t> 2048 -</a:t>
            </a:r>
            <a:r>
              <a:rPr kumimoji="1" lang="en" altLang="zh-TW" dirty="0" err="1"/>
              <a:t>storetype</a:t>
            </a:r>
            <a:r>
              <a:rPr kumimoji="1" lang="en" altLang="zh-TW" dirty="0"/>
              <a:t> PKCS12 -keystore edge.p12 -validity 3650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E06DE73-3894-DA40-A0D7-CA2E38D4F349}"/>
              </a:ext>
            </a:extLst>
          </p:cNvPr>
          <p:cNvSpPr txBox="1"/>
          <p:nvPr/>
        </p:nvSpPr>
        <p:spPr>
          <a:xfrm>
            <a:off x="838200" y="2687444"/>
            <a:ext cx="389003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 err="1"/>
              <a:t>server.port</a:t>
            </a:r>
            <a:r>
              <a:rPr kumimoji="1" lang="en" altLang="zh-TW" dirty="0"/>
              <a:t>: 8443</a:t>
            </a:r>
          </a:p>
          <a:p>
            <a:endParaRPr kumimoji="1" lang="en" altLang="zh-TW" dirty="0"/>
          </a:p>
          <a:p>
            <a:r>
              <a:rPr kumimoji="1" lang="en" altLang="zh-TW" dirty="0" err="1"/>
              <a:t>server.ssl</a:t>
            </a:r>
            <a:r>
              <a:rPr kumimoji="1" lang="en" altLang="zh-TW" dirty="0"/>
              <a:t>:</a:t>
            </a:r>
          </a:p>
          <a:p>
            <a:r>
              <a:rPr kumimoji="1" lang="en" altLang="zh-TW" dirty="0"/>
              <a:t> key-store-type: PKCS12</a:t>
            </a:r>
          </a:p>
          <a:p>
            <a:r>
              <a:rPr kumimoji="1" lang="en" altLang="zh-TW" dirty="0"/>
              <a:t> key-store: </a:t>
            </a:r>
            <a:r>
              <a:rPr kumimoji="1" lang="en" altLang="zh-TW" dirty="0" err="1"/>
              <a:t>classpath:keystore</a:t>
            </a:r>
            <a:r>
              <a:rPr kumimoji="1" lang="en" altLang="zh-TW" dirty="0"/>
              <a:t>/edge.p12</a:t>
            </a:r>
          </a:p>
          <a:p>
            <a:r>
              <a:rPr kumimoji="1" lang="en" altLang="zh-TW" dirty="0"/>
              <a:t> key-store-password: password</a:t>
            </a:r>
          </a:p>
          <a:p>
            <a:r>
              <a:rPr kumimoji="1" lang="en" altLang="zh-TW" dirty="0"/>
              <a:t> key-alias: localhost</a:t>
            </a:r>
          </a:p>
        </p:txBody>
      </p:sp>
    </p:spTree>
    <p:extLst>
      <p:ext uri="{BB962C8B-B14F-4D97-AF65-F5344CB8AC3E}">
        <p14:creationId xmlns:p14="http://schemas.microsoft.com/office/powerpoint/2010/main" val="1061342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384A6F-E522-794B-B0DC-9C50C8B1D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Replacing a self-signed certificate at runtime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25D9C6-4C79-4947-80C1-708149774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80551"/>
          </a:xfrm>
        </p:spPr>
        <p:txBody>
          <a:bodyPr/>
          <a:lstStyle/>
          <a:p>
            <a:r>
              <a:rPr lang="en" altLang="zh-TW" dirty="0"/>
              <a:t>Docker Compose: </a:t>
            </a:r>
          </a:p>
          <a:p>
            <a:pPr lvl="1"/>
            <a:r>
              <a:rPr lang="en" altLang="zh-TW" dirty="0"/>
              <a:t>map a volume in the Docker container to a certificate that resides on the Docker host</a:t>
            </a:r>
          </a:p>
          <a:p>
            <a:pPr lvl="1"/>
            <a:r>
              <a:rPr lang="en" altLang="zh-TW" dirty="0"/>
              <a:t>set up environment variables for the Docker container that points to the external certificate in the Docker volume</a:t>
            </a:r>
          </a:p>
          <a:p>
            <a:r>
              <a:rPr lang="en" altLang="zh-TW" i="1" dirty="0"/>
              <a:t>Kubernetes</a:t>
            </a:r>
          </a:p>
          <a:p>
            <a:pPr lvl="1"/>
            <a:r>
              <a:rPr lang="en" altLang="zh-TW" dirty="0"/>
              <a:t>handle secrets, such as certificates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4A7AB50-813D-A442-AFFA-1345F226060E}"/>
              </a:ext>
            </a:extLst>
          </p:cNvPr>
          <p:cNvSpPr txBox="1"/>
          <p:nvPr/>
        </p:nvSpPr>
        <p:spPr>
          <a:xfrm>
            <a:off x="99522" y="5207620"/>
            <a:ext cx="120924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cd $PROJ_HOME/8-secure</a:t>
            </a:r>
          </a:p>
          <a:p>
            <a:r>
              <a:rPr kumimoji="1" lang="en" altLang="zh-TW" dirty="0" err="1"/>
              <a:t>mkdir</a:t>
            </a:r>
            <a:r>
              <a:rPr kumimoji="1" lang="en" altLang="zh-TW" dirty="0"/>
              <a:t> keystore</a:t>
            </a:r>
          </a:p>
          <a:p>
            <a:r>
              <a:rPr kumimoji="1" lang="en" altLang="zh-TW" dirty="0" err="1"/>
              <a:t>keytool</a:t>
            </a:r>
            <a:r>
              <a:rPr kumimoji="1" lang="en" altLang="zh-TW" dirty="0"/>
              <a:t> -</a:t>
            </a:r>
            <a:r>
              <a:rPr kumimoji="1" lang="en" altLang="zh-TW" dirty="0" err="1"/>
              <a:t>genkeypair</a:t>
            </a:r>
            <a:r>
              <a:rPr kumimoji="1" lang="en" altLang="zh-TW" dirty="0"/>
              <a:t> -alias localhost -</a:t>
            </a:r>
            <a:r>
              <a:rPr kumimoji="1" lang="en" altLang="zh-TW" dirty="0" err="1"/>
              <a:t>keyalg</a:t>
            </a:r>
            <a:r>
              <a:rPr kumimoji="1" lang="en" altLang="zh-TW" dirty="0"/>
              <a:t> RSA -</a:t>
            </a:r>
            <a:r>
              <a:rPr kumimoji="1" lang="en" altLang="zh-TW" dirty="0" err="1"/>
              <a:t>keysize</a:t>
            </a:r>
            <a:r>
              <a:rPr kumimoji="1" lang="en" altLang="zh-TW" dirty="0"/>
              <a:t> 2048 -</a:t>
            </a:r>
            <a:r>
              <a:rPr kumimoji="1" lang="en" altLang="zh-TW" dirty="0" err="1"/>
              <a:t>storetype</a:t>
            </a:r>
            <a:r>
              <a:rPr kumimoji="1" lang="en" altLang="zh-TW" dirty="0"/>
              <a:t> PKCS12 -keystore keystore/edge-test.p12 -validity 3650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0647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FA49EA-49A8-454C-82C5-13B0F62F4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Docker Compose file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EC937F6-87EA-8E43-A6F0-EFA5E7C8F7F0}"/>
              </a:ext>
            </a:extLst>
          </p:cNvPr>
          <p:cNvSpPr txBox="1"/>
          <p:nvPr/>
        </p:nvSpPr>
        <p:spPr>
          <a:xfrm>
            <a:off x="869795" y="2163337"/>
            <a:ext cx="555992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gateway:</a:t>
            </a:r>
          </a:p>
          <a:p>
            <a:r>
              <a:rPr kumimoji="1" lang="en" altLang="zh-TW" dirty="0"/>
              <a:t>  environment:</a:t>
            </a:r>
          </a:p>
          <a:p>
            <a:r>
              <a:rPr kumimoji="1" lang="en" altLang="zh-TW" dirty="0"/>
              <a:t>    - SPRING_PROFILES_ACTIVE=docker</a:t>
            </a:r>
          </a:p>
          <a:p>
            <a:r>
              <a:rPr kumimoji="1" lang="en" altLang="zh-TW" dirty="0"/>
              <a:t>    - SERVER_SSL_KEY_STORE=file:/keystore/edge-test.p12</a:t>
            </a:r>
          </a:p>
          <a:p>
            <a:r>
              <a:rPr kumimoji="1" lang="en" altLang="zh-TW" dirty="0"/>
              <a:t>    - SERVER_SSL_KEY_STORE_PASSWORD=</a:t>
            </a:r>
            <a:r>
              <a:rPr kumimoji="1" lang="en" altLang="zh-TW" dirty="0" err="1"/>
              <a:t>testtest</a:t>
            </a:r>
            <a:endParaRPr kumimoji="1" lang="en" altLang="zh-TW" dirty="0"/>
          </a:p>
          <a:p>
            <a:r>
              <a:rPr kumimoji="1" lang="en" altLang="zh-TW" dirty="0"/>
              <a:t>  volumes:</a:t>
            </a:r>
          </a:p>
          <a:p>
            <a:r>
              <a:rPr kumimoji="1" lang="en" altLang="zh-TW" dirty="0"/>
              <a:t>    - $PWD/keystore:/keystore</a:t>
            </a:r>
          </a:p>
          <a:p>
            <a:r>
              <a:rPr kumimoji="1" lang="en" altLang="zh-TW" dirty="0"/>
              <a:t>  build: spring-cloud/gateway</a:t>
            </a:r>
          </a:p>
          <a:p>
            <a:r>
              <a:rPr kumimoji="1" lang="en" altLang="zh-TW" dirty="0"/>
              <a:t>  </a:t>
            </a:r>
            <a:r>
              <a:rPr kumimoji="1" lang="en" altLang="zh-TW" dirty="0" err="1"/>
              <a:t>mem_limit</a:t>
            </a:r>
            <a:r>
              <a:rPr kumimoji="1" lang="en" altLang="zh-TW" dirty="0"/>
              <a:t>: 512m</a:t>
            </a:r>
          </a:p>
          <a:p>
            <a:r>
              <a:rPr kumimoji="1" lang="en" altLang="zh-TW" dirty="0"/>
              <a:t>  ports:</a:t>
            </a:r>
          </a:p>
          <a:p>
            <a:r>
              <a:rPr kumimoji="1" lang="en" altLang="zh-TW" dirty="0"/>
              <a:t>    - "8443:8443"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AC4EA09-30D6-F145-836F-806C70E174EE}"/>
              </a:ext>
            </a:extLst>
          </p:cNvPr>
          <p:cNvSpPr txBox="1"/>
          <p:nvPr/>
        </p:nvSpPr>
        <p:spPr>
          <a:xfrm>
            <a:off x="6936059" y="2308302"/>
            <a:ext cx="3993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docker-compose up -d --scale gateway=0</a:t>
            </a:r>
          </a:p>
          <a:p>
            <a:r>
              <a:rPr kumimoji="1" lang="en" altLang="zh-TW" dirty="0"/>
              <a:t>docker-compose up -d --scale gateway=1</a:t>
            </a:r>
          </a:p>
        </p:txBody>
      </p:sp>
    </p:spTree>
    <p:extLst>
      <p:ext uri="{BB962C8B-B14F-4D97-AF65-F5344CB8AC3E}">
        <p14:creationId xmlns:p14="http://schemas.microsoft.com/office/powerpoint/2010/main" val="1115531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96EF32-737B-1343-9099-14207F76F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Securing the discovery server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1002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01C7DD-4C71-2E4A-A796-F5D0D1E2B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Spring Authorization Server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43519E-E1F6-EC4F-9F15-E2384F9C9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" altLang="zh-TW" u="sng" dirty="0">
                <a:hlinkClick r:id="rId2"/>
              </a:rPr>
              <a:t>https://github.com/spring-projects-experimental/spring-authorization-server/tree/master/samples/boot/oauth2-integration/authorizationserver</a:t>
            </a:r>
            <a:endParaRPr lang="en" altLang="zh-TW" u="sng" dirty="0"/>
          </a:p>
          <a:p>
            <a:r>
              <a:rPr lang="en" altLang="zh-TW" dirty="0"/>
              <a:t>The port is set to 9999</a:t>
            </a:r>
          </a:p>
          <a:p>
            <a:r>
              <a:rPr lang="en" altLang="zh-TW" dirty="0"/>
              <a:t>The username and password for the registered user are set to "u" and "p" </a:t>
            </a:r>
          </a:p>
          <a:p>
            <a:r>
              <a:rPr lang="en" altLang="zh-TW" dirty="0"/>
              <a:t>Two OAuth clients are registered, reader and writer</a:t>
            </a:r>
          </a:p>
          <a:p>
            <a:pPr lvl="1"/>
            <a:r>
              <a:rPr lang="en" altLang="zh-TW" dirty="0"/>
              <a:t>reader client is granted a </a:t>
            </a:r>
            <a:r>
              <a:rPr lang="en" altLang="zh-TW" dirty="0" err="1"/>
              <a:t>product:read</a:t>
            </a:r>
            <a:r>
              <a:rPr lang="en" altLang="zh-TW" dirty="0"/>
              <a:t> scope </a:t>
            </a:r>
          </a:p>
          <a:p>
            <a:pPr lvl="1"/>
            <a:r>
              <a:rPr lang="en" altLang="zh-TW" dirty="0"/>
              <a:t>writer client is granted both a </a:t>
            </a:r>
            <a:r>
              <a:rPr lang="en" altLang="zh-TW" dirty="0" err="1"/>
              <a:t>product:read</a:t>
            </a:r>
            <a:r>
              <a:rPr lang="en" altLang="zh-TW" dirty="0"/>
              <a:t> and </a:t>
            </a:r>
            <a:r>
              <a:rPr lang="en" altLang="zh-TW" dirty="0" err="1"/>
              <a:t>product:write</a:t>
            </a:r>
            <a:r>
              <a:rPr lang="en" altLang="zh-TW" dirty="0"/>
              <a:t> scope. </a:t>
            </a:r>
          </a:p>
          <a:p>
            <a:pPr lvl="1"/>
            <a:r>
              <a:rPr lang="en" altLang="zh-TW" dirty="0"/>
              <a:t>Both clients have the client secret set to secret</a:t>
            </a:r>
          </a:p>
          <a:p>
            <a:r>
              <a:rPr lang="en" altLang="zh-TW" dirty="0"/>
              <a:t> Redirect URIs</a:t>
            </a:r>
          </a:p>
          <a:p>
            <a:pPr lvl="1"/>
            <a:r>
              <a:rPr lang="en" altLang="zh-TW" dirty="0">
                <a:hlinkClick r:id="rId3"/>
              </a:rPr>
              <a:t>https://my.redirect.uri</a:t>
            </a:r>
            <a:endParaRPr lang="en" altLang="zh-TW" dirty="0"/>
          </a:p>
          <a:p>
            <a:pPr lvl="1"/>
            <a:r>
              <a:rPr lang="en" altLang="zh-TW" dirty="0">
                <a:hlinkClick r:id="rId4"/>
              </a:rPr>
              <a:t>https://localhost:8443/webjars/swagger-ui/oauth2-redirect.html</a:t>
            </a:r>
            <a:endParaRPr lang="en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3151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365</Words>
  <Application>Microsoft Macintosh PowerPoint</Application>
  <PresentationFormat>寬螢幕</PresentationFormat>
  <Paragraphs>47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佈景主題</vt:lpstr>
      <vt:lpstr>OAuth 2 and OpenID Connect</vt:lpstr>
      <vt:lpstr>OAuth 2.0</vt:lpstr>
      <vt:lpstr>OpenID Connect</vt:lpstr>
      <vt:lpstr>Protecting external communication with HTTPS</vt:lpstr>
      <vt:lpstr>Replacing a self-signed certificate at runtime</vt:lpstr>
      <vt:lpstr>Docker Compose file</vt:lpstr>
      <vt:lpstr>Securing the discovery server</vt:lpstr>
      <vt:lpstr>Spring Authorization Server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OAuth 2 and OpenID Connect</dc:title>
  <dc:creator>郭育郡</dc:creator>
  <cp:lastModifiedBy>郭育郡</cp:lastModifiedBy>
  <cp:revision>28</cp:revision>
  <dcterms:created xsi:type="dcterms:W3CDTF">2022-02-11T00:49:17Z</dcterms:created>
  <dcterms:modified xsi:type="dcterms:W3CDTF">2022-02-11T01:25:50Z</dcterms:modified>
</cp:coreProperties>
</file>