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15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87B77-0374-3F4F-8071-88BBB7BF3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E581BB-5AB0-184B-8F9A-969E641DC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7D919-E3A2-1548-BAAA-60CCE1F6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A8D5-979F-0345-B8D9-FFC45530E584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AAD7D4-803F-CA4E-B7A3-5C35FC40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7D9EA8-575E-AC42-894E-1134DBC9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EFBB-B83D-404E-A4BA-C0439DEC6D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78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3B3AF-B2DE-4644-B197-09083BCC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250A60-387C-204E-936E-576890A9D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57C342-EC90-6148-91EC-562B6283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A8D5-979F-0345-B8D9-FFC45530E584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6D795A-7712-384B-BAC4-D4C9A213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5DF092-74EC-2C44-A92E-547DB950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EFBB-B83D-404E-A4BA-C0439DEC6D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897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491C73D-8D06-D145-9CDC-05180E250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252C12-1D7E-1D44-8975-82D79832C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83EC3E-D1D9-034D-BDC2-1B4BAEE3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A8D5-979F-0345-B8D9-FFC45530E584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F9D08A-7E2B-1945-93E9-E7956A0E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3EAEB0-F1EB-3848-B2BF-42BA3605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EFBB-B83D-404E-A4BA-C0439DEC6D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138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E14A9-01DF-E34D-B31E-82233B9F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DC55B3-859A-8F4A-BEB1-8E3F0242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6DD492-BA36-EC4A-85E2-EF32329A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A8D5-979F-0345-B8D9-FFC45530E584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858229-D1AA-B140-B70D-D1C48BA2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B79D6C-057C-A74B-8E85-8C2E3913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EFBB-B83D-404E-A4BA-C0439DEC6D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382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FBDBE-2928-4145-8321-A220ABB5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7EC4AC-6654-5D4A-B22F-447CEE99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F8D3DA-ABB7-254C-ADE9-F96D7998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A8D5-979F-0345-B8D9-FFC45530E584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D7C56-09D2-5240-815C-7EA9F73F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29BD9E-4744-5747-85FA-73BD3062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EFBB-B83D-404E-A4BA-C0439DEC6D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135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69B32-CB2F-5145-9EF6-D07DF919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9B675B-95F9-154D-AAA3-C2E339195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87D612-220A-7644-B8E2-9EEDA405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DA72EB-8CC5-C34B-BF12-7C57965D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A8D5-979F-0345-B8D9-FFC45530E584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76A216-0472-5E42-850B-9FA2C55E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14DED0-3C53-A945-9924-FC8FC25F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EFBB-B83D-404E-A4BA-C0439DEC6D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91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24DD4-88E9-0045-A0AF-5B911521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279E29-5E9E-884B-B6CE-96896A47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E7ADD0-AC27-B943-8A69-31635D9C7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89D3CD8-A089-8645-9F56-737DEB8A5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32E68F7-D00E-C243-A85C-78CA658E1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4F4E4D9-D02A-9643-9A1A-F0B67FAF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A8D5-979F-0345-B8D9-FFC45530E584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7730AC-9193-B34F-A7B7-995073A1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D309917-FA8D-4547-9621-2FEF2609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EFBB-B83D-404E-A4BA-C0439DEC6D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888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9FBD1-ACC3-8A42-AFF3-48B42EF0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4D4FBE-C6BB-5D42-95AC-33A308B5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A8D5-979F-0345-B8D9-FFC45530E584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34C281A-9D77-774B-8546-48339367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564F7B-AF73-CB46-94B2-D571F61D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EFBB-B83D-404E-A4BA-C0439DEC6D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328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67D261-2582-4C45-BE06-1D34295A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A8D5-979F-0345-B8D9-FFC45530E584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2C058A-5C50-9D4D-90BA-AE8C6B00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998059-18C2-0C45-9D2E-F9C72C93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EFBB-B83D-404E-A4BA-C0439DEC6D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216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A381A-DAA7-274F-9F89-C6AE3C34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FAA1BD-AE9C-024B-B761-994E22891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8E56FE-04D5-F542-AD3F-9A1D7B4B4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1AF785-F3E2-7E4B-BDD1-B35D2FEF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A8D5-979F-0345-B8D9-FFC45530E584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CA0A4E-1AAC-3B46-8C25-2B96DF38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126733-8BB9-7B41-A544-57F15FB3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EFBB-B83D-404E-A4BA-C0439DEC6D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039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66BEB-0730-5E48-9510-F871FA6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439C99-3C2E-4445-A6C3-CAAD672B5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3B4D3E-9989-9D41-89E5-719F9C518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4275BA-654E-5D46-89B9-63D11B0A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A8D5-979F-0345-B8D9-FFC45530E584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9D6573-6E47-1B42-86D9-1AE7F15D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FB50A9-D28B-1343-B2AA-4D43C2E0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EFBB-B83D-404E-A4BA-C0439DEC6D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084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E893F4D-501F-A04A-9FCD-777BB6ED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FC9118-02FB-5E47-A781-A87AEF155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716856-4845-1F41-80F4-D93D9AACF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DA8D5-979F-0345-B8D9-FFC45530E584}" type="datetimeFigureOut">
              <a:rPr kumimoji="1" lang="zh-TW" altLang="en-US" smtClean="0"/>
              <a:t>2022/2/11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1AC6CE-5D5B-294B-A752-23178A854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9AA955-455F-4749-887B-48D2EC8B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EFBB-B83D-404E-A4BA-C0439DEC6D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309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install" TargetMode="External"/><Relationship Id="rId2" Type="http://schemas.openxmlformats.org/officeDocument/2006/relationships/hyperlink" Target="https://dart.dev/get-da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BBE13-497A-7C4D-90B9-E7E9E589D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Flutter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981CCA-5608-0944-A4E4-FE7E0B032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041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C8DC8-EFA4-274C-9504-13048AD6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Install Dart and Flutter SDK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AD6A1-523A-5A4C-BB78-86D3B6FC0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>
                <a:hlinkClick r:id="rId2"/>
              </a:rPr>
              <a:t>https://dart.dev/get-dart</a:t>
            </a:r>
            <a:endParaRPr kumimoji="1" lang="en" altLang="zh-TW" dirty="0"/>
          </a:p>
          <a:p>
            <a:r>
              <a:rPr kumimoji="1" lang="en" altLang="zh-TW" dirty="0">
                <a:hlinkClick r:id="rId3"/>
              </a:rPr>
              <a:t>https://docs.flutter.dev/get-started</a:t>
            </a:r>
            <a:r>
              <a:rPr kumimoji="1" lang="en" altLang="zh-TW">
                <a:hlinkClick r:id="rId3"/>
              </a:rPr>
              <a:t>/install</a:t>
            </a:r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396226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Macintosh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Flutter</vt:lpstr>
      <vt:lpstr>Install Dart and Flutter SDK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</dc:title>
  <dc:creator>郭育郡</dc:creator>
  <cp:lastModifiedBy>郭育郡</cp:lastModifiedBy>
  <cp:revision>4</cp:revision>
  <dcterms:created xsi:type="dcterms:W3CDTF">2022-02-11T01:28:33Z</dcterms:created>
  <dcterms:modified xsi:type="dcterms:W3CDTF">2022-02-11T01:32:16Z</dcterms:modified>
</cp:coreProperties>
</file>