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DDC01-CE7C-A742-89A8-0574668E7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C296FA-E52F-4048-BA51-03313594A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35B0FE-5E89-874F-86C6-179DA3C2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9BD5-6B68-DC40-BF9C-B27EBD4755DA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CE8E5C-EE71-004C-9C09-CF6D0BF0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94C47D-E9AF-AF42-A60B-6949655F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6FD2-37BC-2040-9D7E-BA28A965D1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079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F60518-8DFC-7141-A417-14AE3787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CBE3A1-4E90-3646-994E-53A8AF355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5C03C8-77ED-224B-8FF6-3D962962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9BD5-6B68-DC40-BF9C-B27EBD4755DA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0A9588-6E64-364A-802C-DA3F4763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F6110B-AFE7-A94C-942B-AFC67783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6FD2-37BC-2040-9D7E-BA28A965D1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5766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BDC4A1-FF2F-A14D-A615-750C6C10F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E71B6F-1773-674E-B3D5-68C0D1A02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44D3CF-759C-1343-AFD2-A5CC388D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9BD5-6B68-DC40-BF9C-B27EBD4755DA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43EEFA-D9BB-0342-B634-18C09EEE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51706E-49FB-AA4B-B188-B5AF81F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6FD2-37BC-2040-9D7E-BA28A965D1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003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88A440-69C0-784A-9CFC-FA5814AE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226B45-F348-AC49-86AB-BB399FCFA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0E8E94-55A9-3543-A1CE-38074827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9BD5-6B68-DC40-BF9C-B27EBD4755DA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9B8C87-251E-7443-ABFC-495582B4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7A09EF-DD6A-AD4F-9A59-F71AB715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6FD2-37BC-2040-9D7E-BA28A965D1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6939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BF125-50CC-3E4B-871B-5E5EE8A7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072B67-30F7-6043-812B-61B48EB8E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F6DC4C-E0DF-CC4F-A4C2-94193726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9BD5-6B68-DC40-BF9C-B27EBD4755DA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54181D-8F06-4845-93D2-09533724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A7BB5-DCEF-EF40-B5D5-1183426C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6FD2-37BC-2040-9D7E-BA28A965D1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518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CA6EBF-827F-EE43-9C8E-C27EA88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11C00E-2C2F-454D-9BF7-276F5D93A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8777B0-A24D-1B42-973E-091A198CB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533770-5044-F749-9670-6AD32248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9BD5-6B68-DC40-BF9C-B27EBD4755DA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0A271A4-CD3F-274E-AA07-BBE371A8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3B25E92-89B9-E647-8FB4-FED4ABBE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6FD2-37BC-2040-9D7E-BA28A965D1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942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199313-EDF4-794A-82B9-9EFAAA73C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9D4F9E-851B-A44E-9975-7019976F6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160F3D-3B30-8443-A782-95C278564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3E44799-23A6-9C47-A9AE-C2AB2C8EC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E4094F-4196-6141-9E94-6A8C26C1B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949AD31-5642-614A-BBB7-84BB9523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9BD5-6B68-DC40-BF9C-B27EBD4755DA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ECB000C-2891-A84D-8925-3CF0B19A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5E0133-C210-1B4A-87D2-A70002B6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6FD2-37BC-2040-9D7E-BA28A965D1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688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4A7205-D7E2-5145-8049-8C03C708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22E63D-0F49-FC4F-9BDA-D8B98C67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9BD5-6B68-DC40-BF9C-B27EBD4755DA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B0F6200-CB1F-DD45-AAD3-ECB6CCB5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E4D87E-02B6-9E4E-8295-9D06D069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6FD2-37BC-2040-9D7E-BA28A965D1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499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16A349E-EAE4-3746-8FD2-AD23D60BC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9BD5-6B68-DC40-BF9C-B27EBD4755DA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A35E6B-D46E-EB4E-94C0-484944E8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F7BD90-6454-3D4A-808B-09F47BF2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6FD2-37BC-2040-9D7E-BA28A965D1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638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F5FDFF-FD56-E74E-A95B-BC3F4A47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43197E-A6FE-C144-9D8F-9F6BFE54D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20F3A9-BD69-3D46-A0F8-EB121634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04C136-BDBA-B648-888B-58CEC3A1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9BD5-6B68-DC40-BF9C-B27EBD4755DA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A505BA-C4EF-0840-BD03-778734D1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E42795-80B5-0446-BC5E-2CFF5C85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6FD2-37BC-2040-9D7E-BA28A965D1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125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D84D84-749A-7C4E-A7E8-22D0AA30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AADE006-B1A7-F143-8A65-636C53751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ECA3BE-AE77-9841-A972-0D5574BFA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A4B86B-CE44-F744-BC9B-8694AB9F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9BD5-6B68-DC40-BF9C-B27EBD4755DA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8E335E-0104-2E44-88E2-9DBBE137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1A7F2B-C117-E046-A19F-B7C3AC73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C6FD2-37BC-2040-9D7E-BA28A965D1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770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43E6103-37A3-CC4F-AECF-E5C35B13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E05CD3-9055-BB45-9752-60CBB057A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EDDCFD-FB5B-4844-9576-B1FBCD284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D9BD5-6B68-DC40-BF9C-B27EBD4755DA}" type="datetimeFigureOut">
              <a:rPr kumimoji="1" lang="zh-TW" altLang="en-US" smtClean="0"/>
              <a:t>2022/2/7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95C322-1617-CF45-A3B3-B136F86E4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D212B0-67C2-3846-BDBA-1E5502BDE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C6FD2-37BC-2040-9D7E-BA28A965D1F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239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docker.com/instal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5BE539-AF5A-4A40-B367-50643DC1C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Kubernetes - Container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40D157-70C3-0F4B-A1E5-374E8402C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782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4CA758-3F0C-B04E-BDEF-DC5CA2B8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Installing Docker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45B4C4-EA5A-6944-B395-E9091A907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 </a:t>
            </a:r>
            <a:r>
              <a:rPr lang="en" altLang="zh-TW" u="sng" dirty="0">
                <a:hlinkClick r:id="rId2"/>
              </a:rPr>
              <a:t>http://</a:t>
            </a:r>
            <a:r>
              <a:rPr lang="en" altLang="zh-TW" u="sng" dirty="0" err="1">
                <a:hlinkClick r:id="rId2"/>
              </a:rPr>
              <a:t>docs.docker.com</a:t>
            </a:r>
            <a:r>
              <a:rPr lang="en" altLang="zh-TW" u="sng" dirty="0">
                <a:hlinkClick r:id="rId2"/>
              </a:rPr>
              <a:t>/install</a:t>
            </a:r>
            <a:endParaRPr lang="en" altLang="zh-TW" u="sng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629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CE5E7B-9A6A-D341-835D-206BF2333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Running a container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0D6831-5551-494D-9AF6-5061A9955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37" y="1407700"/>
            <a:ext cx="9118600" cy="37973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8FDFE24-8576-A04C-8A9D-145D221229D5}"/>
              </a:ext>
            </a:extLst>
          </p:cNvPr>
          <p:cNvSpPr txBox="1"/>
          <p:nvPr/>
        </p:nvSpPr>
        <p:spPr>
          <a:xfrm>
            <a:off x="1128156" y="5747657"/>
            <a:ext cx="41109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$ docker run </a:t>
            </a:r>
            <a:r>
              <a:rPr kumimoji="1" lang="en-US" altLang="zh-TW" dirty="0" err="1"/>
              <a:t>busybox</a:t>
            </a:r>
            <a:r>
              <a:rPr kumimoji="1" lang="en-US" altLang="zh-TW" dirty="0"/>
              <a:t> echo “Hello, World”</a:t>
            </a:r>
          </a:p>
          <a:p>
            <a:r>
              <a:rPr kumimoji="1" lang="en-US" altLang="zh-TW" dirty="0"/>
              <a:t>$ docker run </a:t>
            </a:r>
            <a:r>
              <a:rPr kumimoji="1" lang="en-US" altLang="zh-TW" dirty="0" err="1"/>
              <a:t>redis:alpine</a:t>
            </a:r>
            <a:endParaRPr kumimoji="1" lang="en-US" altLang="zh-TW" dirty="0"/>
          </a:p>
          <a:p>
            <a:r>
              <a:rPr kumimoji="1" lang="en-US" altLang="zh-TW" dirty="0"/>
              <a:t>$ docker run redis:5.0.7-alpine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078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BFDAAC-0B6A-094E-879F-EEC54993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Building a container image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A766CE2-D60C-5040-8B3D-D77AECCB7997}"/>
              </a:ext>
            </a:extLst>
          </p:cNvPr>
          <p:cNvSpPr txBox="1"/>
          <p:nvPr/>
        </p:nvSpPr>
        <p:spPr>
          <a:xfrm>
            <a:off x="403761" y="1900052"/>
            <a:ext cx="30955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FROM node:12</a:t>
            </a:r>
          </a:p>
          <a:p>
            <a:r>
              <a:rPr kumimoji="1" lang="en" altLang="zh-TW" dirty="0"/>
              <a:t>COPY </a:t>
            </a:r>
            <a:r>
              <a:rPr kumimoji="1" lang="en" altLang="zh-TW" dirty="0" err="1"/>
              <a:t>app.js</a:t>
            </a:r>
            <a:r>
              <a:rPr kumimoji="1" lang="en" altLang="zh-TW" dirty="0"/>
              <a:t> /</a:t>
            </a:r>
            <a:r>
              <a:rPr kumimoji="1" lang="en" altLang="zh-TW" dirty="0" err="1"/>
              <a:t>app.js</a:t>
            </a:r>
            <a:endParaRPr kumimoji="1" lang="en" altLang="zh-TW" dirty="0"/>
          </a:p>
          <a:p>
            <a:r>
              <a:rPr kumimoji="1" lang="en" altLang="zh-TW" dirty="0"/>
              <a:t>COPY html/ /html</a:t>
            </a:r>
          </a:p>
          <a:p>
            <a:r>
              <a:rPr kumimoji="1" lang="en" altLang="zh-TW" dirty="0"/>
              <a:t>ENTRYPOINT ["node", "</a:t>
            </a:r>
            <a:r>
              <a:rPr kumimoji="1" lang="en" altLang="zh-TW" dirty="0" err="1"/>
              <a:t>app.js</a:t>
            </a:r>
            <a:r>
              <a:rPr kumimoji="1" lang="en" altLang="zh-TW" dirty="0"/>
              <a:t>"]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1D0D0B-9312-3846-993E-573311613F25}"/>
              </a:ext>
            </a:extLst>
          </p:cNvPr>
          <p:cNvSpPr txBox="1"/>
          <p:nvPr/>
        </p:nvSpPr>
        <p:spPr>
          <a:xfrm>
            <a:off x="403761" y="5130141"/>
            <a:ext cx="5702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$ </a:t>
            </a:r>
            <a:r>
              <a:rPr lang="en" altLang="zh-TW" dirty="0"/>
              <a:t>docker build -t </a:t>
            </a:r>
            <a:r>
              <a:rPr lang="en" altLang="zh-TW" dirty="0" err="1"/>
              <a:t>kiada:latest</a:t>
            </a:r>
            <a:r>
              <a:rPr lang="en" altLang="zh-TW" dirty="0"/>
              <a:t> .</a:t>
            </a:r>
          </a:p>
          <a:p>
            <a:r>
              <a:rPr kumimoji="1" lang="en" altLang="zh-TW" dirty="0"/>
              <a:t>$ docker images</a:t>
            </a:r>
          </a:p>
          <a:p>
            <a:r>
              <a:rPr lang="en" altLang="zh-TW" dirty="0"/>
              <a:t>$ docker history </a:t>
            </a:r>
            <a:r>
              <a:rPr lang="en" altLang="zh-TW" dirty="0" err="1"/>
              <a:t>kiada:latest</a:t>
            </a:r>
            <a:endParaRPr lang="en" altLang="zh-TW" dirty="0"/>
          </a:p>
          <a:p>
            <a:r>
              <a:rPr lang="en" altLang="zh-TW" dirty="0"/>
              <a:t>$ docker run --name </a:t>
            </a:r>
            <a:r>
              <a:rPr lang="en" altLang="zh-TW" dirty="0" err="1"/>
              <a:t>kiada</a:t>
            </a:r>
            <a:r>
              <a:rPr lang="en" altLang="zh-TW" dirty="0"/>
              <a:t>-container -p 1234:8080 -d </a:t>
            </a:r>
            <a:r>
              <a:rPr lang="en" altLang="zh-TW" dirty="0" err="1"/>
              <a:t>kiada</a:t>
            </a:r>
            <a:endParaRPr kumimoji="1"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6CE6BD3-C609-5341-8BAE-308D37D6C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603" y="1900052"/>
            <a:ext cx="8249392" cy="33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3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66393F-8D6B-2B4D-AC40-E2F2EDE9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Accessing the container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DAD47B-EEBD-E747-BC98-3E2EB721D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371" y="1931781"/>
            <a:ext cx="7137658" cy="272334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1D441C7-D594-4645-AB02-E2973AC13123}"/>
              </a:ext>
            </a:extLst>
          </p:cNvPr>
          <p:cNvSpPr txBox="1"/>
          <p:nvPr/>
        </p:nvSpPr>
        <p:spPr>
          <a:xfrm>
            <a:off x="1353787" y="5094514"/>
            <a:ext cx="32337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$ curl localhost:1234</a:t>
            </a:r>
          </a:p>
          <a:p>
            <a:r>
              <a:rPr lang="en" altLang="zh-TW" dirty="0"/>
              <a:t>$ docker </a:t>
            </a:r>
            <a:r>
              <a:rPr lang="en" altLang="zh-TW" dirty="0" err="1"/>
              <a:t>ps</a:t>
            </a:r>
            <a:endParaRPr lang="en" altLang="zh-TW" dirty="0"/>
          </a:p>
          <a:p>
            <a:r>
              <a:rPr lang="en" altLang="zh-TW" dirty="0"/>
              <a:t>$ docker inspect </a:t>
            </a:r>
            <a:r>
              <a:rPr lang="en" altLang="zh-TW" dirty="0" err="1"/>
              <a:t>kiada</a:t>
            </a:r>
            <a:r>
              <a:rPr lang="en" altLang="zh-TW" dirty="0"/>
              <a:t>-container</a:t>
            </a:r>
          </a:p>
          <a:p>
            <a:r>
              <a:rPr lang="en" altLang="zh-TW" dirty="0"/>
              <a:t>$ docker logs </a:t>
            </a:r>
            <a:r>
              <a:rPr lang="en" altLang="zh-TW" dirty="0" err="1"/>
              <a:t>kiada</a:t>
            </a:r>
            <a:r>
              <a:rPr lang="en" altLang="zh-TW" dirty="0"/>
              <a:t>-container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265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EE10B-C3EE-C24B-BF25-9D03BA65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Distributing the container image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B7CBCED-43FB-1A45-AAF1-D9A419A84730}"/>
              </a:ext>
            </a:extLst>
          </p:cNvPr>
          <p:cNvSpPr txBox="1"/>
          <p:nvPr/>
        </p:nvSpPr>
        <p:spPr>
          <a:xfrm>
            <a:off x="1104405" y="2030681"/>
            <a:ext cx="49977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$ docker tag </a:t>
            </a:r>
            <a:r>
              <a:rPr lang="en" altLang="zh-TW" dirty="0" err="1"/>
              <a:t>kiada</a:t>
            </a:r>
            <a:r>
              <a:rPr lang="en" altLang="zh-TW" dirty="0"/>
              <a:t> </a:t>
            </a:r>
            <a:r>
              <a:rPr lang="en" altLang="zh-TW" dirty="0" err="1"/>
              <a:t>genedocker</a:t>
            </a:r>
            <a:r>
              <a:rPr lang="en" altLang="zh-TW" dirty="0"/>
              <a:t>/kiada:0.1</a:t>
            </a:r>
          </a:p>
          <a:p>
            <a:r>
              <a:rPr lang="en" altLang="zh-TW" dirty="0"/>
              <a:t>$ docker images</a:t>
            </a:r>
          </a:p>
          <a:p>
            <a:r>
              <a:rPr lang="en" altLang="zh-TW" dirty="0"/>
              <a:t>$ docker login -u </a:t>
            </a:r>
            <a:r>
              <a:rPr lang="en" altLang="zh-TW" dirty="0" err="1"/>
              <a:t>yourid</a:t>
            </a:r>
            <a:r>
              <a:rPr lang="en" altLang="zh-TW" dirty="0"/>
              <a:t> -p </a:t>
            </a:r>
            <a:r>
              <a:rPr lang="en" altLang="zh-TW" dirty="0" err="1"/>
              <a:t>yourpassword</a:t>
            </a:r>
            <a:r>
              <a:rPr lang="en" altLang="zh-TW" dirty="0"/>
              <a:t> </a:t>
            </a:r>
            <a:r>
              <a:rPr lang="en" altLang="zh-TW" dirty="0" err="1"/>
              <a:t>docker.io</a:t>
            </a:r>
            <a:endParaRPr lang="en" altLang="zh-TW" dirty="0"/>
          </a:p>
          <a:p>
            <a:r>
              <a:rPr kumimoji="1" lang="en" altLang="zh-TW" dirty="0"/>
              <a:t>$ docker push </a:t>
            </a:r>
            <a:r>
              <a:rPr kumimoji="1" lang="en" altLang="zh-TW" dirty="0" err="1"/>
              <a:t>yourid</a:t>
            </a:r>
            <a:r>
              <a:rPr kumimoji="1" lang="en" altLang="zh-TW" dirty="0"/>
              <a:t>/kiada:0.1</a:t>
            </a:r>
          </a:p>
          <a:p>
            <a:r>
              <a:rPr kumimoji="1" lang="en" altLang="zh-TW" dirty="0"/>
              <a:t>$ docker run -p 1234:8080 -d </a:t>
            </a:r>
            <a:r>
              <a:rPr kumimoji="1" lang="en" altLang="zh-TW" dirty="0" err="1"/>
              <a:t>genedocker</a:t>
            </a:r>
            <a:r>
              <a:rPr kumimoji="1" lang="en" altLang="zh-TW" dirty="0"/>
              <a:t>/kiada:0.1</a:t>
            </a:r>
          </a:p>
          <a:p>
            <a:r>
              <a:rPr kumimoji="1" lang="en" altLang="zh-TW" dirty="0"/>
              <a:t>$ docker stop </a:t>
            </a:r>
            <a:r>
              <a:rPr kumimoji="1" lang="en" altLang="zh-TW" dirty="0" err="1"/>
              <a:t>kiada</a:t>
            </a:r>
            <a:r>
              <a:rPr kumimoji="1" lang="en" altLang="zh-TW" dirty="0"/>
              <a:t>-container</a:t>
            </a:r>
          </a:p>
          <a:p>
            <a:r>
              <a:rPr kumimoji="1" lang="en" altLang="zh-TW" dirty="0"/>
              <a:t>$ docker rm </a:t>
            </a:r>
            <a:r>
              <a:rPr kumimoji="1" lang="en" altLang="zh-TW" dirty="0" err="1"/>
              <a:t>kiada</a:t>
            </a:r>
            <a:r>
              <a:rPr kumimoji="1" lang="en" altLang="zh-TW" dirty="0"/>
              <a:t>-container</a:t>
            </a:r>
          </a:p>
          <a:p>
            <a:r>
              <a:rPr kumimoji="1" lang="en" altLang="zh-TW" dirty="0"/>
              <a:t>$ docker </a:t>
            </a:r>
            <a:r>
              <a:rPr kumimoji="1" lang="en" altLang="zh-TW" dirty="0" err="1"/>
              <a:t>rmi</a:t>
            </a:r>
            <a:r>
              <a:rPr kumimoji="1" lang="en" altLang="zh-TW" dirty="0"/>
              <a:t> </a:t>
            </a:r>
            <a:r>
              <a:rPr kumimoji="1" lang="en" altLang="zh-TW" dirty="0" err="1"/>
              <a:t>kiada:latest</a:t>
            </a:r>
            <a:endParaRPr kumimoji="1" lang="en" altLang="zh-TW" dirty="0"/>
          </a:p>
          <a:p>
            <a:endParaRPr kumimoji="1" lang="en" altLang="zh-TW" dirty="0"/>
          </a:p>
          <a:p>
            <a:r>
              <a:rPr lang="en" altLang="zh-TW" dirty="0"/>
              <a:t>$ docker image prune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092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4DA679-6813-BF4F-B2CC-F137C101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Container isolation: </a:t>
            </a:r>
            <a:r>
              <a:rPr lang="en" altLang="zh-TW" b="1" dirty="0"/>
              <a:t>Namespaces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864378-DC6C-134F-80F4-A398A3B3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zh-TW" dirty="0"/>
              <a:t>The Mount namespace (</a:t>
            </a:r>
            <a:r>
              <a:rPr lang="en" altLang="zh-TW" dirty="0" err="1"/>
              <a:t>mnt</a:t>
            </a:r>
            <a:r>
              <a:rPr lang="en" altLang="zh-TW" dirty="0"/>
              <a:t>) isolates mount points (file systems).</a:t>
            </a:r>
          </a:p>
          <a:p>
            <a:r>
              <a:rPr lang="en" altLang="zh-TW" dirty="0"/>
              <a:t>The Process ID namespace (</a:t>
            </a:r>
            <a:r>
              <a:rPr lang="en" altLang="zh-TW" dirty="0" err="1"/>
              <a:t>pid</a:t>
            </a:r>
            <a:r>
              <a:rPr lang="en" altLang="zh-TW" dirty="0"/>
              <a:t>) isolates process IDs.</a:t>
            </a:r>
          </a:p>
          <a:p>
            <a:r>
              <a:rPr lang="en" altLang="zh-TW" dirty="0"/>
              <a:t>The Network namespace (net) isolates network devices, stacks, ports, etc.</a:t>
            </a:r>
          </a:p>
          <a:p>
            <a:r>
              <a:rPr lang="en" altLang="zh-TW" dirty="0"/>
              <a:t>The Inter-process communication namespace (</a:t>
            </a:r>
            <a:r>
              <a:rPr lang="en" altLang="zh-TW" dirty="0" err="1"/>
              <a:t>ipc</a:t>
            </a:r>
            <a:r>
              <a:rPr lang="en" altLang="zh-TW" dirty="0"/>
              <a:t>) isolates the communication between processes (this includes isolating message queues, shared memory, and others).</a:t>
            </a:r>
          </a:p>
          <a:p>
            <a:r>
              <a:rPr lang="en" altLang="zh-TW" dirty="0"/>
              <a:t>The UNIX Time-sharing System (UTS) namespace isolates the system hostname and the Network Information Service (NIS) domain name.</a:t>
            </a:r>
          </a:p>
          <a:p>
            <a:r>
              <a:rPr lang="en" altLang="zh-TW" dirty="0"/>
              <a:t>The User ID namespace (user) isolates user and group IDs.</a:t>
            </a:r>
          </a:p>
          <a:p>
            <a:r>
              <a:rPr lang="en" altLang="zh-TW" dirty="0"/>
              <a:t>The </a:t>
            </a:r>
            <a:r>
              <a:rPr lang="en" altLang="zh-TW" dirty="0" err="1"/>
              <a:t>Cgroup</a:t>
            </a:r>
            <a:r>
              <a:rPr lang="en" altLang="zh-TW" dirty="0"/>
              <a:t> namespace isolates the Control Groups root directory.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5152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8F9C0E-62FD-F64D-87B1-5244204C9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Network namespace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734D68-607D-4845-A1DC-90C959F88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542880"/>
            <a:ext cx="8715376" cy="49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2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CBB34F-B2DC-2D4D-B933-D15B0E67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b="1" dirty="0"/>
              <a:t>Sharing namespaces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5E863C-FA09-6340-BAC5-09ABF085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9" y="1886032"/>
            <a:ext cx="9398330" cy="383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97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E4B58-4C59-1B4D-9172-816BD11C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b="1" dirty="0"/>
              <a:t>Running a shell inside an existing container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F4797AD-F9C8-5346-AFD5-3C87E1583B1C}"/>
              </a:ext>
            </a:extLst>
          </p:cNvPr>
          <p:cNvSpPr txBox="1"/>
          <p:nvPr/>
        </p:nvSpPr>
        <p:spPr>
          <a:xfrm>
            <a:off x="1068779" y="2006930"/>
            <a:ext cx="3725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$ docker exec -it </a:t>
            </a:r>
            <a:r>
              <a:rPr lang="en" altLang="zh-TW" dirty="0" err="1"/>
              <a:t>kiada</a:t>
            </a:r>
            <a:r>
              <a:rPr lang="en" altLang="zh-TW" dirty="0"/>
              <a:t>-container bash</a:t>
            </a:r>
          </a:p>
          <a:p>
            <a:r>
              <a:rPr lang="en" altLang="zh-TW" dirty="0"/>
              <a:t># </a:t>
            </a:r>
            <a:r>
              <a:rPr lang="en" altLang="zh-TW" dirty="0" err="1"/>
              <a:t>ps</a:t>
            </a:r>
            <a:r>
              <a:rPr lang="en" altLang="zh-TW" dirty="0"/>
              <a:t> aux</a:t>
            </a:r>
          </a:p>
        </p:txBody>
      </p:sp>
    </p:spTree>
    <p:extLst>
      <p:ext uri="{BB962C8B-B14F-4D97-AF65-F5344CB8AC3E}">
        <p14:creationId xmlns:p14="http://schemas.microsoft.com/office/powerpoint/2010/main" val="2642834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A4C852-9D32-8E45-A08E-9B71C3F8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PID namespace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597F59-68E9-404F-966B-25F05AF1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55" y="3714005"/>
            <a:ext cx="6706590" cy="293072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DBC68B8-B53F-8F46-8A2A-026EB1402FEB}"/>
              </a:ext>
            </a:extLst>
          </p:cNvPr>
          <p:cNvSpPr txBox="1"/>
          <p:nvPr/>
        </p:nvSpPr>
        <p:spPr>
          <a:xfrm>
            <a:off x="2113808" y="1405681"/>
            <a:ext cx="57034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dirty="0"/>
              <a:t>(another terminal) </a:t>
            </a:r>
          </a:p>
          <a:p>
            <a:r>
              <a:rPr lang="en" altLang="zh-TW" dirty="0"/>
              <a:t>$ </a:t>
            </a:r>
            <a:r>
              <a:rPr lang="en" altLang="zh-TW" dirty="0" err="1"/>
              <a:t>ps</a:t>
            </a:r>
            <a:r>
              <a:rPr lang="en" altLang="zh-TW" dirty="0"/>
              <a:t> aux | </a:t>
            </a:r>
            <a:r>
              <a:rPr lang="en" altLang="zh-TW" b="1" dirty="0"/>
              <a:t>grep</a:t>
            </a:r>
            <a:r>
              <a:rPr lang="en" altLang="zh-TW" dirty="0"/>
              <a:t> </a:t>
            </a:r>
            <a:r>
              <a:rPr lang="en" altLang="zh-TW" dirty="0" err="1"/>
              <a:t>app.js</a:t>
            </a:r>
            <a:endParaRPr lang="en" altLang="zh-TW" dirty="0"/>
          </a:p>
          <a:p>
            <a:r>
              <a:rPr lang="en" altLang="zh-TW" dirty="0"/>
              <a:t># ls /</a:t>
            </a:r>
          </a:p>
          <a:p>
            <a:endParaRPr kumimoji="1" lang="en" altLang="zh-TW" dirty="0"/>
          </a:p>
          <a:p>
            <a:r>
              <a:rPr lang="en" altLang="zh-TW" dirty="0"/>
              <a:t>In Docker Desktop</a:t>
            </a:r>
          </a:p>
          <a:p>
            <a:r>
              <a:rPr lang="en" altLang="zh-TW" dirty="0"/>
              <a:t>$ docker run --net=host --</a:t>
            </a:r>
            <a:r>
              <a:rPr lang="en" altLang="zh-TW" dirty="0" err="1"/>
              <a:t>ipc</a:t>
            </a:r>
            <a:r>
              <a:rPr lang="en" altLang="zh-TW" dirty="0"/>
              <a:t>=host --</a:t>
            </a:r>
            <a:r>
              <a:rPr lang="en" altLang="zh-TW" dirty="0" err="1"/>
              <a:t>uts</a:t>
            </a:r>
            <a:r>
              <a:rPr lang="en" altLang="zh-TW" dirty="0"/>
              <a:t>=host --</a:t>
            </a:r>
            <a:r>
              <a:rPr lang="en" altLang="zh-TW" dirty="0" err="1"/>
              <a:t>pid</a:t>
            </a:r>
            <a:r>
              <a:rPr lang="en" altLang="zh-TW" dirty="0"/>
              <a:t>=host \</a:t>
            </a:r>
          </a:p>
          <a:p>
            <a:r>
              <a:rPr lang="en" altLang="zh-TW" dirty="0"/>
              <a:t>   -it --security-opt=seccomp=unconfined --privileged --rm \</a:t>
            </a:r>
          </a:p>
          <a:p>
            <a:r>
              <a:rPr lang="en" altLang="zh-TW" dirty="0"/>
              <a:t>   -v /:/host alpine chroot /host</a:t>
            </a:r>
            <a:endParaRPr kumimoji="1" lang="zh-TW" altLang="en-US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45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6BB9171-6E10-934B-ACF9-B50B83191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42" y="1928813"/>
            <a:ext cx="9155691" cy="4071938"/>
          </a:xfrm>
          <a:prstGeom prst="rect">
            <a:avLst/>
          </a:prstGeo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1C3C78FC-97CF-AC4A-8704-7F2234A2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VM vs. Container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9424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E0E37-6960-824F-ACC1-0112F851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b="1" dirty="0"/>
              <a:t>Control Groups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30349A-52EE-2147-AD1B-412D0C49E1C2}"/>
              </a:ext>
            </a:extLst>
          </p:cNvPr>
          <p:cNvSpPr txBox="1"/>
          <p:nvPr/>
        </p:nvSpPr>
        <p:spPr>
          <a:xfrm>
            <a:off x="1045029" y="1852551"/>
            <a:ext cx="34951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dirty="0"/>
              <a:t>$ docker run --</a:t>
            </a:r>
            <a:r>
              <a:rPr kumimoji="1" lang="en" altLang="zh-TW" dirty="0" err="1"/>
              <a:t>cpuset-cpus</a:t>
            </a:r>
            <a:r>
              <a:rPr kumimoji="1" lang="en" altLang="zh-TW" dirty="0"/>
              <a:t>="1,2" ...</a:t>
            </a:r>
          </a:p>
          <a:p>
            <a:r>
              <a:rPr kumimoji="1" lang="en" altLang="zh-TW" dirty="0"/>
              <a:t>$ docker run --</a:t>
            </a:r>
            <a:r>
              <a:rPr kumimoji="1" lang="en" altLang="zh-TW" dirty="0" err="1"/>
              <a:t>cpus</a:t>
            </a:r>
            <a:r>
              <a:rPr kumimoji="1" lang="en" altLang="zh-TW" dirty="0"/>
              <a:t>="0.5" ...</a:t>
            </a:r>
          </a:p>
          <a:p>
            <a:r>
              <a:rPr kumimoji="1" lang="en" altLang="zh-TW" dirty="0"/>
              <a:t>$ docker run --memory="100m" ...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054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A66BD2-ADAF-6D40-B254-7308512A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Bare metal, VM and container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C2333A-CC37-E54C-BDAD-F854B466D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812" y="1485900"/>
            <a:ext cx="8396288" cy="472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9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8872D-8331-2546-830E-60322BE7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Containers, images and Registries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909173-F013-5E49-8CD0-846518E87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47" y="2093117"/>
            <a:ext cx="11038639" cy="296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03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E17758-B273-9948-9400-4718606C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Building a container image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A4EE87-6A94-CA4F-9E82-0B484A0B8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2339974"/>
            <a:ext cx="8897829" cy="28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ADB81-E571-B044-8472-957606F7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Push a container image to a registry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80A205-B491-6540-A7F3-ED66A565F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4" y="2386013"/>
            <a:ext cx="10115552" cy="25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2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2D7C2-9A97-404C-B8ED-EC18D2B5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Running a container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B5E76C-055D-174E-8016-FCD9D9B45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1" y="2062163"/>
            <a:ext cx="9674321" cy="29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4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27646-536E-974B-A501-5D6B6794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Sharing image layers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D3E9E7-7451-5B4C-AD36-5D2AB650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698" y="1690688"/>
            <a:ext cx="6858363" cy="42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47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5D4BA7-D330-2C48-929D-4382EC6E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Limitations of container images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85E8435-45F9-1144-8662-3736EE91D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37" y="1920874"/>
            <a:ext cx="9963725" cy="33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5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450</Words>
  <Application>Microsoft Macintosh PowerPoint</Application>
  <PresentationFormat>寬螢幕</PresentationFormat>
  <Paragraphs>66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佈景主題</vt:lpstr>
      <vt:lpstr>Kubernetes - Container</vt:lpstr>
      <vt:lpstr>VM vs. Container</vt:lpstr>
      <vt:lpstr>Bare metal, VM and container</vt:lpstr>
      <vt:lpstr>Containers, images and Registries</vt:lpstr>
      <vt:lpstr>Building a container image</vt:lpstr>
      <vt:lpstr>Push a container image to a registry</vt:lpstr>
      <vt:lpstr>Running a container</vt:lpstr>
      <vt:lpstr>Sharing image layers</vt:lpstr>
      <vt:lpstr>Limitations of container images</vt:lpstr>
      <vt:lpstr>Installing Docker </vt:lpstr>
      <vt:lpstr>Running a container</vt:lpstr>
      <vt:lpstr>Building a container image</vt:lpstr>
      <vt:lpstr>Accessing the container</vt:lpstr>
      <vt:lpstr>Distributing the container image</vt:lpstr>
      <vt:lpstr>Container isolation: Namespaces</vt:lpstr>
      <vt:lpstr>Network namespace</vt:lpstr>
      <vt:lpstr>Sharing namespaces</vt:lpstr>
      <vt:lpstr>Running a shell inside an existing container</vt:lpstr>
      <vt:lpstr>PID namespace</vt:lpstr>
      <vt:lpstr>Control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郭育郡</dc:creator>
  <cp:lastModifiedBy>郭育郡</cp:lastModifiedBy>
  <cp:revision>79</cp:revision>
  <dcterms:created xsi:type="dcterms:W3CDTF">2022-02-07T00:47:11Z</dcterms:created>
  <dcterms:modified xsi:type="dcterms:W3CDTF">2022-02-07T02:52:57Z</dcterms:modified>
</cp:coreProperties>
</file>