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FCA08-044C-114C-8691-2EB5DD467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7716C6-663F-064A-8F69-D3D93773E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630CA3-1173-F64B-9794-A36592C2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C7E3-52E8-B249-AEF6-11A1B59F3D52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2C9B92-0528-F746-B0DC-3A78CBC0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BC44EC-69DC-CD4F-A6D0-E1B8917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B80E-C5A9-B842-8594-7E31188F7C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57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15CBB-E075-D949-83DC-B8DA7A8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9699FC-C954-714F-BDC9-D022A4F2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34287-D16B-494B-B7DD-E03C9011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C7E3-52E8-B249-AEF6-11A1B59F3D52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91E2B1-DE42-574E-80CB-4F35B2FA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E0D306-0D89-BB4E-9F2E-D16078A6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B80E-C5A9-B842-8594-7E31188F7C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60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48FD81-EA14-A843-AE22-5739DA5AA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9B0D28-7CFE-614B-BB14-6CC91279A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DFBE3E-19A6-604D-8D6B-8F1D082D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C7E3-52E8-B249-AEF6-11A1B59F3D52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C6BFED-DDEB-8644-8530-66B2F0CE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4A2736-5737-F449-8C31-85276743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B80E-C5A9-B842-8594-7E31188F7C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805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7F60C-E1D6-5B4F-B312-1D477FFF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AAACE7-32CE-D941-AFA7-3B0E0C69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1C0DBA-5685-2143-8FE1-E45B1BB2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C7E3-52E8-B249-AEF6-11A1B59F3D52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1BC1F1-9D88-1843-964F-C6234E1D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681465-F9B2-6F4C-AD0F-2962BC10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B80E-C5A9-B842-8594-7E31188F7C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850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6F8AC-812B-594C-BD64-21005F9F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900260-530F-0240-8C36-02B050BD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4F2A3-AE24-8543-8E7D-49855B80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C7E3-52E8-B249-AEF6-11A1B59F3D52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645B1A-258B-AC42-9294-41F98EFD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456E25-12B9-D842-B327-4A6F5E32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B80E-C5A9-B842-8594-7E31188F7C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043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22349-F0BE-DF42-916A-6432B3B2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B52A7-6347-DA4E-AFB4-C793B2AC1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0A15A7-F677-C644-9948-5D41F8BC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65D465-4E0D-5C49-B994-3BBA043A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C7E3-52E8-B249-AEF6-11A1B59F3D52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FD2EE8-2C75-7548-B6C8-70FB499E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C88958-34C9-6B46-87B3-FA560C30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B80E-C5A9-B842-8594-7E31188F7C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283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38A97-E22E-9C44-85B3-763F1CE8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F0F9AF-D64F-2849-B862-AF1584A5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04B1B9-4803-144D-9027-7F24CA83A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C5018C-2499-8D4A-86D2-A288CDB57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17A29C-4E6D-3D4B-A238-AD82C273A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23CBD2-A27C-B641-8A33-047D3128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C7E3-52E8-B249-AEF6-11A1B59F3D52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DFB5F6-676F-AE4C-9DB1-5EBD03E2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7CF050-896E-3541-ABF5-D0C1D2E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B80E-C5A9-B842-8594-7E31188F7C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072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6E647-D6BA-314F-94C4-597031DA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78AF4B3-DAC8-D744-9059-2D6621E5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C7E3-52E8-B249-AEF6-11A1B59F3D52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896425-11B7-694E-92B6-610C0C0E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3541EF-179A-DF4F-8B25-4E0E672E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B80E-C5A9-B842-8594-7E31188F7C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27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6A71FA-0DB3-924C-9F87-F9FA3F05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C7E3-52E8-B249-AEF6-11A1B59F3D52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7DF923-0CFD-834A-822B-3BA1C41F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BBC4BA-66B1-9740-8418-17F24183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B80E-C5A9-B842-8594-7E31188F7C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460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870A1-1C4C-A64D-A7D2-192242B0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CDAB15-1C5C-8644-BB17-A6DAC3F19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12C73F-A1BA-B041-B392-95A009521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8D256F-BC55-F649-84AE-7C7F4297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C7E3-52E8-B249-AEF6-11A1B59F3D52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88D6D4-C116-9741-AAE9-BD94B7F3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9E4B1F-C19A-9E48-8737-B3433F31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B80E-C5A9-B842-8594-7E31188F7C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778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A951A-C23E-6B4C-BDCE-B7B9119B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429E43-B598-E648-B5FD-AC29B1A4E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5FFBE6-4CDF-A340-A31C-5BB793047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B4E786-00A8-5D46-9A2C-E7922A13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C7E3-52E8-B249-AEF6-11A1B59F3D52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AFBA27-20B9-F749-82CB-E442F317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C9FBE0-625D-6749-AF00-B436D58C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B80E-C5A9-B842-8594-7E31188F7C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525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98F457-3385-DC4E-BD2E-36F6BB85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530F12-96B5-E342-B48E-155700B89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0E97F0-588C-0A43-A793-6896D0EF5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1C7E3-52E8-B249-AEF6-11A1B59F3D52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1DD626-EA28-544F-B14E-98212F055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5957CB-9669-9A4A-8F80-9EBB41322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EB80E-C5A9-B842-8594-7E31188F7C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954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compute/docs/regions-zone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global-infrastructure/regional-product-services/" TargetMode="External"/><Relationship Id="rId2" Type="http://schemas.openxmlformats.org/officeDocument/2006/relationships/hyperlink" Target="https://docs.aws.amazon.com/eks/latest/userguide/getting-started-eksctl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Kubernetes-release/release/v1.18.2/bin/windows/amd64/kubectl.ex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ubernetes/dashboard/v2.0.0-rc5/aio/deploy/recommended.ya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localhost:8001/api/v1/namespaces/kubernetes-dashboard/services/https:kubernetes-dashboard:/proxy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kubernetes.io/docs/tasks/access-application-cluster/web-ui-dashboard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99.102:30838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kubernetes/miniku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d.sigs.k8s.io/docs/user/quick-star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container-engine/docs/before-you-beg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A0FC0D-E51B-3547-8DCE-0FDBA6D74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Kubernetes – Deploying Applications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102CCD-5C85-4E45-BB5D-4ED2EE7F6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708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CF109-AA9F-2947-850A-10FA4868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Creating a GKE Kubernetes cluster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58311F-C865-184A-959D-964C81C1D7E3}"/>
              </a:ext>
            </a:extLst>
          </p:cNvPr>
          <p:cNvSpPr txBox="1"/>
          <p:nvPr/>
        </p:nvSpPr>
        <p:spPr>
          <a:xfrm>
            <a:off x="961901" y="1591294"/>
            <a:ext cx="539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u="sng" dirty="0">
                <a:hlinkClick r:id="rId2"/>
              </a:rPr>
              <a:t>https://cloud.google.com/compute/docs/regions-zones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8B995B-FAAA-0249-BD94-3AC6A2B8F80D}"/>
              </a:ext>
            </a:extLst>
          </p:cNvPr>
          <p:cNvSpPr txBox="1"/>
          <p:nvPr/>
        </p:nvSpPr>
        <p:spPr>
          <a:xfrm>
            <a:off x="961901" y="2458192"/>
            <a:ext cx="681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$ </a:t>
            </a:r>
            <a:r>
              <a:rPr kumimoji="1" lang="en" altLang="zh-TW" dirty="0" err="1"/>
              <a:t>gcloud</a:t>
            </a:r>
            <a:r>
              <a:rPr kumimoji="1" lang="en" altLang="zh-TW" dirty="0"/>
              <a:t> config set compute/zone </a:t>
            </a:r>
            <a:r>
              <a:rPr lang="en" altLang="zh-TW" dirty="0"/>
              <a:t>asia-east1-a</a:t>
            </a:r>
          </a:p>
          <a:p>
            <a:r>
              <a:rPr lang="en" altLang="zh-TW" dirty="0"/>
              <a:t>$ </a:t>
            </a:r>
            <a:r>
              <a:rPr lang="en" altLang="zh-TW" dirty="0" err="1"/>
              <a:t>gcloud</a:t>
            </a:r>
            <a:r>
              <a:rPr lang="en" altLang="zh-TW" dirty="0"/>
              <a:t> container clusters create </a:t>
            </a:r>
            <a:r>
              <a:rPr lang="en" altLang="zh-TW" dirty="0" err="1"/>
              <a:t>kiada</a:t>
            </a:r>
            <a:r>
              <a:rPr lang="en" altLang="zh-TW" dirty="0"/>
              <a:t> --num-nodes 3</a:t>
            </a:r>
          </a:p>
          <a:p>
            <a:r>
              <a:rPr lang="en" altLang="zh-TW" dirty="0"/>
              <a:t>$ </a:t>
            </a:r>
            <a:r>
              <a:rPr lang="en" altLang="zh-TW" dirty="0" err="1"/>
              <a:t>gcloud</a:t>
            </a:r>
            <a:r>
              <a:rPr lang="en" altLang="zh-TW" dirty="0"/>
              <a:t> compute instances list</a:t>
            </a:r>
          </a:p>
          <a:p>
            <a:r>
              <a:rPr kumimoji="1" lang="en" altLang="zh-TW" dirty="0"/>
              <a:t>$ </a:t>
            </a:r>
            <a:r>
              <a:rPr kumimoji="1" lang="en" altLang="zh-TW" dirty="0" err="1"/>
              <a:t>gcloud</a:t>
            </a:r>
            <a:r>
              <a:rPr kumimoji="1" lang="en" altLang="zh-TW" dirty="0"/>
              <a:t> container clusters resize </a:t>
            </a:r>
            <a:r>
              <a:rPr kumimoji="1" lang="en" altLang="zh-TW" dirty="0" err="1"/>
              <a:t>kiada</a:t>
            </a:r>
            <a:r>
              <a:rPr kumimoji="1" lang="en" altLang="zh-TW" dirty="0"/>
              <a:t> --size 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549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02C5B96-BAE0-E142-A847-EE815FDC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51" y="819314"/>
            <a:ext cx="9014639" cy="39664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F8A17F7-ED62-BC4E-8F04-7C8B5183E0D3}"/>
              </a:ext>
            </a:extLst>
          </p:cNvPr>
          <p:cNvSpPr txBox="1"/>
          <p:nvPr/>
        </p:nvSpPr>
        <p:spPr>
          <a:xfrm>
            <a:off x="1199408" y="4940135"/>
            <a:ext cx="581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$ </a:t>
            </a:r>
            <a:r>
              <a:rPr kumimoji="1" lang="en" altLang="zh-TW" dirty="0" err="1"/>
              <a:t>gcloud</a:t>
            </a:r>
            <a:r>
              <a:rPr kumimoji="1" lang="en" altLang="zh-TW" dirty="0"/>
              <a:t> compute </a:t>
            </a:r>
            <a:r>
              <a:rPr kumimoji="1" lang="en" altLang="zh-TW" dirty="0" err="1"/>
              <a:t>ssh</a:t>
            </a:r>
            <a:r>
              <a:rPr kumimoji="1" lang="en" altLang="zh-TW" dirty="0"/>
              <a:t> gke-kiada-default-pool-9bba9b18-4glf</a:t>
            </a:r>
          </a:p>
          <a:p>
            <a:r>
              <a:rPr kumimoji="1" lang="en" altLang="zh-TW" dirty="0"/>
              <a:t># </a:t>
            </a:r>
            <a:r>
              <a:rPr lang="en" altLang="zh-TW" dirty="0"/>
              <a:t>docker </a:t>
            </a:r>
            <a:r>
              <a:rPr lang="en" altLang="zh-TW" dirty="0" err="1"/>
              <a:t>ps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09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BC358-88FF-AC43-BE2C-9D4F6362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Amazon Elastic Kubernetes Service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3503C63-E553-6B41-BFBB-AD0C9804A7FB}"/>
              </a:ext>
            </a:extLst>
          </p:cNvPr>
          <p:cNvSpPr txBox="1"/>
          <p:nvPr/>
        </p:nvSpPr>
        <p:spPr>
          <a:xfrm>
            <a:off x="838200" y="1690688"/>
            <a:ext cx="8211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u="sng" dirty="0">
                <a:hlinkClick r:id="rId2"/>
              </a:rPr>
              <a:t>https://docs.aws.amazon.com/eks/latest/userguide/getting-started-eksctl.html</a:t>
            </a:r>
            <a:endParaRPr lang="en" altLang="zh-TW" u="sng" dirty="0"/>
          </a:p>
          <a:p>
            <a:endParaRPr kumimoji="1" lang="en" altLang="zh-TW" u="sng" dirty="0"/>
          </a:p>
          <a:p>
            <a:r>
              <a:rPr lang="en" altLang="zh-TW" u="sng" dirty="0">
                <a:hlinkClick r:id="rId3"/>
              </a:rPr>
              <a:t>https://aws.amazon.com/about-aws/global-infrastructure/regional-product-services/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6013527-5777-E145-B406-1086562752B8}"/>
              </a:ext>
            </a:extLst>
          </p:cNvPr>
          <p:cNvSpPr txBox="1"/>
          <p:nvPr/>
        </p:nvSpPr>
        <p:spPr>
          <a:xfrm>
            <a:off x="838200" y="2831585"/>
            <a:ext cx="792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$ </a:t>
            </a:r>
            <a:r>
              <a:rPr kumimoji="1" lang="en" altLang="zh-TW" dirty="0" err="1"/>
              <a:t>eksctl</a:t>
            </a:r>
            <a:r>
              <a:rPr kumimoji="1" lang="en" altLang="zh-TW" dirty="0"/>
              <a:t> create cluster --name </a:t>
            </a:r>
            <a:r>
              <a:rPr kumimoji="1" lang="en" altLang="zh-TW" dirty="0" err="1"/>
              <a:t>kiada</a:t>
            </a:r>
            <a:r>
              <a:rPr kumimoji="1" lang="en" altLang="zh-TW" dirty="0"/>
              <a:t> --region eu-central-1 --nodes 3 --</a:t>
            </a:r>
            <a:r>
              <a:rPr kumimoji="1" lang="en" altLang="zh-TW" dirty="0" err="1"/>
              <a:t>ssh</a:t>
            </a:r>
            <a:r>
              <a:rPr kumimoji="1" lang="en" altLang="zh-TW" dirty="0"/>
              <a:t>-access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174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26AA4-C0EE-4D46-8C09-C98779DA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kubectl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50B934-3567-9248-BDF6-EDD46401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23" y="1424266"/>
            <a:ext cx="8627187" cy="324944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FBD1101-12FD-314F-89B5-D53D3D155C8D}"/>
              </a:ext>
            </a:extLst>
          </p:cNvPr>
          <p:cNvSpPr txBox="1"/>
          <p:nvPr/>
        </p:nvSpPr>
        <p:spPr>
          <a:xfrm>
            <a:off x="372093" y="4184551"/>
            <a:ext cx="11447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(Linux)</a:t>
            </a:r>
          </a:p>
          <a:p>
            <a:r>
              <a:rPr kumimoji="1" lang="en" altLang="zh-TW" dirty="0"/>
              <a:t>$ curl -LO "https://dl.k8s.io/release/$(curl -L -s https://dl.k8s.io/release/</a:t>
            </a:r>
            <a:r>
              <a:rPr kumimoji="1" lang="en" altLang="zh-TW" dirty="0" err="1"/>
              <a:t>stable.txt</a:t>
            </a:r>
            <a:r>
              <a:rPr kumimoji="1" lang="en" altLang="zh-TW" dirty="0"/>
              <a:t>)/bin/</a:t>
            </a:r>
            <a:r>
              <a:rPr kumimoji="1" lang="en" altLang="zh-TW" dirty="0" err="1"/>
              <a:t>linux</a:t>
            </a:r>
            <a:r>
              <a:rPr kumimoji="1" lang="en" altLang="zh-TW" dirty="0"/>
              <a:t>/amd64/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"</a:t>
            </a:r>
          </a:p>
          <a:p>
            <a:r>
              <a:rPr kumimoji="1" lang="en" altLang="zh-TW" dirty="0"/>
              <a:t>$ </a:t>
            </a:r>
            <a:r>
              <a:rPr kumimoji="1" lang="en" altLang="zh-TW" dirty="0" err="1"/>
              <a:t>chmod</a:t>
            </a:r>
            <a:r>
              <a:rPr kumimoji="1" lang="en" altLang="zh-TW" dirty="0"/>
              <a:t> +x 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</a:t>
            </a:r>
          </a:p>
          <a:p>
            <a:r>
              <a:rPr kumimoji="1" lang="en" altLang="zh-TW" dirty="0"/>
              <a:t>$ </a:t>
            </a:r>
            <a:r>
              <a:rPr kumimoji="1" lang="en" altLang="zh-TW" dirty="0" err="1"/>
              <a:t>sudo</a:t>
            </a:r>
            <a:r>
              <a:rPr kumimoji="1" lang="en" altLang="zh-TW" dirty="0"/>
              <a:t> mv 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/</a:t>
            </a:r>
            <a:r>
              <a:rPr kumimoji="1" lang="en" altLang="zh-TW" dirty="0" err="1"/>
              <a:t>usr</a:t>
            </a:r>
            <a:r>
              <a:rPr kumimoji="1" lang="en" altLang="zh-TW" dirty="0"/>
              <a:t>/local/bin/</a:t>
            </a:r>
          </a:p>
          <a:p>
            <a:r>
              <a:rPr kumimoji="1" lang="en" altLang="zh-TW" dirty="0"/>
              <a:t>(Mac)</a:t>
            </a:r>
          </a:p>
          <a:p>
            <a:r>
              <a:rPr kumimoji="1" lang="en" altLang="zh-TW" dirty="0"/>
              <a:t>$ </a:t>
            </a:r>
            <a:r>
              <a:rPr lang="en" altLang="zh-TW" dirty="0"/>
              <a:t>brew install </a:t>
            </a:r>
            <a:r>
              <a:rPr lang="en" altLang="zh-TW" dirty="0" err="1"/>
              <a:t>kubectl</a:t>
            </a:r>
            <a:endParaRPr lang="en" altLang="zh-TW" dirty="0"/>
          </a:p>
          <a:p>
            <a:r>
              <a:rPr kumimoji="1" lang="en" altLang="zh-TW" dirty="0"/>
              <a:t>(Windows)</a:t>
            </a:r>
          </a:p>
          <a:p>
            <a:r>
              <a:rPr lang="en" altLang="zh-TW" dirty="0"/>
              <a:t>download from </a:t>
            </a:r>
            <a:r>
              <a:rPr lang="en" altLang="zh-TW" u="sng" dirty="0">
                <a:hlinkClick r:id="rId3"/>
              </a:rPr>
              <a:t>https://storage.googleapis.com/Kubernetes-release/release/v1.18.2/bin/windows/amd64/kubectl.exe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752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FC546-24D8-9C49-A35B-727EAC35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Alias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54F2287-498A-2647-A82A-8CEC154F6D58}"/>
              </a:ext>
            </a:extLst>
          </p:cNvPr>
          <p:cNvSpPr txBox="1"/>
          <p:nvPr/>
        </p:nvSpPr>
        <p:spPr>
          <a:xfrm>
            <a:off x="838200" y="1567543"/>
            <a:ext cx="3852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(open </a:t>
            </a:r>
            <a:r>
              <a:rPr lang="en" altLang="zh-TW" dirty="0"/>
              <a:t>~/.</a:t>
            </a:r>
            <a:r>
              <a:rPr lang="en" altLang="zh-TW" dirty="0" err="1"/>
              <a:t>bashrc</a:t>
            </a:r>
            <a:r>
              <a:rPr lang="en" altLang="zh-TW" dirty="0"/>
              <a:t>)</a:t>
            </a:r>
            <a:endParaRPr kumimoji="1" lang="en" altLang="zh-TW" dirty="0"/>
          </a:p>
          <a:p>
            <a:r>
              <a:rPr kumimoji="1" lang="en" altLang="zh-TW" dirty="0"/>
              <a:t>alias k=</a:t>
            </a:r>
            <a:r>
              <a:rPr kumimoji="1" lang="en" altLang="zh-TW" dirty="0" err="1"/>
              <a:t>kubectl</a:t>
            </a:r>
            <a:endParaRPr kumimoji="1" lang="en" altLang="zh-TW" dirty="0"/>
          </a:p>
          <a:p>
            <a:r>
              <a:rPr kumimoji="1" lang="en" altLang="zh-TW" dirty="0"/>
              <a:t>(Windows)</a:t>
            </a:r>
          </a:p>
          <a:p>
            <a:r>
              <a:rPr lang="en" altLang="zh-TW" dirty="0" err="1"/>
              <a:t>doskey</a:t>
            </a:r>
            <a:r>
              <a:rPr lang="en" altLang="zh-TW" dirty="0"/>
              <a:t> k=</a:t>
            </a:r>
            <a:r>
              <a:rPr lang="en" altLang="zh-TW" dirty="0" err="1"/>
              <a:t>kubectl</a:t>
            </a:r>
            <a:r>
              <a:rPr lang="en" altLang="zh-TW" dirty="0"/>
              <a:t> $*</a:t>
            </a:r>
          </a:p>
          <a:p>
            <a:r>
              <a:rPr kumimoji="1" lang="en" altLang="zh-TW" dirty="0"/>
              <a:t>(</a:t>
            </a:r>
            <a:r>
              <a:rPr lang="en" altLang="zh-TW" dirty="0"/>
              <a:t>PowerShell)</a:t>
            </a:r>
          </a:p>
          <a:p>
            <a:r>
              <a:rPr lang="en" altLang="zh-TW" dirty="0"/>
              <a:t>set-alias -name k -value </a:t>
            </a:r>
            <a:r>
              <a:rPr lang="en" altLang="zh-TW" dirty="0" err="1"/>
              <a:t>kubectl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CC3F7F-FCBE-D14B-9219-E7C9A1494E50}"/>
              </a:ext>
            </a:extLst>
          </p:cNvPr>
          <p:cNvSpPr txBox="1"/>
          <p:nvPr/>
        </p:nvSpPr>
        <p:spPr>
          <a:xfrm>
            <a:off x="838200" y="3942608"/>
            <a:ext cx="4099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Install </a:t>
            </a:r>
            <a:r>
              <a:rPr lang="en" altLang="zh-TW" dirty="0"/>
              <a:t>bash-completion</a:t>
            </a:r>
            <a:endParaRPr kumimoji="1" lang="en" altLang="zh-TW" dirty="0"/>
          </a:p>
          <a:p>
            <a:r>
              <a:rPr kumimoji="1" lang="en" altLang="zh-TW" dirty="0"/>
              <a:t>(open </a:t>
            </a:r>
            <a:r>
              <a:rPr lang="en" altLang="zh-TW" dirty="0"/>
              <a:t>~/.</a:t>
            </a:r>
            <a:r>
              <a:rPr lang="en" altLang="zh-TW" dirty="0" err="1"/>
              <a:t>bashrc</a:t>
            </a:r>
            <a:r>
              <a:rPr lang="en" altLang="zh-TW" dirty="0"/>
              <a:t>)</a:t>
            </a:r>
            <a:endParaRPr kumimoji="1" lang="en" altLang="zh-TW" dirty="0"/>
          </a:p>
          <a:p>
            <a:r>
              <a:rPr kumimoji="1" lang="en" altLang="zh-TW" dirty="0"/>
              <a:t>$ source &lt;(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completion bash)</a:t>
            </a:r>
          </a:p>
          <a:p>
            <a:r>
              <a:rPr kumimoji="1" lang="en" altLang="zh-TW" dirty="0"/>
              <a:t>$ complete -o default -F __</a:t>
            </a:r>
            <a:r>
              <a:rPr kumimoji="1" lang="en" altLang="zh-TW" dirty="0" err="1"/>
              <a:t>start_kubectl</a:t>
            </a:r>
            <a:r>
              <a:rPr kumimoji="1" lang="en" altLang="zh-TW" dirty="0"/>
              <a:t> k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51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46D97-85AB-594F-A271-E22DB7BE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err="1"/>
              <a:t>kubeconfig</a:t>
            </a:r>
            <a:r>
              <a:rPr lang="en" altLang="zh-TW" dirty="0"/>
              <a:t> configuration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87E025-488C-FA4D-8BD5-CDF5C12D4F07}"/>
              </a:ext>
            </a:extLst>
          </p:cNvPr>
          <p:cNvSpPr txBox="1"/>
          <p:nvPr/>
        </p:nvSpPr>
        <p:spPr>
          <a:xfrm>
            <a:off x="938151" y="1852551"/>
            <a:ext cx="5065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~/.</a:t>
            </a:r>
            <a:r>
              <a:rPr lang="en" altLang="zh-TW" dirty="0" err="1"/>
              <a:t>kube</a:t>
            </a:r>
            <a:r>
              <a:rPr lang="en" altLang="zh-TW" dirty="0"/>
              <a:t>/config</a:t>
            </a:r>
          </a:p>
          <a:p>
            <a:endParaRPr kumimoji="1" lang="en" altLang="zh-TW" dirty="0"/>
          </a:p>
          <a:p>
            <a:r>
              <a:rPr kumimoji="1" lang="en" altLang="zh-TW" dirty="0"/>
              <a:t>$ export KUBECONFIG=/path/to/custom/</a:t>
            </a:r>
            <a:r>
              <a:rPr kumimoji="1" lang="en" altLang="zh-TW" dirty="0" err="1"/>
              <a:t>kubeconfig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lang="en" altLang="zh-TW" dirty="0"/>
              <a:t>$ </a:t>
            </a:r>
            <a:r>
              <a:rPr lang="en" altLang="zh-TW" dirty="0" err="1"/>
              <a:t>kubectl</a:t>
            </a:r>
            <a:r>
              <a:rPr lang="en" altLang="zh-TW" dirty="0"/>
              <a:t> cluster-info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070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C8127-56F6-1A40-82A7-159E56C1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Using </a:t>
            </a:r>
            <a:r>
              <a:rPr kumimoji="1" lang="en-US" altLang="zh-TW" dirty="0" err="1"/>
              <a:t>kubectl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D6C59E4-CEA4-CE43-BF5C-07DE08D0A23E}"/>
              </a:ext>
            </a:extLst>
          </p:cNvPr>
          <p:cNvSpPr txBox="1"/>
          <p:nvPr/>
        </p:nvSpPr>
        <p:spPr>
          <a:xfrm>
            <a:off x="961901" y="1690688"/>
            <a:ext cx="485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$ </a:t>
            </a:r>
            <a:r>
              <a:rPr lang="en" altLang="zh-TW" dirty="0" err="1"/>
              <a:t>kubectl</a:t>
            </a:r>
            <a:r>
              <a:rPr lang="en" altLang="zh-TW" dirty="0"/>
              <a:t> get nodes</a:t>
            </a:r>
          </a:p>
          <a:p>
            <a:r>
              <a:rPr kumimoji="1" lang="en" altLang="zh-TW" dirty="0"/>
              <a:t>$ 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describe node gke-kiada-85f6-node-0rrx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288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B66C7-1682-EE42-8F7A-4A28F3E9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Kubernetes web dashboard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760285-B5AD-5D47-9E1C-C6F48F909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89" y="1690688"/>
            <a:ext cx="4823697" cy="357008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6771750-B35C-7344-96E0-9BCD9363E8F2}"/>
              </a:ext>
            </a:extLst>
          </p:cNvPr>
          <p:cNvSpPr txBox="1"/>
          <p:nvPr/>
        </p:nvSpPr>
        <p:spPr>
          <a:xfrm>
            <a:off x="0" y="5357226"/>
            <a:ext cx="114766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(Docker Desktop)</a:t>
            </a:r>
          </a:p>
          <a:p>
            <a:r>
              <a:rPr kumimoji="1" lang="en" altLang="zh-TW" dirty="0"/>
              <a:t>$ 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apply -f </a:t>
            </a:r>
            <a:r>
              <a:rPr kumimoji="1" lang="en" altLang="zh-TW" dirty="0">
                <a:hlinkClick r:id="rId3"/>
              </a:rPr>
              <a:t>https://raw.githubusercontent.com/kubernetes/dashboard/v2.0.0-rc5/aio/deploy/recommended.yaml</a:t>
            </a:r>
            <a:endParaRPr kumimoji="1" lang="en" altLang="zh-TW" dirty="0"/>
          </a:p>
          <a:p>
            <a:r>
              <a:rPr kumimoji="1" lang="en" altLang="zh-TW" dirty="0"/>
              <a:t>$ 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proxy</a:t>
            </a:r>
          </a:p>
          <a:p>
            <a:r>
              <a:rPr kumimoji="1" lang="en" altLang="zh-TW" dirty="0"/>
              <a:t>$ 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-n 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-dashboard describe \</a:t>
            </a:r>
          </a:p>
          <a:p>
            <a:r>
              <a:rPr kumimoji="1" lang="en" altLang="zh-TW" dirty="0"/>
              <a:t>   secret $(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-n 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-dashboard get secret | </a:t>
            </a:r>
            <a:r>
              <a:rPr kumimoji="1" lang="en" altLang="zh-TW" dirty="0" err="1"/>
              <a:t>sls</a:t>
            </a:r>
            <a:r>
              <a:rPr kumimoji="1" lang="en" altLang="zh-TW" dirty="0"/>
              <a:t> admin-user | </a:t>
            </a:r>
            <a:r>
              <a:rPr kumimoji="1" lang="en" altLang="zh-TW" dirty="0" err="1"/>
              <a:t>ForEach</a:t>
            </a:r>
            <a:r>
              <a:rPr kumimoji="1" lang="en" altLang="zh-TW" dirty="0"/>
              <a:t>-Object { $_ -Split '\s+' } | Select -First 1)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346BA3-4E6F-7B44-B861-5D0598573DBD}"/>
              </a:ext>
            </a:extLst>
          </p:cNvPr>
          <p:cNvSpPr txBox="1"/>
          <p:nvPr/>
        </p:nvSpPr>
        <p:spPr>
          <a:xfrm>
            <a:off x="838200" y="1224899"/>
            <a:ext cx="1068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u="sng" dirty="0">
                <a:hlinkClick r:id="rId4"/>
              </a:rPr>
              <a:t>http://localhost:8001/api/v1/namespaces/kubernetes-dashboard/services/https:kubernetes-dashboard:/proxy/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ADB3F93-B117-D743-AB53-CA7F08716A4B}"/>
              </a:ext>
            </a:extLst>
          </p:cNvPr>
          <p:cNvSpPr txBox="1"/>
          <p:nvPr/>
        </p:nvSpPr>
        <p:spPr>
          <a:xfrm>
            <a:off x="1033153" y="522514"/>
            <a:ext cx="227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</a:t>
            </a:r>
            <a:r>
              <a:rPr kumimoji="1" lang="en-US" altLang="zh-TW" dirty="0" err="1"/>
              <a:t>Minikube</a:t>
            </a:r>
            <a:r>
              <a:rPr kumimoji="1" lang="en-US" altLang="zh-TW" dirty="0"/>
              <a:t>)</a:t>
            </a:r>
          </a:p>
          <a:p>
            <a:r>
              <a:rPr kumimoji="1" lang="en" altLang="zh-TW" dirty="0"/>
              <a:t>$ </a:t>
            </a:r>
            <a:r>
              <a:rPr kumimoji="1" lang="en" altLang="zh-TW" dirty="0" err="1"/>
              <a:t>minikube</a:t>
            </a:r>
            <a:r>
              <a:rPr kumimoji="1" lang="en" altLang="zh-TW" dirty="0"/>
              <a:t> dashboard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43A422-26D9-AC4F-9AB0-20F4FC8B6C59}"/>
              </a:ext>
            </a:extLst>
          </p:cNvPr>
          <p:cNvSpPr txBox="1"/>
          <p:nvPr/>
        </p:nvSpPr>
        <p:spPr>
          <a:xfrm>
            <a:off x="1080655" y="1662545"/>
            <a:ext cx="6906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(On-premise)</a:t>
            </a:r>
          </a:p>
          <a:p>
            <a:r>
              <a:rPr lang="en" altLang="zh-TW" u="sng" dirty="0">
                <a:hlinkClick r:id="rId2"/>
              </a:rPr>
              <a:t>kubernetes.io/docs/tasks/access-application-cluster/web-ui-dashboard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451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C5D40-F025-3141-9A32-57A24C53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Deploying an application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F2ACDC-8544-C24C-A526-D2050D00FE9A}"/>
              </a:ext>
            </a:extLst>
          </p:cNvPr>
          <p:cNvSpPr txBox="1"/>
          <p:nvPr/>
        </p:nvSpPr>
        <p:spPr>
          <a:xfrm>
            <a:off x="961901" y="1816925"/>
            <a:ext cx="921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$ 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create deployment </a:t>
            </a:r>
            <a:r>
              <a:rPr kumimoji="1" lang="en" altLang="zh-TW" dirty="0" err="1"/>
              <a:t>kiada</a:t>
            </a:r>
            <a:r>
              <a:rPr kumimoji="1" lang="en" altLang="zh-TW" dirty="0"/>
              <a:t> --image=</a:t>
            </a:r>
            <a:r>
              <a:rPr kumimoji="1" lang="en" altLang="zh-TW" dirty="0" err="1"/>
              <a:t>genedocker</a:t>
            </a:r>
            <a:r>
              <a:rPr kumimoji="1" lang="en" altLang="zh-TW" dirty="0"/>
              <a:t>/kiada:0.1</a:t>
            </a:r>
          </a:p>
          <a:p>
            <a:r>
              <a:rPr lang="en" altLang="zh-TW" dirty="0"/>
              <a:t>$ </a:t>
            </a:r>
            <a:r>
              <a:rPr lang="en" altLang="zh-TW" dirty="0" err="1"/>
              <a:t>kubectl</a:t>
            </a:r>
            <a:r>
              <a:rPr lang="en" altLang="zh-TW" dirty="0"/>
              <a:t> get deployments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193834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9B66C1-63B4-2649-A0D4-017C92FE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Managed Kubernetes services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56F3B-35B9-8549-8A56-EE3657F21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Google - Google Kubernetes Engine,</a:t>
            </a:r>
          </a:p>
          <a:p>
            <a:r>
              <a:rPr lang="en" altLang="zh-TW" dirty="0"/>
              <a:t>Amazon - Amazon Elastic Kubernetes Service,</a:t>
            </a:r>
          </a:p>
          <a:p>
            <a:r>
              <a:rPr lang="en" altLang="zh-TW" dirty="0"/>
              <a:t>Microsoft - Azure Kubernetes Service,</a:t>
            </a:r>
          </a:p>
          <a:p>
            <a:r>
              <a:rPr lang="en" altLang="zh-TW" dirty="0"/>
              <a:t>IBM - IBM Cloud Kubernetes Service</a:t>
            </a:r>
          </a:p>
        </p:txBody>
      </p:sp>
    </p:spTree>
    <p:extLst>
      <p:ext uri="{BB962C8B-B14F-4D97-AF65-F5344CB8AC3E}">
        <p14:creationId xmlns:p14="http://schemas.microsoft.com/office/powerpoint/2010/main" val="3281616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ED9AA-1C0B-D447-94ED-26DF1F43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Containers, pods and worker nodes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119F33-4436-AF4F-B2FE-A51AE7A5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01" y="1690687"/>
            <a:ext cx="9403164" cy="357008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B424B5F-1CE8-DC41-8A78-10ECEB5AB03E}"/>
              </a:ext>
            </a:extLst>
          </p:cNvPr>
          <p:cNvSpPr txBox="1"/>
          <p:nvPr/>
        </p:nvSpPr>
        <p:spPr>
          <a:xfrm>
            <a:off x="1254001" y="5759532"/>
            <a:ext cx="2654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$ </a:t>
            </a:r>
            <a:r>
              <a:rPr lang="en" altLang="zh-TW" dirty="0" err="1"/>
              <a:t>kubectl</a:t>
            </a:r>
            <a:r>
              <a:rPr lang="en" altLang="zh-TW" dirty="0"/>
              <a:t> get pods</a:t>
            </a:r>
          </a:p>
          <a:p>
            <a:r>
              <a:rPr lang="en" altLang="zh-TW" dirty="0"/>
              <a:t>$ </a:t>
            </a:r>
            <a:r>
              <a:rPr lang="en" altLang="zh-TW" dirty="0" err="1"/>
              <a:t>kubectl</a:t>
            </a:r>
            <a:r>
              <a:rPr lang="en" altLang="zh-TW" dirty="0"/>
              <a:t> describe pod </a:t>
            </a:r>
            <a:r>
              <a:rPr lang="en" altLang="zh-TW" dirty="0" err="1"/>
              <a:t>xyz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379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87013-4AEF-C74E-A008-92FAF54B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Deployment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EFEC67-914D-4C42-8229-80673B76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75" y="1987570"/>
            <a:ext cx="8515224" cy="370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1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02942-C2DA-7A40-A097-22AD60FB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Exposing services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B49315A-C1F8-9B49-BC30-BD77D6156665}"/>
              </a:ext>
            </a:extLst>
          </p:cNvPr>
          <p:cNvSpPr txBox="1"/>
          <p:nvPr/>
        </p:nvSpPr>
        <p:spPr>
          <a:xfrm>
            <a:off x="985652" y="1555668"/>
            <a:ext cx="757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$ 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expose deployment </a:t>
            </a:r>
            <a:r>
              <a:rPr kumimoji="1" lang="en" altLang="zh-TW" dirty="0" err="1"/>
              <a:t>kiada</a:t>
            </a:r>
            <a:r>
              <a:rPr kumimoji="1" lang="en" altLang="zh-TW" dirty="0"/>
              <a:t> --type=</a:t>
            </a:r>
            <a:r>
              <a:rPr kumimoji="1" lang="en" altLang="zh-TW" dirty="0" err="1"/>
              <a:t>LoadBalancer</a:t>
            </a:r>
            <a:r>
              <a:rPr kumimoji="1" lang="en" altLang="zh-TW" dirty="0"/>
              <a:t> --port 8080</a:t>
            </a:r>
          </a:p>
          <a:p>
            <a:r>
              <a:rPr lang="en" altLang="zh-TW" dirty="0"/>
              <a:t>$ </a:t>
            </a:r>
            <a:r>
              <a:rPr lang="en" altLang="zh-TW" dirty="0" err="1"/>
              <a:t>kubectl</a:t>
            </a:r>
            <a:r>
              <a:rPr lang="en" altLang="zh-TW" dirty="0"/>
              <a:t> get svc</a:t>
            </a:r>
            <a:endParaRPr kumimoji="1" lang="en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F6FFE8-1470-2945-A4FA-B1F713D106B5}"/>
              </a:ext>
            </a:extLst>
          </p:cNvPr>
          <p:cNvSpPr txBox="1"/>
          <p:nvPr/>
        </p:nvSpPr>
        <p:spPr>
          <a:xfrm>
            <a:off x="8864417" y="1525768"/>
            <a:ext cx="235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$ </a:t>
            </a:r>
            <a:r>
              <a:rPr lang="en" altLang="zh-TW" dirty="0" err="1"/>
              <a:t>kubectl</a:t>
            </a:r>
            <a:r>
              <a:rPr lang="en" altLang="zh-TW" dirty="0"/>
              <a:t> </a:t>
            </a:r>
            <a:r>
              <a:rPr lang="en" altLang="zh-TW" dirty="0" err="1"/>
              <a:t>api</a:t>
            </a:r>
            <a:r>
              <a:rPr lang="en" altLang="zh-TW" dirty="0"/>
              <a:t>-resources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5022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110B1-064C-6341-8EF3-59ED3E8C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Load balancer services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DA8B16-048B-1046-9D95-451218DC1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00" y="1548185"/>
            <a:ext cx="9692484" cy="31175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19EFF51-A2C8-1641-97B5-F00FA1D38396}"/>
              </a:ext>
            </a:extLst>
          </p:cNvPr>
          <p:cNvSpPr txBox="1"/>
          <p:nvPr/>
        </p:nvSpPr>
        <p:spPr>
          <a:xfrm>
            <a:off x="838200" y="4665767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/>
              <a:t>$ </a:t>
            </a:r>
            <a:r>
              <a:rPr lang="en" altLang="zh-TW" dirty="0" err="1"/>
              <a:t>kubectl</a:t>
            </a:r>
            <a:r>
              <a:rPr lang="en" altLang="zh-TW" dirty="0"/>
              <a:t> get svc </a:t>
            </a:r>
            <a:r>
              <a:rPr lang="en" altLang="zh-TW" dirty="0" err="1"/>
              <a:t>kiada</a:t>
            </a:r>
            <a:endParaRPr lang="en" altLang="zh-TW" dirty="0"/>
          </a:p>
          <a:p>
            <a:r>
              <a:rPr lang="en" altLang="zh-TW" dirty="0"/>
              <a:t>$ curl 35.246.179.22:8080</a:t>
            </a:r>
          </a:p>
          <a:p>
            <a:r>
              <a:rPr kumimoji="1" lang="en" altLang="zh-TW" dirty="0"/>
              <a:t>(</a:t>
            </a:r>
            <a:r>
              <a:rPr lang="en" altLang="zh-TW" dirty="0"/>
              <a:t>Docker Desktop)</a:t>
            </a:r>
          </a:p>
          <a:p>
            <a:r>
              <a:rPr kumimoji="1" lang="en" altLang="zh-TW" dirty="0"/>
              <a:t>$ curl </a:t>
            </a:r>
            <a:r>
              <a:rPr lang="en" altLang="zh-TW" dirty="0"/>
              <a:t>localhost:8080</a:t>
            </a:r>
          </a:p>
          <a:p>
            <a:r>
              <a:rPr kumimoji="1" lang="en" altLang="zh-TW" dirty="0"/>
              <a:t>(</a:t>
            </a:r>
            <a:r>
              <a:rPr kumimoji="1" lang="en" altLang="zh-TW" dirty="0" err="1"/>
              <a:t>Minikube</a:t>
            </a:r>
            <a:r>
              <a:rPr kumimoji="1" lang="en" altLang="zh-TW" dirty="0"/>
              <a:t>)</a:t>
            </a:r>
          </a:p>
          <a:p>
            <a:r>
              <a:rPr lang="en" altLang="zh-TW" dirty="0"/>
              <a:t>$ </a:t>
            </a:r>
            <a:r>
              <a:rPr lang="en" altLang="zh-TW" dirty="0" err="1"/>
              <a:t>minikube</a:t>
            </a:r>
            <a:r>
              <a:rPr lang="en" altLang="zh-TW" dirty="0"/>
              <a:t> service </a:t>
            </a:r>
            <a:r>
              <a:rPr lang="en" altLang="zh-TW" dirty="0" err="1"/>
              <a:t>kiada</a:t>
            </a:r>
            <a:r>
              <a:rPr lang="en" altLang="zh-TW" dirty="0"/>
              <a:t> –</a:t>
            </a:r>
            <a:r>
              <a:rPr lang="en" altLang="zh-TW" dirty="0" err="1"/>
              <a:t>url</a:t>
            </a:r>
            <a:endParaRPr lang="en" altLang="zh-TW" dirty="0"/>
          </a:p>
          <a:p>
            <a:r>
              <a:rPr lang="en" altLang="zh-TW" dirty="0"/>
              <a:t>$ curl </a:t>
            </a:r>
            <a:r>
              <a:rPr lang="en" altLang="zh-TW" dirty="0">
                <a:hlinkClick r:id="rId3"/>
              </a:rPr>
              <a:t>http://192.168.99.102:30838</a:t>
            </a:r>
            <a:endParaRPr lang="en" altLang="zh-TW" dirty="0"/>
          </a:p>
          <a:p>
            <a:r>
              <a:rPr lang="en" altLang="zh-TW" dirty="0"/>
              <a:t>$ </a:t>
            </a:r>
            <a:r>
              <a:rPr lang="en" altLang="zh-TW" dirty="0" err="1"/>
              <a:t>kubectl</a:t>
            </a:r>
            <a:r>
              <a:rPr lang="en" altLang="zh-TW" dirty="0"/>
              <a:t> get svc </a:t>
            </a:r>
            <a:r>
              <a:rPr lang="en" altLang="zh-TW" dirty="0" err="1"/>
              <a:t>kiada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256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FE662-CC65-4B42-B5EF-AF9235DA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Node ports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400560-BD88-204A-B29B-813B5DC1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21" y="2496787"/>
            <a:ext cx="10319409" cy="23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1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9050E-815E-6743-9062-CFCDF871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Horizontally scaling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7AD9E96-DA59-C044-82D2-1111F99D506C}"/>
              </a:ext>
            </a:extLst>
          </p:cNvPr>
          <p:cNvSpPr txBox="1"/>
          <p:nvPr/>
        </p:nvSpPr>
        <p:spPr>
          <a:xfrm>
            <a:off x="938151" y="1805049"/>
            <a:ext cx="44419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$ 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scale deployment </a:t>
            </a:r>
            <a:r>
              <a:rPr kumimoji="1" lang="en" altLang="zh-TW" dirty="0" err="1"/>
              <a:t>kiada</a:t>
            </a:r>
            <a:r>
              <a:rPr kumimoji="1" lang="en" altLang="zh-TW" dirty="0"/>
              <a:t> --replicas=3</a:t>
            </a:r>
            <a:endParaRPr kumimoji="1" lang="en-US" altLang="zh-TW" dirty="0"/>
          </a:p>
          <a:p>
            <a:r>
              <a:rPr lang="en" altLang="zh-TW" dirty="0"/>
              <a:t>$ </a:t>
            </a:r>
            <a:r>
              <a:rPr lang="en" altLang="zh-TW" dirty="0" err="1"/>
              <a:t>kubectl</a:t>
            </a:r>
            <a:r>
              <a:rPr lang="en" altLang="zh-TW" dirty="0"/>
              <a:t> get deploy</a:t>
            </a:r>
          </a:p>
          <a:p>
            <a:r>
              <a:rPr lang="en" altLang="zh-TW" dirty="0"/>
              <a:t>$ </a:t>
            </a:r>
            <a:r>
              <a:rPr lang="en" altLang="zh-TW" dirty="0" err="1"/>
              <a:t>kubectl</a:t>
            </a:r>
            <a:r>
              <a:rPr lang="en" altLang="zh-TW" dirty="0"/>
              <a:t> get pods</a:t>
            </a:r>
          </a:p>
          <a:p>
            <a:r>
              <a:rPr lang="en" altLang="zh-TW" dirty="0"/>
              <a:t>$ </a:t>
            </a:r>
            <a:r>
              <a:rPr lang="en" altLang="zh-TW" dirty="0" err="1"/>
              <a:t>kubectl</a:t>
            </a:r>
            <a:r>
              <a:rPr lang="en" altLang="zh-TW" dirty="0"/>
              <a:t> get pods -o wide</a:t>
            </a:r>
          </a:p>
          <a:p>
            <a:endParaRPr kumimoji="1" lang="en" altLang="zh-TW" dirty="0"/>
          </a:p>
          <a:p>
            <a:r>
              <a:rPr kumimoji="1" lang="en" altLang="zh-TW" dirty="0"/>
              <a:t>(observe multiple times)</a:t>
            </a:r>
          </a:p>
          <a:p>
            <a:r>
              <a:rPr lang="en" altLang="zh-TW" dirty="0"/>
              <a:t>$ curl 35.246.179.22:8080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4277643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C7511-725E-134E-9960-A9507F77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Load balancing services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03CB71-AACB-5141-9798-A50B80EF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54" y="1690688"/>
            <a:ext cx="8558194" cy="37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81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93D82-4C8C-A246-B2EA-138B9D0E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API objects – the logical view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AB0D95-AA86-6248-8B8E-141C27876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48" y="1899391"/>
            <a:ext cx="9277115" cy="37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2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2A653-E195-E248-8F8E-3D10ACD6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Docker Desktop</a:t>
            </a:r>
            <a:endParaRPr kumimoji="1"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20E3BC2-D5B1-654E-97C6-D6AC888A3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53" y="1856941"/>
            <a:ext cx="9144994" cy="393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2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73775D3-A1E5-0B40-BA21-991D9B7E7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22" y="616609"/>
            <a:ext cx="8748317" cy="420477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E125BED-25E5-EB48-8C32-77B4CA619BF8}"/>
              </a:ext>
            </a:extLst>
          </p:cNvPr>
          <p:cNvSpPr txBox="1"/>
          <p:nvPr/>
        </p:nvSpPr>
        <p:spPr>
          <a:xfrm>
            <a:off x="1971304" y="5510151"/>
            <a:ext cx="7166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$ docker run --net=host --</a:t>
            </a:r>
            <a:r>
              <a:rPr kumimoji="1" lang="en" altLang="zh-TW" dirty="0" err="1"/>
              <a:t>ipc</a:t>
            </a:r>
            <a:r>
              <a:rPr kumimoji="1" lang="en" altLang="zh-TW" dirty="0"/>
              <a:t>=host --</a:t>
            </a:r>
            <a:r>
              <a:rPr kumimoji="1" lang="en" altLang="zh-TW" dirty="0" err="1"/>
              <a:t>uts</a:t>
            </a:r>
            <a:r>
              <a:rPr kumimoji="1" lang="en" altLang="zh-TW" dirty="0"/>
              <a:t>=host --</a:t>
            </a:r>
            <a:r>
              <a:rPr kumimoji="1" lang="en" altLang="zh-TW" dirty="0" err="1"/>
              <a:t>pid</a:t>
            </a:r>
            <a:r>
              <a:rPr kumimoji="1" lang="en" altLang="zh-TW" dirty="0"/>
              <a:t>=host --privileged \</a:t>
            </a:r>
          </a:p>
          <a:p>
            <a:r>
              <a:rPr kumimoji="1" lang="en" altLang="zh-TW" dirty="0"/>
              <a:t>  --security-opt=seccomp=unconfined -it --rm -v /:/host alpine chroot /host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555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B5885-890F-FF4E-8A27-FCCE1ED0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Minikube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3D43A-F188-3A4F-A3FB-4FBF5B56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8863"/>
          </a:xfrm>
        </p:spPr>
        <p:txBody>
          <a:bodyPr/>
          <a:lstStyle/>
          <a:p>
            <a:r>
              <a:rPr lang="en" altLang="zh-TW" u="sng" dirty="0">
                <a:hlinkClick r:id="rId2"/>
              </a:rPr>
              <a:t>http://github.com/kubernetes/minikube</a:t>
            </a:r>
            <a:endParaRPr lang="en" altLang="zh-TW" u="sng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96CE9B7-F5C3-BF41-9706-D6CCE58D837F}"/>
              </a:ext>
            </a:extLst>
          </p:cNvPr>
          <p:cNvSpPr txBox="1"/>
          <p:nvPr/>
        </p:nvSpPr>
        <p:spPr>
          <a:xfrm>
            <a:off x="838200" y="3821322"/>
            <a:ext cx="91916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$ curl -LO https://</a:t>
            </a:r>
            <a:r>
              <a:rPr kumimoji="1" lang="en" altLang="zh-TW" dirty="0" err="1"/>
              <a:t>storage.googleapis.com</a:t>
            </a:r>
            <a:r>
              <a:rPr kumimoji="1" lang="en" altLang="zh-TW" dirty="0"/>
              <a:t>/</a:t>
            </a:r>
            <a:r>
              <a:rPr kumimoji="1" lang="en" altLang="zh-TW" dirty="0" err="1"/>
              <a:t>minikube</a:t>
            </a:r>
            <a:r>
              <a:rPr kumimoji="1" lang="en" altLang="zh-TW" dirty="0"/>
              <a:t>/releases/latest/minikube-linux-amd64 &amp;&amp; \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sudo</a:t>
            </a:r>
            <a:r>
              <a:rPr kumimoji="1" lang="en" altLang="zh-TW" dirty="0"/>
              <a:t> install minikube-linux-amd64 /</a:t>
            </a:r>
            <a:r>
              <a:rPr kumimoji="1" lang="en" altLang="zh-TW" dirty="0" err="1"/>
              <a:t>usr</a:t>
            </a:r>
            <a:r>
              <a:rPr kumimoji="1" lang="en" altLang="zh-TW" dirty="0"/>
              <a:t>/local/bin/</a:t>
            </a:r>
            <a:r>
              <a:rPr kumimoji="1" lang="en" altLang="zh-TW" dirty="0" err="1"/>
              <a:t>minikube</a:t>
            </a:r>
            <a:endParaRPr kumimoji="1" lang="en" altLang="zh-TW" dirty="0"/>
          </a:p>
          <a:p>
            <a:r>
              <a:rPr lang="en" altLang="zh-TW" dirty="0"/>
              <a:t>$ </a:t>
            </a:r>
            <a:r>
              <a:rPr lang="en" altLang="zh-TW" dirty="0" err="1"/>
              <a:t>minikube</a:t>
            </a:r>
            <a:r>
              <a:rPr lang="en" altLang="zh-TW" dirty="0"/>
              <a:t> start</a:t>
            </a:r>
          </a:p>
          <a:p>
            <a:r>
              <a:rPr kumimoji="1" lang="en" altLang="zh-TW" dirty="0"/>
              <a:t>(Linux)</a:t>
            </a:r>
          </a:p>
          <a:p>
            <a:r>
              <a:rPr lang="en" altLang="zh-TW" dirty="0"/>
              <a:t>$ </a:t>
            </a:r>
            <a:r>
              <a:rPr lang="en" altLang="zh-TW" dirty="0" err="1"/>
              <a:t>minikube</a:t>
            </a:r>
            <a:r>
              <a:rPr lang="en" altLang="zh-TW" dirty="0"/>
              <a:t> start --</a:t>
            </a:r>
            <a:r>
              <a:rPr lang="en" altLang="zh-TW" dirty="0" err="1"/>
              <a:t>vm</a:t>
            </a:r>
            <a:r>
              <a:rPr lang="en" altLang="zh-TW" dirty="0"/>
              <a:t>-driver none</a:t>
            </a:r>
          </a:p>
          <a:p>
            <a:endParaRPr kumimoji="1" lang="en" altLang="zh-TW" dirty="0"/>
          </a:p>
          <a:p>
            <a:r>
              <a:rPr lang="en" altLang="zh-TW" dirty="0"/>
              <a:t>$ </a:t>
            </a:r>
            <a:r>
              <a:rPr lang="en" altLang="zh-TW" dirty="0" err="1"/>
              <a:t>minikube</a:t>
            </a:r>
            <a:r>
              <a:rPr lang="en" altLang="zh-TW" dirty="0"/>
              <a:t> status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497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FE8158D-15CF-8D4E-9688-87FD2DA6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779" y="637308"/>
            <a:ext cx="8010954" cy="38634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651F228-8F23-4F48-A0CD-0018F49BCF0A}"/>
              </a:ext>
            </a:extLst>
          </p:cNvPr>
          <p:cNvSpPr txBox="1"/>
          <p:nvPr/>
        </p:nvSpPr>
        <p:spPr>
          <a:xfrm>
            <a:off x="1711779" y="4809506"/>
            <a:ext cx="49932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$ </a:t>
            </a:r>
            <a:r>
              <a:rPr kumimoji="1" lang="en-US" altLang="zh-TW" dirty="0" err="1"/>
              <a:t>minikube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ssh</a:t>
            </a:r>
            <a:endParaRPr kumimoji="1" lang="en-US" altLang="zh-TW" dirty="0"/>
          </a:p>
          <a:p>
            <a:r>
              <a:rPr kumimoji="1" lang="en-US" altLang="zh-TW" dirty="0"/>
              <a:t># </a:t>
            </a:r>
            <a:r>
              <a:rPr kumimoji="1" lang="en-US" altLang="zh-TW" dirty="0" err="1"/>
              <a:t>ps</a:t>
            </a:r>
            <a:r>
              <a:rPr kumimoji="1" lang="en-US" altLang="zh-TW" dirty="0"/>
              <a:t> aux</a:t>
            </a:r>
          </a:p>
          <a:p>
            <a:r>
              <a:rPr kumimoji="1" lang="en-US" altLang="zh-TW" dirty="0"/>
              <a:t># docker </a:t>
            </a:r>
            <a:r>
              <a:rPr kumimoji="1" lang="en-US" altLang="zh-TW" dirty="0" err="1"/>
              <a:t>ps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(</a:t>
            </a:r>
            <a:r>
              <a:rPr lang="en" altLang="zh-TW" dirty="0"/>
              <a:t>list containers using your local docker CLI instance)</a:t>
            </a:r>
          </a:p>
          <a:p>
            <a:r>
              <a:rPr lang="en" altLang="zh-TW" dirty="0"/>
              <a:t>$ eval $(</a:t>
            </a:r>
            <a:r>
              <a:rPr lang="en" altLang="zh-TW" dirty="0" err="1"/>
              <a:t>minikube</a:t>
            </a:r>
            <a:r>
              <a:rPr lang="en" altLang="zh-TW" dirty="0"/>
              <a:t> docker-env)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340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29739-CC29-8546-8473-D097338F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Kubernetes in Docker (</a:t>
            </a:r>
            <a:r>
              <a:rPr kumimoji="1" lang="en-US" altLang="zh-TW" dirty="0" err="1"/>
              <a:t>KinD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478041-4277-424E-B166-C1EFF8BCC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86" y="1405739"/>
            <a:ext cx="6974772" cy="392331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55DB5C9-CEE2-E74D-AF79-F3A21B62E0B8}"/>
              </a:ext>
            </a:extLst>
          </p:cNvPr>
          <p:cNvSpPr txBox="1"/>
          <p:nvPr/>
        </p:nvSpPr>
        <p:spPr>
          <a:xfrm>
            <a:off x="1258785" y="4959717"/>
            <a:ext cx="449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u="sng" dirty="0">
                <a:hlinkClick r:id="rId3"/>
              </a:rPr>
              <a:t>https://kind.sigs.k8s.io/docs/user/quick-start/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F57973-3DF5-5E47-B671-BD9F02DC26E9}"/>
              </a:ext>
            </a:extLst>
          </p:cNvPr>
          <p:cNvSpPr txBox="1"/>
          <p:nvPr/>
        </p:nvSpPr>
        <p:spPr>
          <a:xfrm>
            <a:off x="1128156" y="5569545"/>
            <a:ext cx="706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$ curl -Lo ./kind https://kind.sigs.k8s.io/dl/v0.11.1/kind-$(</a:t>
            </a:r>
            <a:r>
              <a:rPr kumimoji="1" lang="en" altLang="zh-TW" dirty="0" err="1"/>
              <a:t>uname</a:t>
            </a:r>
            <a:r>
              <a:rPr kumimoji="1" lang="en" altLang="zh-TW" dirty="0"/>
              <a:t>)-amd64</a:t>
            </a:r>
          </a:p>
          <a:p>
            <a:r>
              <a:rPr kumimoji="1" lang="en" altLang="zh-TW" dirty="0"/>
              <a:t>$ </a:t>
            </a:r>
            <a:r>
              <a:rPr kumimoji="1" lang="en" altLang="zh-TW" dirty="0" err="1"/>
              <a:t>chmod</a:t>
            </a:r>
            <a:r>
              <a:rPr kumimoji="1" lang="en" altLang="zh-TW" dirty="0"/>
              <a:t> +x ./kind </a:t>
            </a:r>
          </a:p>
          <a:p>
            <a:r>
              <a:rPr kumimoji="1" lang="en" altLang="zh-TW" dirty="0"/>
              <a:t>$ mv ./kind /some-</a:t>
            </a:r>
            <a:r>
              <a:rPr kumimoji="1" lang="en" altLang="zh-TW" dirty="0" err="1"/>
              <a:t>dir</a:t>
            </a:r>
            <a:r>
              <a:rPr kumimoji="1" lang="en" altLang="zh-TW" dirty="0"/>
              <a:t>-in-your-PATH/kind</a:t>
            </a:r>
          </a:p>
          <a:p>
            <a:r>
              <a:rPr kumimoji="1" lang="en" altLang="zh-TW" dirty="0"/>
              <a:t>$ kind create cluster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83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941FE-7178-9A4D-827E-1AE0FBB2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Multi-node cluster with </a:t>
            </a:r>
            <a:r>
              <a:rPr kumimoji="1" lang="en-US" altLang="zh-TW" dirty="0" err="1"/>
              <a:t>KinD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61391FA-E787-8C4E-9E4A-AE7D08C4754F}"/>
              </a:ext>
            </a:extLst>
          </p:cNvPr>
          <p:cNvSpPr txBox="1"/>
          <p:nvPr/>
        </p:nvSpPr>
        <p:spPr>
          <a:xfrm>
            <a:off x="1033153" y="1935678"/>
            <a:ext cx="3630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kind: Cluster</a:t>
            </a:r>
          </a:p>
          <a:p>
            <a:r>
              <a:rPr kumimoji="1" lang="en" altLang="zh-TW" dirty="0" err="1"/>
              <a:t>apiVersion</a:t>
            </a:r>
            <a:r>
              <a:rPr kumimoji="1" lang="en" altLang="zh-TW" dirty="0"/>
              <a:t>: kind.sigs.k8s.io/v1alpha3</a:t>
            </a:r>
          </a:p>
          <a:p>
            <a:r>
              <a:rPr kumimoji="1" lang="en" altLang="zh-TW" dirty="0"/>
              <a:t>nodes:</a:t>
            </a:r>
          </a:p>
          <a:p>
            <a:r>
              <a:rPr kumimoji="1" lang="en" altLang="zh-TW" dirty="0"/>
              <a:t>- role: control-plane</a:t>
            </a:r>
          </a:p>
          <a:p>
            <a:r>
              <a:rPr kumimoji="1" lang="en" altLang="zh-TW" dirty="0"/>
              <a:t>- role: worker</a:t>
            </a:r>
          </a:p>
          <a:p>
            <a:r>
              <a:rPr kumimoji="1" lang="en" altLang="zh-TW" dirty="0"/>
              <a:t>- role: worker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6371874-00D0-AD4D-B960-18B6F309663D}"/>
              </a:ext>
            </a:extLst>
          </p:cNvPr>
          <p:cNvSpPr txBox="1"/>
          <p:nvPr/>
        </p:nvSpPr>
        <p:spPr>
          <a:xfrm>
            <a:off x="950026" y="4239491"/>
            <a:ext cx="49062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$ kind create cluster --config kind-multi-</a:t>
            </a:r>
            <a:r>
              <a:rPr kumimoji="1" lang="en" altLang="zh-TW" dirty="0" err="1"/>
              <a:t>node.yaml</a:t>
            </a:r>
            <a:endParaRPr kumimoji="1" lang="en" altLang="zh-TW" dirty="0"/>
          </a:p>
          <a:p>
            <a:r>
              <a:rPr lang="en" altLang="zh-TW" dirty="0"/>
              <a:t>$ kind get nodes</a:t>
            </a:r>
          </a:p>
          <a:p>
            <a:r>
              <a:rPr lang="en" altLang="zh-TW" dirty="0"/>
              <a:t>$ docker </a:t>
            </a:r>
            <a:r>
              <a:rPr lang="en" altLang="zh-TW" dirty="0" err="1"/>
              <a:t>ps</a:t>
            </a:r>
            <a:endParaRPr lang="en" altLang="zh-TW" dirty="0"/>
          </a:p>
          <a:p>
            <a:r>
              <a:rPr lang="en" altLang="zh-TW" dirty="0"/>
              <a:t>$ docker exec -it kind-control-plane bash</a:t>
            </a:r>
          </a:p>
          <a:p>
            <a:r>
              <a:rPr lang="en" altLang="zh-TW" dirty="0"/>
              <a:t># </a:t>
            </a:r>
            <a:r>
              <a:rPr lang="en" altLang="zh-TW" dirty="0" err="1"/>
              <a:t>crictl</a:t>
            </a:r>
            <a:r>
              <a:rPr lang="en" altLang="zh-TW" dirty="0"/>
              <a:t> </a:t>
            </a:r>
            <a:r>
              <a:rPr lang="en" altLang="zh-TW" dirty="0" err="1"/>
              <a:t>ps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180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074B1-B57A-6943-B7E2-A87EE860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Google Kubernetes Engine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789FAE-68A6-BF40-9BE5-39B4CE72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u="sng" dirty="0">
                <a:hlinkClick r:id="rId2"/>
              </a:rPr>
              <a:t>https://cloud.google.com/container-engine/docs/before-you-begin</a:t>
            </a:r>
            <a:endParaRPr lang="en" altLang="zh-TW" u="sng" dirty="0"/>
          </a:p>
          <a:p>
            <a:r>
              <a:rPr lang="en" altLang="zh-TW" dirty="0"/>
              <a:t>Signing up for a Google account if you don’t have one already.</a:t>
            </a:r>
          </a:p>
          <a:p>
            <a:r>
              <a:rPr lang="en" altLang="zh-TW" dirty="0"/>
              <a:t>Creating a project in the Google Cloud Platform Console.</a:t>
            </a:r>
          </a:p>
          <a:p>
            <a:r>
              <a:rPr lang="en" altLang="zh-TW" dirty="0"/>
              <a:t>Enabling billing. This does require your credit card info, but Google provides a 12-month free trial with a free $300 credit. And they don’t start charging automatically after the free trial is over.</a:t>
            </a:r>
          </a:p>
          <a:p>
            <a:r>
              <a:rPr lang="en" altLang="zh-TW" dirty="0"/>
              <a:t>Downloading and installing the Google Cloud SDK, which includes the </a:t>
            </a:r>
            <a:r>
              <a:rPr lang="en" altLang="zh-TW" dirty="0" err="1"/>
              <a:t>gcloud</a:t>
            </a:r>
            <a:r>
              <a:rPr lang="en" altLang="zh-TW" dirty="0"/>
              <a:t> tool.</a:t>
            </a:r>
          </a:p>
          <a:p>
            <a:r>
              <a:rPr lang="en" altLang="zh-TW" dirty="0"/>
              <a:t>Creating the cluster using the </a:t>
            </a:r>
            <a:r>
              <a:rPr lang="en" altLang="zh-TW" dirty="0" err="1"/>
              <a:t>gcloud</a:t>
            </a:r>
            <a:r>
              <a:rPr lang="en" altLang="zh-TW" dirty="0"/>
              <a:t> command-line tool</a:t>
            </a:r>
          </a:p>
        </p:txBody>
      </p:sp>
    </p:spTree>
    <p:extLst>
      <p:ext uri="{BB962C8B-B14F-4D97-AF65-F5344CB8AC3E}">
        <p14:creationId xmlns:p14="http://schemas.microsoft.com/office/powerpoint/2010/main" val="141171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925</Words>
  <Application>Microsoft Macintosh PowerPoint</Application>
  <PresentationFormat>寬螢幕</PresentationFormat>
  <Paragraphs>133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佈景主題</vt:lpstr>
      <vt:lpstr>Kubernetes – Deploying Applications</vt:lpstr>
      <vt:lpstr>Managed Kubernetes services</vt:lpstr>
      <vt:lpstr>Docker Desktop</vt:lpstr>
      <vt:lpstr>PowerPoint 簡報</vt:lpstr>
      <vt:lpstr>Minikube</vt:lpstr>
      <vt:lpstr>PowerPoint 簡報</vt:lpstr>
      <vt:lpstr>Kubernetes in Docker (KinD)</vt:lpstr>
      <vt:lpstr>Multi-node cluster with KinD</vt:lpstr>
      <vt:lpstr>Google Kubernetes Engine</vt:lpstr>
      <vt:lpstr>Creating a GKE Kubernetes cluster</vt:lpstr>
      <vt:lpstr>PowerPoint 簡報</vt:lpstr>
      <vt:lpstr>Amazon Elastic Kubernetes Service</vt:lpstr>
      <vt:lpstr>kubectl</vt:lpstr>
      <vt:lpstr>Alias</vt:lpstr>
      <vt:lpstr>kubeconfig configuration</vt:lpstr>
      <vt:lpstr>Using kubectl</vt:lpstr>
      <vt:lpstr>Kubernetes web dashboard</vt:lpstr>
      <vt:lpstr>PowerPoint 簡報</vt:lpstr>
      <vt:lpstr>Deploying an application</vt:lpstr>
      <vt:lpstr>Containers, pods and worker nodes</vt:lpstr>
      <vt:lpstr>Deployment</vt:lpstr>
      <vt:lpstr>Exposing services</vt:lpstr>
      <vt:lpstr>Load balancer services</vt:lpstr>
      <vt:lpstr>Node ports</vt:lpstr>
      <vt:lpstr>Horizontally scaling</vt:lpstr>
      <vt:lpstr>Load balancing services</vt:lpstr>
      <vt:lpstr>API objects – the logical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郭育郡</dc:creator>
  <cp:lastModifiedBy>郭育郡</cp:lastModifiedBy>
  <cp:revision>137</cp:revision>
  <dcterms:created xsi:type="dcterms:W3CDTF">2022-02-07T02:54:43Z</dcterms:created>
  <dcterms:modified xsi:type="dcterms:W3CDTF">2022-02-08T03:24:22Z</dcterms:modified>
</cp:coreProperties>
</file>