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D70EF-32BA-CA40-9CD4-7150C83B9E6A}" type="datetimeFigureOut">
              <a:rPr lang="en-US" smtClean="0"/>
              <a:t>12/30/10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48D6-DEF3-0C46-8F7C-F2FE109997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access: OWL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Isomorphic to OWL2 standard</a:t>
            </a:r>
          </a:p>
          <a:p>
            <a:r>
              <a:rPr lang="en-US" dirty="0" smtClean="0"/>
              <a:t>Highly Expressive Java Object Model</a:t>
            </a:r>
          </a:p>
          <a:p>
            <a:r>
              <a:rPr lang="en-US" dirty="0" smtClean="0"/>
              <a:t>Parsing/Writing OWL2 syntaxes</a:t>
            </a:r>
          </a:p>
          <a:p>
            <a:r>
              <a:rPr lang="en-US" dirty="0" err="1" smtClean="0"/>
              <a:t>Reasoner</a:t>
            </a:r>
            <a:r>
              <a:rPr lang="en-US" dirty="0" smtClean="0"/>
              <a:t> Interfaces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org.oboformat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oboparser</a:t>
            </a:r>
            <a:r>
              <a:rPr lang="en-US" dirty="0" smtClean="0"/>
              <a:t> that ships with OWLAPI is incomplete</a:t>
            </a:r>
          </a:p>
          <a:p>
            <a:r>
              <a:rPr lang="en-US" dirty="0" smtClean="0"/>
              <a:t>new parser based on formal specification of obo</a:t>
            </a:r>
          </a:p>
          <a:p>
            <a:r>
              <a:rPr lang="en-US" dirty="0" smtClean="0"/>
              <a:t>not yet fully integrated with OWLAPI</a:t>
            </a:r>
          </a:p>
          <a:p>
            <a:pPr lvl="1"/>
            <a:r>
              <a:rPr lang="en-US" dirty="0" smtClean="0"/>
              <a:t>called externally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owltools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Wraps OWLAPI</a:t>
            </a:r>
          </a:p>
          <a:p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“OBO-style” convenience methods</a:t>
            </a:r>
          </a:p>
          <a:p>
            <a:pPr lvl="1"/>
            <a:r>
              <a:rPr lang="en-US" dirty="0" smtClean="0"/>
              <a:t>simple graph traversal</a:t>
            </a:r>
          </a:p>
          <a:p>
            <a:pPr lvl="1"/>
            <a:r>
              <a:rPr lang="en-US" dirty="0" err="1" smtClean="0"/>
              <a:t>QuickGO</a:t>
            </a:r>
            <a:r>
              <a:rPr lang="en-US" dirty="0" smtClean="0"/>
              <a:t> graphics</a:t>
            </a:r>
          </a:p>
          <a:p>
            <a:pPr lvl="1"/>
            <a:r>
              <a:rPr lang="en-US" dirty="0" smtClean="0"/>
              <a:t>Ontology QC / style checks [</a:t>
            </a:r>
            <a:r>
              <a:rPr lang="en-US" dirty="0" err="1" smtClean="0"/>
              <a:t>todo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experimental:</a:t>
            </a:r>
          </a:p>
          <a:p>
            <a:pPr lvl="2"/>
            <a:r>
              <a:rPr lang="en-US" dirty="0" smtClean="0"/>
              <a:t>semantic similarity</a:t>
            </a:r>
          </a:p>
          <a:p>
            <a:pPr lvl="2"/>
            <a:r>
              <a:rPr lang="en-US" dirty="0" err="1" smtClean="0"/>
              <a:t>phenolog</a:t>
            </a:r>
            <a:endParaRPr lang="en-US" dirty="0" smtClean="0"/>
          </a:p>
          <a:p>
            <a:pPr lvl="2"/>
            <a:r>
              <a:rPr lang="en-US" dirty="0" smtClean="0"/>
              <a:t>MIREOT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Ontology specific functionality</a:t>
            </a:r>
          </a:p>
          <a:p>
            <a:pPr lvl="1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SQL DDL</a:t>
            </a:r>
          </a:p>
          <a:p>
            <a:pPr lvl="2"/>
            <a:r>
              <a:rPr lang="en-US" dirty="0" smtClean="0"/>
              <a:t>hibernate layer</a:t>
            </a:r>
          </a:p>
          <a:p>
            <a:pPr lvl="1"/>
            <a:r>
              <a:rPr lang="en-US" dirty="0" err="1" smtClean="0"/>
              <a:t>GAFs</a:t>
            </a:r>
            <a:endParaRPr lang="en-US" dirty="0" smtClean="0"/>
          </a:p>
          <a:p>
            <a:pPr lvl="1"/>
            <a:r>
              <a:rPr lang="en-US" dirty="0" smtClean="0"/>
              <a:t>annotation inference and QC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91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GOLD</vt:lpstr>
      <vt:lpstr>Ontology access: OWL API</vt:lpstr>
      <vt:lpstr>org.oboformat</vt:lpstr>
      <vt:lpstr>owltools</vt:lpstr>
      <vt:lpstr>gold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</dc:title>
  <dc:creator>Chris Mungall</dc:creator>
  <cp:lastModifiedBy>Chris Mungall</cp:lastModifiedBy>
  <cp:revision>504</cp:revision>
  <dcterms:created xsi:type="dcterms:W3CDTF">2010-12-31T01:31:34Z</dcterms:created>
  <dcterms:modified xsi:type="dcterms:W3CDTF">2011-01-05T01:51:57Z</dcterms:modified>
</cp:coreProperties>
</file>