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3" r:id="rId4"/>
    <p:sldId id="262" r:id="rId5"/>
    <p:sldId id="266" r:id="rId6"/>
    <p:sldId id="265" r:id="rId7"/>
    <p:sldId id="257" r:id="rId8"/>
    <p:sldId id="264" r:id="rId9"/>
    <p:sldId id="268" r:id="rId10"/>
    <p:sldId id="269" r:id="rId11"/>
    <p:sldId id="270" r:id="rId12"/>
    <p:sldId id="281" r:id="rId13"/>
    <p:sldId id="272" r:id="rId14"/>
    <p:sldId id="282" r:id="rId15"/>
    <p:sldId id="273" r:id="rId16"/>
    <p:sldId id="274" r:id="rId17"/>
    <p:sldId id="277" r:id="rId18"/>
    <p:sldId id="275" r:id="rId19"/>
    <p:sldId id="284" r:id="rId20"/>
    <p:sldId id="280" r:id="rId21"/>
    <p:sldId id="258" r:id="rId22"/>
    <p:sldId id="259" r:id="rId23"/>
    <p:sldId id="278" r:id="rId24"/>
    <p:sldId id="276" r:id="rId25"/>
    <p:sldId id="286" r:id="rId26"/>
    <p:sldId id="287" r:id="rId27"/>
    <p:sldId id="288" r:id="rId28"/>
    <p:sldId id="285" r:id="rId29"/>
    <p:sldId id="260" r:id="rId30"/>
    <p:sldId id="283" r:id="rId31"/>
    <p:sldId id="290" r:id="rId32"/>
    <p:sldId id="289" r:id="rId33"/>
    <p:sldId id="29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ne olafsen" userId="e5f59384b4ca89d9" providerId="Windows Live" clId="Web-{3CD97CC2-12C2-4AD5-B3CC-7BF9E1F5A6AF}"/>
    <pc:docChg chg="modSld">
      <pc:chgData name="gene olafsen" userId="e5f59384b4ca89d9" providerId="Windows Live" clId="Web-{3CD97CC2-12C2-4AD5-B3CC-7BF9E1F5A6AF}" dt="2017-12-10T19:50:04.321" v="31"/>
      <pc:docMkLst>
        <pc:docMk/>
      </pc:docMkLst>
      <pc:sldChg chg="addSp modSp">
        <pc:chgData name="gene olafsen" userId="e5f59384b4ca89d9" providerId="Windows Live" clId="Web-{3CD97CC2-12C2-4AD5-B3CC-7BF9E1F5A6AF}" dt="2017-12-10T19:50:04.321" v="30"/>
        <pc:sldMkLst>
          <pc:docMk/>
          <pc:sldMk cId="3654953644" sldId="260"/>
        </pc:sldMkLst>
        <pc:spChg chg="mod">
          <ac:chgData name="gene olafsen" userId="e5f59384b4ca89d9" providerId="Windows Live" clId="Web-{3CD97CC2-12C2-4AD5-B3CC-7BF9E1F5A6AF}" dt="2017-12-10T19:34:53.734" v="26"/>
          <ac:spMkLst>
            <pc:docMk/>
            <pc:sldMk cId="3654953644" sldId="260"/>
            <ac:spMk id="2" creationId="{8580A09A-2B31-4F5F-8E31-CF3E37307DED}"/>
          </ac:spMkLst>
        </pc:spChg>
        <pc:spChg chg="mod">
          <ac:chgData name="gene olafsen" userId="e5f59384b4ca89d9" providerId="Windows Live" clId="Web-{3CD97CC2-12C2-4AD5-B3CC-7BF9E1F5A6AF}" dt="2017-12-10T19:50:04.321" v="30"/>
          <ac:spMkLst>
            <pc:docMk/>
            <pc:sldMk cId="3654953644" sldId="260"/>
            <ac:spMk id="3" creationId="{2E9C3743-CCF7-4E86-AD7F-60E0BEE9FA36}"/>
          </ac:spMkLst>
        </pc:spChg>
        <pc:spChg chg="add mod">
          <ac:chgData name="gene olafsen" userId="e5f59384b4ca89d9" providerId="Windows Live" clId="Web-{3CD97CC2-12C2-4AD5-B3CC-7BF9E1F5A6AF}" dt="2017-12-10T19:06:43.963" v="15"/>
          <ac:spMkLst>
            <pc:docMk/>
            <pc:sldMk cId="3654953644" sldId="260"/>
            <ac:spMk id="5" creationId="{6DF7FC6F-B00F-469C-8099-CBA7E1565A7E}"/>
          </ac:spMkLst>
        </pc:spChg>
      </pc:sldChg>
    </pc:docChg>
  </pc:docChgLst>
  <pc:docChgLst>
    <pc:chgData name="gene olafsen" userId="e5f59384b4ca89d9" providerId="Windows Live" clId="Web-{D40F192E-6C7C-4186-AE32-EF6A9713282C}"/>
    <pc:docChg chg="addSld modSld modSection">
      <pc:chgData name="gene olafsen" userId="e5f59384b4ca89d9" providerId="Windows Live" clId="Web-{D40F192E-6C7C-4186-AE32-EF6A9713282C}" dt="2017-12-12T02:01:00.806" v="413"/>
      <pc:docMkLst>
        <pc:docMk/>
      </pc:docMkLst>
      <pc:sldChg chg="modSp">
        <pc:chgData name="gene olafsen" userId="e5f59384b4ca89d9" providerId="Windows Live" clId="Web-{D40F192E-6C7C-4186-AE32-EF6A9713282C}" dt="2017-12-12T01:07:45.842" v="82"/>
        <pc:sldMkLst>
          <pc:docMk/>
          <pc:sldMk cId="2756652920" sldId="263"/>
        </pc:sldMkLst>
        <pc:spChg chg="mod">
          <ac:chgData name="gene olafsen" userId="e5f59384b4ca89d9" providerId="Windows Live" clId="Web-{D40F192E-6C7C-4186-AE32-EF6A9713282C}" dt="2017-12-12T01:07:45.842" v="82"/>
          <ac:spMkLst>
            <pc:docMk/>
            <pc:sldMk cId="2756652920" sldId="263"/>
            <ac:spMk id="3" creationId="{9AA9BA8F-FA0C-4A45-B4FA-B9F0CC9F2807}"/>
          </ac:spMkLst>
        </pc:spChg>
      </pc:sldChg>
      <pc:sldChg chg="modSp">
        <pc:chgData name="gene olafsen" userId="e5f59384b4ca89d9" providerId="Windows Live" clId="Web-{D40F192E-6C7C-4186-AE32-EF6A9713282C}" dt="2017-12-12T01:45:24.343" v="408"/>
        <pc:sldMkLst>
          <pc:docMk/>
          <pc:sldMk cId="1449956619" sldId="269"/>
        </pc:sldMkLst>
        <pc:spChg chg="mod">
          <ac:chgData name="gene olafsen" userId="e5f59384b4ca89d9" providerId="Windows Live" clId="Web-{D40F192E-6C7C-4186-AE32-EF6A9713282C}" dt="2017-12-12T01:45:24.343" v="408"/>
          <ac:spMkLst>
            <pc:docMk/>
            <pc:sldMk cId="1449956619" sldId="269"/>
            <ac:spMk id="3" creationId="{EF0FAE47-7035-4116-A865-1A8993E85BFD}"/>
          </ac:spMkLst>
        </pc:spChg>
      </pc:sldChg>
      <pc:sldChg chg="modSp">
        <pc:chgData name="gene olafsen" userId="e5f59384b4ca89d9" providerId="Windows Live" clId="Web-{D40F192E-6C7C-4186-AE32-EF6A9713282C}" dt="2017-12-12T02:01:00.806" v="412"/>
        <pc:sldMkLst>
          <pc:docMk/>
          <pc:sldMk cId="733028620" sldId="270"/>
        </pc:sldMkLst>
        <pc:spChg chg="mod">
          <ac:chgData name="gene olafsen" userId="e5f59384b4ca89d9" providerId="Windows Live" clId="Web-{D40F192E-6C7C-4186-AE32-EF6A9713282C}" dt="2017-12-12T02:01:00.806" v="412"/>
          <ac:spMkLst>
            <pc:docMk/>
            <pc:sldMk cId="733028620" sldId="270"/>
            <ac:spMk id="3" creationId="{014FEACD-D32A-4FBD-9521-87AD7B9F03D7}"/>
          </ac:spMkLst>
        </pc:spChg>
      </pc:sldChg>
      <pc:sldChg chg="modSp">
        <pc:chgData name="gene olafsen" userId="e5f59384b4ca89d9" providerId="Windows Live" clId="Web-{D40F192E-6C7C-4186-AE32-EF6A9713282C}" dt="2017-12-12T01:42:47.047" v="296"/>
        <pc:sldMkLst>
          <pc:docMk/>
          <pc:sldMk cId="2915454864" sldId="271"/>
        </pc:sldMkLst>
        <pc:spChg chg="mod">
          <ac:chgData name="gene olafsen" userId="e5f59384b4ca89d9" providerId="Windows Live" clId="Web-{D40F192E-6C7C-4186-AE32-EF6A9713282C}" dt="2017-12-12T01:42:47.047" v="296"/>
          <ac:spMkLst>
            <pc:docMk/>
            <pc:sldMk cId="2915454864" sldId="271"/>
            <ac:spMk id="3" creationId="{8BD8FADA-5A9F-4FC1-A143-922378AF526B}"/>
          </ac:spMkLst>
        </pc:spChg>
      </pc:sldChg>
      <pc:sldChg chg="modSp">
        <pc:chgData name="gene olafsen" userId="e5f59384b4ca89d9" providerId="Windows Live" clId="Web-{D40F192E-6C7C-4186-AE32-EF6A9713282C}" dt="2017-12-12T01:38:58.767" v="292"/>
        <pc:sldMkLst>
          <pc:docMk/>
          <pc:sldMk cId="994574874" sldId="272"/>
        </pc:sldMkLst>
        <pc:spChg chg="mod">
          <ac:chgData name="gene olafsen" userId="e5f59384b4ca89d9" providerId="Windows Live" clId="Web-{D40F192E-6C7C-4186-AE32-EF6A9713282C}" dt="2017-12-12T01:38:58.767" v="292"/>
          <ac:spMkLst>
            <pc:docMk/>
            <pc:sldMk cId="994574874" sldId="272"/>
            <ac:spMk id="3" creationId="{8FC3BB7B-8B61-4648-B459-3A937427A82C}"/>
          </ac:spMkLst>
        </pc:spChg>
      </pc:sldChg>
      <pc:sldChg chg="modSp">
        <pc:chgData name="gene olafsen" userId="e5f59384b4ca89d9" providerId="Windows Live" clId="Web-{D40F192E-6C7C-4186-AE32-EF6A9713282C}" dt="2017-12-12T01:38:04.893" v="284"/>
        <pc:sldMkLst>
          <pc:docMk/>
          <pc:sldMk cId="3532866233" sldId="273"/>
        </pc:sldMkLst>
        <pc:spChg chg="mod">
          <ac:chgData name="gene olafsen" userId="e5f59384b4ca89d9" providerId="Windows Live" clId="Web-{D40F192E-6C7C-4186-AE32-EF6A9713282C}" dt="2017-12-12T01:38:04.893" v="284"/>
          <ac:spMkLst>
            <pc:docMk/>
            <pc:sldMk cId="3532866233" sldId="273"/>
            <ac:spMk id="3" creationId="{E5C106AE-4430-4258-B749-C3D095766F27}"/>
          </ac:spMkLst>
        </pc:spChg>
      </pc:sldChg>
      <pc:sldChg chg="modSp">
        <pc:chgData name="gene olafsen" userId="e5f59384b4ca89d9" providerId="Windows Live" clId="Web-{D40F192E-6C7C-4186-AE32-EF6A9713282C}" dt="2017-12-12T01:33:27.895" v="252"/>
        <pc:sldMkLst>
          <pc:docMk/>
          <pc:sldMk cId="1029653538" sldId="274"/>
        </pc:sldMkLst>
        <pc:spChg chg="mod">
          <ac:chgData name="gene olafsen" userId="e5f59384b4ca89d9" providerId="Windows Live" clId="Web-{D40F192E-6C7C-4186-AE32-EF6A9713282C}" dt="2017-12-12T01:33:27.895" v="252"/>
          <ac:spMkLst>
            <pc:docMk/>
            <pc:sldMk cId="1029653538" sldId="274"/>
            <ac:spMk id="3" creationId="{19821911-F47C-4BC2-8194-9E554EF499AD}"/>
          </ac:spMkLst>
        </pc:spChg>
      </pc:sldChg>
      <pc:sldChg chg="modSp">
        <pc:chgData name="gene olafsen" userId="e5f59384b4ca89d9" providerId="Windows Live" clId="Web-{D40F192E-6C7C-4186-AE32-EF6A9713282C}" dt="2017-12-12T01:19:23.744" v="142"/>
        <pc:sldMkLst>
          <pc:docMk/>
          <pc:sldMk cId="18631831" sldId="275"/>
        </pc:sldMkLst>
        <pc:spChg chg="mod">
          <ac:chgData name="gene olafsen" userId="e5f59384b4ca89d9" providerId="Windows Live" clId="Web-{D40F192E-6C7C-4186-AE32-EF6A9713282C}" dt="2017-12-12T01:19:23.744" v="142"/>
          <ac:spMkLst>
            <pc:docMk/>
            <pc:sldMk cId="18631831" sldId="275"/>
            <ac:spMk id="3" creationId="{E50AA0AA-1F3A-4362-BA65-B9A5A98F0C80}"/>
          </ac:spMkLst>
        </pc:spChg>
      </pc:sldChg>
      <pc:sldChg chg="addSp modSp">
        <pc:chgData name="gene olafsen" userId="e5f59384b4ca89d9" providerId="Windows Live" clId="Web-{D40F192E-6C7C-4186-AE32-EF6A9713282C}" dt="2017-12-12T01:30:15.630" v="203"/>
        <pc:sldMkLst>
          <pc:docMk/>
          <pc:sldMk cId="1727578521" sldId="277"/>
        </pc:sldMkLst>
        <pc:spChg chg="mod">
          <ac:chgData name="gene olafsen" userId="e5f59384b4ca89d9" providerId="Windows Live" clId="Web-{D40F192E-6C7C-4186-AE32-EF6A9713282C}" dt="2017-12-12T01:29:27.912" v="149"/>
          <ac:spMkLst>
            <pc:docMk/>
            <pc:sldMk cId="1727578521" sldId="277"/>
            <ac:spMk id="3" creationId="{6D2E49A0-5189-484F-9380-B62B1F2AD5F2}"/>
          </ac:spMkLst>
        </pc:spChg>
        <pc:spChg chg="add mod">
          <ac:chgData name="gene olafsen" userId="e5f59384b4ca89d9" providerId="Windows Live" clId="Web-{D40F192E-6C7C-4186-AE32-EF6A9713282C}" dt="2017-12-12T01:30:15.630" v="203"/>
          <ac:spMkLst>
            <pc:docMk/>
            <pc:sldMk cId="1727578521" sldId="277"/>
            <ac:spMk id="4" creationId="{8D2B61C0-9B15-43D5-B388-7FB26417AFD4}"/>
          </ac:spMkLst>
        </pc:spChg>
      </pc:sldChg>
      <pc:sldChg chg="modSp">
        <pc:chgData name="gene olafsen" userId="e5f59384b4ca89d9" providerId="Windows Live" clId="Web-{D40F192E-6C7C-4186-AE32-EF6A9713282C}" dt="2017-12-12T01:15:45.823" v="98"/>
        <pc:sldMkLst>
          <pc:docMk/>
          <pc:sldMk cId="2415099750" sldId="279"/>
        </pc:sldMkLst>
        <pc:spChg chg="mod">
          <ac:chgData name="gene olafsen" userId="e5f59384b4ca89d9" providerId="Windows Live" clId="Web-{D40F192E-6C7C-4186-AE32-EF6A9713282C}" dt="2017-12-12T01:15:36.401" v="93"/>
          <ac:spMkLst>
            <pc:docMk/>
            <pc:sldMk cId="2415099750" sldId="279"/>
            <ac:spMk id="2" creationId="{55E1CC70-1704-4FA6-AEE7-176060EDFAB6}"/>
          </ac:spMkLst>
        </pc:spChg>
        <pc:spChg chg="mod">
          <ac:chgData name="gene olafsen" userId="e5f59384b4ca89d9" providerId="Windows Live" clId="Web-{D40F192E-6C7C-4186-AE32-EF6A9713282C}" dt="2017-12-12T01:15:45.823" v="98"/>
          <ac:spMkLst>
            <pc:docMk/>
            <pc:sldMk cId="2415099750" sldId="279"/>
            <ac:spMk id="3" creationId="{D2D48CC5-4B7B-441D-B962-5442B15326D2}"/>
          </ac:spMkLst>
        </pc:spChg>
      </pc:sldChg>
      <pc:sldChg chg="modSp new">
        <pc:chgData name="gene olafsen" userId="e5f59384b4ca89d9" providerId="Windows Live" clId="Web-{D40F192E-6C7C-4186-AE32-EF6A9713282C}" dt="2017-12-12T01:44:35.031" v="396"/>
        <pc:sldMkLst>
          <pc:docMk/>
          <pc:sldMk cId="315451650" sldId="281"/>
        </pc:sldMkLst>
        <pc:spChg chg="mod">
          <ac:chgData name="gene olafsen" userId="e5f59384b4ca89d9" providerId="Windows Live" clId="Web-{D40F192E-6C7C-4186-AE32-EF6A9713282C}" dt="2017-12-12T01:43:00.985" v="303"/>
          <ac:spMkLst>
            <pc:docMk/>
            <pc:sldMk cId="315451650" sldId="281"/>
            <ac:spMk id="2" creationId="{D56D5F14-7DC3-4B28-96BC-B66B8DD6C98F}"/>
          </ac:spMkLst>
        </pc:spChg>
        <pc:spChg chg="mod">
          <ac:chgData name="gene olafsen" userId="e5f59384b4ca89d9" providerId="Windows Live" clId="Web-{D40F192E-6C7C-4186-AE32-EF6A9713282C}" dt="2017-12-12T01:44:35.031" v="396"/>
          <ac:spMkLst>
            <pc:docMk/>
            <pc:sldMk cId="315451650" sldId="281"/>
            <ac:spMk id="3" creationId="{5FEEFD9D-1C22-4B69-85ED-AF8F582000DF}"/>
          </ac:spMkLst>
        </pc:spChg>
      </pc:sldChg>
    </pc:docChg>
  </pc:docChgLst>
  <pc:docChgLst>
    <pc:chgData name="gene olafsen" userId="e5f59384b4ca89d9" providerId="Windows Live" clId="Web-{0E02531C-8B4F-499A-A935-5C887D0C6089}"/>
    <pc:docChg chg="addSld modSld modSection">
      <pc:chgData name="gene olafsen" userId="e5f59384b4ca89d9" providerId="Windows Live" clId="Web-{0E02531C-8B4F-499A-A935-5C887D0C6089}" dt="2017-12-11T19:52:41.704" v="241"/>
      <pc:docMkLst>
        <pc:docMk/>
      </pc:docMkLst>
      <pc:sldChg chg="modSp">
        <pc:chgData name="gene olafsen" userId="e5f59384b4ca89d9" providerId="Windows Live" clId="Web-{0E02531C-8B4F-499A-A935-5C887D0C6089}" dt="2017-12-11T19:51:30.860" v="214"/>
        <pc:sldMkLst>
          <pc:docMk/>
          <pc:sldMk cId="2195484881" sldId="262"/>
        </pc:sldMkLst>
        <pc:spChg chg="mod">
          <ac:chgData name="gene olafsen" userId="e5f59384b4ca89d9" providerId="Windows Live" clId="Web-{0E02531C-8B4F-499A-A935-5C887D0C6089}" dt="2017-12-11T19:51:30.860" v="214"/>
          <ac:spMkLst>
            <pc:docMk/>
            <pc:sldMk cId="2195484881" sldId="262"/>
            <ac:spMk id="3" creationId="{ECAF4B52-A3AB-4E0C-9AEA-9B8909B7FBF2}"/>
          </ac:spMkLst>
        </pc:spChg>
      </pc:sldChg>
      <pc:sldChg chg="modSp">
        <pc:chgData name="gene olafsen" userId="e5f59384b4ca89d9" providerId="Windows Live" clId="Web-{0E02531C-8B4F-499A-A935-5C887D0C6089}" dt="2017-12-11T19:52:41.704" v="240"/>
        <pc:sldMkLst>
          <pc:docMk/>
          <pc:sldMk cId="3908762450" sldId="266"/>
        </pc:sldMkLst>
        <pc:spChg chg="mod">
          <ac:chgData name="gene olafsen" userId="e5f59384b4ca89d9" providerId="Windows Live" clId="Web-{0E02531C-8B4F-499A-A935-5C887D0C6089}" dt="2017-12-11T19:52:41.704" v="240"/>
          <ac:spMkLst>
            <pc:docMk/>
            <pc:sldMk cId="3908762450" sldId="266"/>
            <ac:spMk id="3" creationId="{884E37C9-BD35-4D8B-B8DB-AA76AF4032AB}"/>
          </ac:spMkLst>
        </pc:spChg>
      </pc:sldChg>
      <pc:sldChg chg="modSp">
        <pc:chgData name="gene olafsen" userId="e5f59384b4ca89d9" providerId="Windows Live" clId="Web-{0E02531C-8B4F-499A-A935-5C887D0C6089}" dt="2017-12-11T19:36:51.698" v="20"/>
        <pc:sldMkLst>
          <pc:docMk/>
          <pc:sldMk cId="3979179993" sldId="267"/>
        </pc:sldMkLst>
        <pc:spChg chg="mod">
          <ac:chgData name="gene olafsen" userId="e5f59384b4ca89d9" providerId="Windows Live" clId="Web-{0E02531C-8B4F-499A-A935-5C887D0C6089}" dt="2017-12-11T19:36:51.698" v="20"/>
          <ac:spMkLst>
            <pc:docMk/>
            <pc:sldMk cId="3979179993" sldId="267"/>
            <ac:spMk id="2" creationId="{F4FADB0F-C6B0-4EA7-B43B-C8F89C85FAF3}"/>
          </ac:spMkLst>
        </pc:spChg>
      </pc:sldChg>
      <pc:sldChg chg="modSp">
        <pc:chgData name="gene olafsen" userId="e5f59384b4ca89d9" providerId="Windows Live" clId="Web-{0E02531C-8B4F-499A-A935-5C887D0C6089}" dt="2017-12-11T19:37:10.089" v="40"/>
        <pc:sldMkLst>
          <pc:docMk/>
          <pc:sldMk cId="2840945052" sldId="268"/>
        </pc:sldMkLst>
        <pc:spChg chg="mod">
          <ac:chgData name="gene olafsen" userId="e5f59384b4ca89d9" providerId="Windows Live" clId="Web-{0E02531C-8B4F-499A-A935-5C887D0C6089}" dt="2017-12-11T19:37:10.089" v="40"/>
          <ac:spMkLst>
            <pc:docMk/>
            <pc:sldMk cId="2840945052" sldId="268"/>
            <ac:spMk id="2" creationId="{0BCE2380-1F67-45F3-9B3D-ECED0D874E3B}"/>
          </ac:spMkLst>
        </pc:spChg>
      </pc:sldChg>
      <pc:sldChg chg="modSp">
        <pc:chgData name="gene olafsen" userId="e5f59384b4ca89d9" providerId="Windows Live" clId="Web-{0E02531C-8B4F-499A-A935-5C887D0C6089}" dt="2017-12-11T19:37:37.089" v="60"/>
        <pc:sldMkLst>
          <pc:docMk/>
          <pc:sldMk cId="1449956619" sldId="269"/>
        </pc:sldMkLst>
        <pc:spChg chg="mod">
          <ac:chgData name="gene olafsen" userId="e5f59384b4ca89d9" providerId="Windows Live" clId="Web-{0E02531C-8B4F-499A-A935-5C887D0C6089}" dt="2017-12-11T19:37:37.089" v="60"/>
          <ac:spMkLst>
            <pc:docMk/>
            <pc:sldMk cId="1449956619" sldId="269"/>
            <ac:spMk id="2" creationId="{EC0B2584-341B-4830-B425-76FC15386F37}"/>
          </ac:spMkLst>
        </pc:spChg>
      </pc:sldChg>
      <pc:sldChg chg="modSp">
        <pc:chgData name="gene olafsen" userId="e5f59384b4ca89d9" providerId="Windows Live" clId="Web-{0E02531C-8B4F-499A-A935-5C887D0C6089}" dt="2017-12-11T19:37:46.996" v="70"/>
        <pc:sldMkLst>
          <pc:docMk/>
          <pc:sldMk cId="733028620" sldId="270"/>
        </pc:sldMkLst>
        <pc:spChg chg="mod">
          <ac:chgData name="gene olafsen" userId="e5f59384b4ca89d9" providerId="Windows Live" clId="Web-{0E02531C-8B4F-499A-A935-5C887D0C6089}" dt="2017-12-11T19:37:46.996" v="70"/>
          <ac:spMkLst>
            <pc:docMk/>
            <pc:sldMk cId="733028620" sldId="270"/>
            <ac:spMk id="2" creationId="{361184B8-50FB-435A-B7A4-FF3ABA5E408A}"/>
          </ac:spMkLst>
        </pc:spChg>
      </pc:sldChg>
      <pc:sldChg chg="modSp new">
        <pc:chgData name="gene olafsen" userId="e5f59384b4ca89d9" providerId="Windows Live" clId="Web-{0E02531C-8B4F-499A-A935-5C887D0C6089}" dt="2017-12-11T19:38:23.668" v="83"/>
        <pc:sldMkLst>
          <pc:docMk/>
          <pc:sldMk cId="2915454864" sldId="271"/>
        </pc:sldMkLst>
        <pc:spChg chg="mod">
          <ac:chgData name="gene olafsen" userId="e5f59384b4ca89d9" providerId="Windows Live" clId="Web-{0E02531C-8B4F-499A-A935-5C887D0C6089}" dt="2017-12-11T19:38:23.668" v="83"/>
          <ac:spMkLst>
            <pc:docMk/>
            <pc:sldMk cId="2915454864" sldId="271"/>
            <ac:spMk id="2" creationId="{3665B7D9-AE31-404D-AE93-713AB2F950A1}"/>
          </ac:spMkLst>
        </pc:spChg>
      </pc:sldChg>
      <pc:sldChg chg="modSp new">
        <pc:chgData name="gene olafsen" userId="e5f59384b4ca89d9" providerId="Windows Live" clId="Web-{0E02531C-8B4F-499A-A935-5C887D0C6089}" dt="2017-12-11T19:38:36.496" v="102"/>
        <pc:sldMkLst>
          <pc:docMk/>
          <pc:sldMk cId="994574874" sldId="272"/>
        </pc:sldMkLst>
        <pc:spChg chg="mod">
          <ac:chgData name="gene olafsen" userId="e5f59384b4ca89d9" providerId="Windows Live" clId="Web-{0E02531C-8B4F-499A-A935-5C887D0C6089}" dt="2017-12-11T19:38:36.496" v="102"/>
          <ac:spMkLst>
            <pc:docMk/>
            <pc:sldMk cId="994574874" sldId="272"/>
            <ac:spMk id="2" creationId="{B17927C2-92BF-45B8-BACD-AD2FAF8794C1}"/>
          </ac:spMkLst>
        </pc:spChg>
      </pc:sldChg>
      <pc:sldChg chg="modSp new">
        <pc:chgData name="gene olafsen" userId="e5f59384b4ca89d9" providerId="Windows Live" clId="Web-{0E02531C-8B4F-499A-A935-5C887D0C6089}" dt="2017-12-11T19:38:55.183" v="119"/>
        <pc:sldMkLst>
          <pc:docMk/>
          <pc:sldMk cId="3532866233" sldId="273"/>
        </pc:sldMkLst>
        <pc:spChg chg="mod">
          <ac:chgData name="gene olafsen" userId="e5f59384b4ca89d9" providerId="Windows Live" clId="Web-{0E02531C-8B4F-499A-A935-5C887D0C6089}" dt="2017-12-11T19:38:55.183" v="119"/>
          <ac:spMkLst>
            <pc:docMk/>
            <pc:sldMk cId="3532866233" sldId="273"/>
            <ac:spMk id="2" creationId="{16E0632B-EF38-4640-9481-7DBB18D50B2B}"/>
          </ac:spMkLst>
        </pc:spChg>
      </pc:sldChg>
      <pc:sldChg chg="modSp new">
        <pc:chgData name="gene olafsen" userId="e5f59384b4ca89d9" providerId="Windows Live" clId="Web-{0E02531C-8B4F-499A-A935-5C887D0C6089}" dt="2017-12-11T19:39:21.355" v="129"/>
        <pc:sldMkLst>
          <pc:docMk/>
          <pc:sldMk cId="1029653538" sldId="274"/>
        </pc:sldMkLst>
        <pc:spChg chg="mod">
          <ac:chgData name="gene olafsen" userId="e5f59384b4ca89d9" providerId="Windows Live" clId="Web-{0E02531C-8B4F-499A-A935-5C887D0C6089}" dt="2017-12-11T19:39:21.355" v="129"/>
          <ac:spMkLst>
            <pc:docMk/>
            <pc:sldMk cId="1029653538" sldId="274"/>
            <ac:spMk id="2" creationId="{9BF96DAB-8D89-41AB-AD09-7B4B1443DF34}"/>
          </ac:spMkLst>
        </pc:spChg>
      </pc:sldChg>
      <pc:sldChg chg="modSp new">
        <pc:chgData name="gene olafsen" userId="e5f59384b4ca89d9" providerId="Windows Live" clId="Web-{0E02531C-8B4F-499A-A935-5C887D0C6089}" dt="2017-12-11T19:40:13.731" v="154"/>
        <pc:sldMkLst>
          <pc:docMk/>
          <pc:sldMk cId="18631831" sldId="275"/>
        </pc:sldMkLst>
        <pc:spChg chg="mod">
          <ac:chgData name="gene olafsen" userId="e5f59384b4ca89d9" providerId="Windows Live" clId="Web-{0E02531C-8B4F-499A-A935-5C887D0C6089}" dt="2017-12-11T19:40:13.731" v="154"/>
          <ac:spMkLst>
            <pc:docMk/>
            <pc:sldMk cId="18631831" sldId="275"/>
            <ac:spMk id="2" creationId="{3EF25B60-4680-4FCB-B7B9-52F8FCE6ED5D}"/>
          </ac:spMkLst>
        </pc:spChg>
      </pc:sldChg>
      <pc:sldChg chg="new">
        <pc:chgData name="gene olafsen" userId="e5f59384b4ca89d9" providerId="Windows Live" clId="Web-{0E02531C-8B4F-499A-A935-5C887D0C6089}" dt="2017-12-11T19:39:25.793" v="132"/>
        <pc:sldMkLst>
          <pc:docMk/>
          <pc:sldMk cId="2157637689" sldId="276"/>
        </pc:sldMkLst>
      </pc:sldChg>
      <pc:sldChg chg="modSp new">
        <pc:chgData name="gene olafsen" userId="e5f59384b4ca89d9" providerId="Windows Live" clId="Web-{0E02531C-8B4F-499A-A935-5C887D0C6089}" dt="2017-12-11T19:40:01.731" v="138"/>
        <pc:sldMkLst>
          <pc:docMk/>
          <pc:sldMk cId="1727578521" sldId="277"/>
        </pc:sldMkLst>
        <pc:spChg chg="mod">
          <ac:chgData name="gene olafsen" userId="e5f59384b4ca89d9" providerId="Windows Live" clId="Web-{0E02531C-8B4F-499A-A935-5C887D0C6089}" dt="2017-12-11T19:40:01.731" v="138"/>
          <ac:spMkLst>
            <pc:docMk/>
            <pc:sldMk cId="1727578521" sldId="277"/>
            <ac:spMk id="2" creationId="{990AC208-37F7-42EF-B712-FFD07E97BD14}"/>
          </ac:spMkLst>
        </pc:spChg>
      </pc:sldChg>
      <pc:sldChg chg="new">
        <pc:chgData name="gene olafsen" userId="e5f59384b4ca89d9" providerId="Windows Live" clId="Web-{0E02531C-8B4F-499A-A935-5C887D0C6089}" dt="2017-12-11T19:40:16.684" v="157"/>
        <pc:sldMkLst>
          <pc:docMk/>
          <pc:sldMk cId="1699420613" sldId="278"/>
        </pc:sldMkLst>
      </pc:sldChg>
      <pc:sldChg chg="new">
        <pc:chgData name="gene olafsen" userId="e5f59384b4ca89d9" providerId="Windows Live" clId="Web-{0E02531C-8B4F-499A-A935-5C887D0C6089}" dt="2017-12-11T19:40:18.293" v="158"/>
        <pc:sldMkLst>
          <pc:docMk/>
          <pc:sldMk cId="2415099750" sldId="279"/>
        </pc:sldMkLst>
      </pc:sldChg>
      <pc:sldChg chg="modSp new">
        <pc:chgData name="gene olafsen" userId="e5f59384b4ca89d9" providerId="Windows Live" clId="Web-{0E02531C-8B4F-499A-A935-5C887D0C6089}" dt="2017-12-11T19:48:11.234" v="168"/>
        <pc:sldMkLst>
          <pc:docMk/>
          <pc:sldMk cId="205511767" sldId="280"/>
        </pc:sldMkLst>
        <pc:spChg chg="mod">
          <ac:chgData name="gene olafsen" userId="e5f59384b4ca89d9" providerId="Windows Live" clId="Web-{0E02531C-8B4F-499A-A935-5C887D0C6089}" dt="2017-12-11T19:48:11.234" v="168"/>
          <ac:spMkLst>
            <pc:docMk/>
            <pc:sldMk cId="205511767" sldId="280"/>
            <ac:spMk id="2" creationId="{6FC3613D-17E7-4B41-8C89-26AD04F848BD}"/>
          </ac:spMkLst>
        </pc:spChg>
      </pc:sldChg>
    </pc:docChg>
  </pc:docChgLst>
  <pc:docChgLst>
    <pc:chgData name="gene olafsen" userId="e5f59384b4ca89d9" providerId="Windows Live" clId="Web-{03F8E86B-0FAA-4849-AC2B-65EC6F0AA4F3}"/>
    <pc:docChg chg="addSld modSld modSection">
      <pc:chgData name="gene olafsen" userId="e5f59384b4ca89d9" providerId="Windows Live" clId="Web-{03F8E86B-0FAA-4849-AC2B-65EC6F0AA4F3}" dt="2017-12-09T21:32:52.004" v="79"/>
      <pc:docMkLst>
        <pc:docMk/>
      </pc:docMkLst>
      <pc:sldChg chg="addSp modSp">
        <pc:chgData name="gene olafsen" userId="e5f59384b4ca89d9" providerId="Windows Live" clId="Web-{03F8E86B-0FAA-4849-AC2B-65EC6F0AA4F3}" dt="2017-12-09T21:14:10.605" v="36"/>
        <pc:sldMkLst>
          <pc:docMk/>
          <pc:sldMk cId="3856144342" sldId="256"/>
        </pc:sldMkLst>
        <pc:spChg chg="mod">
          <ac:chgData name="gene olafsen" userId="e5f59384b4ca89d9" providerId="Windows Live" clId="Web-{03F8E86B-0FAA-4849-AC2B-65EC6F0AA4F3}" dt="2017-12-09T21:13:45.542" v="22"/>
          <ac:spMkLst>
            <pc:docMk/>
            <pc:sldMk cId="3856144342" sldId="256"/>
            <ac:spMk id="2" creationId="{00000000-0000-0000-0000-000000000000}"/>
          </ac:spMkLst>
        </pc:spChg>
        <pc:spChg chg="mod">
          <ac:chgData name="gene olafsen" userId="e5f59384b4ca89d9" providerId="Windows Live" clId="Web-{03F8E86B-0FAA-4849-AC2B-65EC6F0AA4F3}" dt="2017-12-09T21:13:50.542" v="27"/>
          <ac:spMkLst>
            <pc:docMk/>
            <pc:sldMk cId="3856144342" sldId="256"/>
            <ac:spMk id="3" creationId="{00000000-0000-0000-0000-000000000000}"/>
          </ac:spMkLst>
        </pc:spChg>
        <pc:spChg chg="add mod">
          <ac:chgData name="gene olafsen" userId="e5f59384b4ca89d9" providerId="Windows Live" clId="Web-{03F8E86B-0FAA-4849-AC2B-65EC6F0AA4F3}" dt="2017-12-09T21:14:10.605" v="36"/>
          <ac:spMkLst>
            <pc:docMk/>
            <pc:sldMk cId="3856144342" sldId="256"/>
            <ac:spMk id="4" creationId="{D56C6DE6-DA2E-4057-90AE-3C9C9B30D26F}"/>
          </ac:spMkLst>
        </pc:spChg>
      </pc:sldChg>
      <pc:sldChg chg="new">
        <pc:chgData name="gene olafsen" userId="e5f59384b4ca89d9" providerId="Windows Live" clId="Web-{03F8E86B-0FAA-4849-AC2B-65EC6F0AA4F3}" dt="2017-12-09T21:14:16.448" v="39"/>
        <pc:sldMkLst>
          <pc:docMk/>
          <pc:sldMk cId="3094111420" sldId="257"/>
        </pc:sldMkLst>
      </pc:sldChg>
      <pc:sldChg chg="addSp modSp new">
        <pc:chgData name="gene olafsen" userId="e5f59384b4ca89d9" providerId="Windows Live" clId="Web-{03F8E86B-0FAA-4849-AC2B-65EC6F0AA4F3}" dt="2017-12-09T21:30:27.130" v="71"/>
        <pc:sldMkLst>
          <pc:docMk/>
          <pc:sldMk cId="1926837168" sldId="258"/>
        </pc:sldMkLst>
        <pc:spChg chg="mod">
          <ac:chgData name="gene olafsen" userId="e5f59384b4ca89d9" providerId="Windows Live" clId="Web-{03F8E86B-0FAA-4849-AC2B-65EC6F0AA4F3}" dt="2017-12-09T21:15:13.604" v="43"/>
          <ac:spMkLst>
            <pc:docMk/>
            <pc:sldMk cId="1926837168" sldId="258"/>
            <ac:spMk id="3" creationId="{375AF245-59D8-4CDC-8C12-6770C9D1A4F7}"/>
          </ac:spMkLst>
        </pc:spChg>
        <pc:spChg chg="add mod">
          <ac:chgData name="gene olafsen" userId="e5f59384b4ca89d9" providerId="Windows Live" clId="Web-{03F8E86B-0FAA-4849-AC2B-65EC6F0AA4F3}" dt="2017-12-09T21:29:30.380" v="57"/>
          <ac:spMkLst>
            <pc:docMk/>
            <pc:sldMk cId="1926837168" sldId="258"/>
            <ac:spMk id="6" creationId="{0A2E5935-C66D-4953-BF8E-DF35CE8C1375}"/>
          </ac:spMkLst>
        </pc:spChg>
        <pc:picChg chg="add mod">
          <ac:chgData name="gene olafsen" userId="e5f59384b4ca89d9" providerId="Windows Live" clId="Web-{03F8E86B-0FAA-4849-AC2B-65EC6F0AA4F3}" dt="2017-12-09T21:30:27.130" v="71"/>
          <ac:picMkLst>
            <pc:docMk/>
            <pc:sldMk cId="1926837168" sldId="258"/>
            <ac:picMk id="4" creationId="{32B43E74-4C0C-4069-A0DE-C4DE3971EDF2}"/>
          </ac:picMkLst>
        </pc:picChg>
      </pc:sldChg>
      <pc:sldChg chg="addSp modSp new">
        <pc:chgData name="gene olafsen" userId="e5f59384b4ca89d9" providerId="Windows Live" clId="Web-{03F8E86B-0FAA-4849-AC2B-65EC6F0AA4F3}" dt="2017-12-09T21:30:33.802" v="72"/>
        <pc:sldMkLst>
          <pc:docMk/>
          <pc:sldMk cId="47374449" sldId="259"/>
        </pc:sldMkLst>
        <pc:spChg chg="mod">
          <ac:chgData name="gene olafsen" userId="e5f59384b4ca89d9" providerId="Windows Live" clId="Web-{03F8E86B-0FAA-4849-AC2B-65EC6F0AA4F3}" dt="2017-12-09T21:30:12.661" v="65"/>
          <ac:spMkLst>
            <pc:docMk/>
            <pc:sldMk cId="47374449" sldId="259"/>
            <ac:spMk id="3" creationId="{C22735AF-7E4B-4B9A-A2A3-68A7C57E3AE8}"/>
          </ac:spMkLst>
        </pc:spChg>
        <pc:spChg chg="add">
          <ac:chgData name="gene olafsen" userId="e5f59384b4ca89d9" providerId="Windows Live" clId="Web-{03F8E86B-0FAA-4849-AC2B-65EC6F0AA4F3}" dt="2017-12-09T21:30:33.802" v="72"/>
          <ac:spMkLst>
            <pc:docMk/>
            <pc:sldMk cId="47374449" sldId="259"/>
            <ac:spMk id="7" creationId="{651A1C68-87FE-4180-93D6-63DBE43283F4}"/>
          </ac:spMkLst>
        </pc:spChg>
        <pc:picChg chg="add mod">
          <ac:chgData name="gene olafsen" userId="e5f59384b4ca89d9" providerId="Windows Live" clId="Web-{03F8E86B-0FAA-4849-AC2B-65EC6F0AA4F3}" dt="2017-12-09T21:30:17.677" v="69"/>
          <ac:picMkLst>
            <pc:docMk/>
            <pc:sldMk cId="47374449" sldId="259"/>
            <ac:picMk id="4" creationId="{67BC49C3-DA72-4A7C-B2D9-CF4163A99B1D}"/>
          </ac:picMkLst>
        </pc:picChg>
      </pc:sldChg>
      <pc:sldChg chg="addSp modSp new">
        <pc:chgData name="gene olafsen" userId="e5f59384b4ca89d9" providerId="Windows Live" clId="Web-{03F8E86B-0FAA-4849-AC2B-65EC6F0AA4F3}" dt="2017-12-09T21:32:52.004" v="79"/>
        <pc:sldMkLst>
          <pc:docMk/>
          <pc:sldMk cId="3654953644" sldId="260"/>
        </pc:sldMkLst>
        <pc:spChg chg="mod">
          <ac:chgData name="gene olafsen" userId="e5f59384b4ca89d9" providerId="Windows Live" clId="Web-{03F8E86B-0FAA-4849-AC2B-65EC6F0AA4F3}" dt="2017-12-09T21:32:40.957" v="74"/>
          <ac:spMkLst>
            <pc:docMk/>
            <pc:sldMk cId="3654953644" sldId="260"/>
            <ac:spMk id="3" creationId="{2E9C3743-CCF7-4E86-AD7F-60E0BEE9FA36}"/>
          </ac:spMkLst>
        </pc:spChg>
        <pc:picChg chg="add mod">
          <ac:chgData name="gene olafsen" userId="e5f59384b4ca89d9" providerId="Windows Live" clId="Web-{03F8E86B-0FAA-4849-AC2B-65EC6F0AA4F3}" dt="2017-12-09T21:32:52.004" v="79"/>
          <ac:picMkLst>
            <pc:docMk/>
            <pc:sldMk cId="3654953644" sldId="260"/>
            <ac:picMk id="4" creationId="{5B364F0F-6255-4778-97E4-4B686CA7D53D}"/>
          </ac:picMkLst>
        </pc:picChg>
      </pc:sldChg>
    </pc:docChg>
  </pc:docChgLst>
  <pc:docChgLst>
    <pc:chgData name="gene olafsen" userId="e5f59384b4ca89d9" providerId="Windows Live" clId="Web-{3AA11271-83E3-4002-82ED-B991B1750D5E}"/>
    <pc:docChg chg="addSld delSld modSld sldOrd modSection">
      <pc:chgData name="gene olafsen" userId="e5f59384b4ca89d9" providerId="Windows Live" clId="Web-{3AA11271-83E3-4002-82ED-B991B1750D5E}" dt="2017-12-12T20:59:48.123" v="747"/>
      <pc:docMkLst>
        <pc:docMk/>
      </pc:docMkLst>
      <pc:sldChg chg="ord">
        <pc:chgData name="gene olafsen" userId="e5f59384b4ca89d9" providerId="Windows Live" clId="Web-{3AA11271-83E3-4002-82ED-B991B1750D5E}" dt="2017-12-12T19:15:42.726" v="6"/>
        <pc:sldMkLst>
          <pc:docMk/>
          <pc:sldMk cId="3094111420" sldId="257"/>
        </pc:sldMkLst>
      </pc:sldChg>
      <pc:sldChg chg="modSp ord">
        <pc:chgData name="gene olafsen" userId="e5f59384b4ca89d9" providerId="Windows Live" clId="Web-{3AA11271-83E3-4002-82ED-B991B1750D5E}" dt="2017-12-12T19:23:05.973" v="21"/>
        <pc:sldMkLst>
          <pc:docMk/>
          <pc:sldMk cId="1926837168" sldId="258"/>
        </pc:sldMkLst>
        <pc:spChg chg="mod">
          <ac:chgData name="gene olafsen" userId="e5f59384b4ca89d9" providerId="Windows Live" clId="Web-{3AA11271-83E3-4002-82ED-B991B1750D5E}" dt="2017-12-12T19:23:05.973" v="21"/>
          <ac:spMkLst>
            <pc:docMk/>
            <pc:sldMk cId="1926837168" sldId="258"/>
            <ac:spMk id="2" creationId="{20C58D94-1546-4D45-8926-BDA25EA6CD70}"/>
          </ac:spMkLst>
        </pc:spChg>
      </pc:sldChg>
      <pc:sldChg chg="modSp ord">
        <pc:chgData name="gene olafsen" userId="e5f59384b4ca89d9" providerId="Windows Live" clId="Web-{3AA11271-83E3-4002-82ED-B991B1750D5E}" dt="2017-12-12T19:26:56.175" v="120"/>
        <pc:sldMkLst>
          <pc:docMk/>
          <pc:sldMk cId="47374449" sldId="259"/>
        </pc:sldMkLst>
        <pc:spChg chg="mod">
          <ac:chgData name="gene olafsen" userId="e5f59384b4ca89d9" providerId="Windows Live" clId="Web-{3AA11271-83E3-4002-82ED-B991B1750D5E}" dt="2017-12-12T19:25:29.113" v="89"/>
          <ac:spMkLst>
            <pc:docMk/>
            <pc:sldMk cId="47374449" sldId="259"/>
            <ac:spMk id="2" creationId="{3F5F0DFF-F8CA-47FE-BF08-DF31BE6794A0}"/>
          </ac:spMkLst>
        </pc:spChg>
        <pc:spChg chg="mod">
          <ac:chgData name="gene olafsen" userId="e5f59384b4ca89d9" providerId="Windows Live" clId="Web-{3AA11271-83E3-4002-82ED-B991B1750D5E}" dt="2017-12-12T19:26:55.206" v="118"/>
          <ac:spMkLst>
            <pc:docMk/>
            <pc:sldMk cId="47374449" sldId="259"/>
            <ac:spMk id="3" creationId="{C22735AF-7E4B-4B9A-A2A3-68A7C57E3AE8}"/>
          </ac:spMkLst>
        </pc:spChg>
        <pc:picChg chg="mod">
          <ac:chgData name="gene olafsen" userId="e5f59384b4ca89d9" providerId="Windows Live" clId="Web-{3AA11271-83E3-4002-82ED-B991B1750D5E}" dt="2017-12-12T19:26:56.175" v="120"/>
          <ac:picMkLst>
            <pc:docMk/>
            <pc:sldMk cId="47374449" sldId="259"/>
            <ac:picMk id="4" creationId="{67BC49C3-DA72-4A7C-B2D9-CF4163A99B1D}"/>
          </ac:picMkLst>
        </pc:picChg>
      </pc:sldChg>
      <pc:sldChg chg="ord">
        <pc:chgData name="gene olafsen" userId="e5f59384b4ca89d9" providerId="Windows Live" clId="Web-{3AA11271-83E3-4002-82ED-B991B1750D5E}" dt="2017-12-12T20:27:02.183" v="414"/>
        <pc:sldMkLst>
          <pc:docMk/>
          <pc:sldMk cId="3654953644" sldId="260"/>
        </pc:sldMkLst>
      </pc:sldChg>
      <pc:sldChg chg="del">
        <pc:chgData name="gene olafsen" userId="e5f59384b4ca89d9" providerId="Windows Live" clId="Web-{3AA11271-83E3-4002-82ED-B991B1750D5E}" dt="2017-12-12T19:16:44.757" v="7"/>
        <pc:sldMkLst>
          <pc:docMk/>
          <pc:sldMk cId="2915454864" sldId="271"/>
        </pc:sldMkLst>
      </pc:sldChg>
      <pc:sldChg chg="modSp">
        <pc:chgData name="gene olafsen" userId="e5f59384b4ca89d9" providerId="Windows Live" clId="Web-{3AA11271-83E3-4002-82ED-B991B1750D5E}" dt="2017-12-12T20:27:49.558" v="423"/>
        <pc:sldMkLst>
          <pc:docMk/>
          <pc:sldMk cId="2157637689" sldId="276"/>
        </pc:sldMkLst>
        <pc:spChg chg="mod">
          <ac:chgData name="gene olafsen" userId="e5f59384b4ca89d9" providerId="Windows Live" clId="Web-{3AA11271-83E3-4002-82ED-B991B1750D5E}" dt="2017-12-12T20:27:49.558" v="423"/>
          <ac:spMkLst>
            <pc:docMk/>
            <pc:sldMk cId="2157637689" sldId="276"/>
            <ac:spMk id="2" creationId="{0D920AA3-3181-4F56-B6F5-27823993EBE5}"/>
          </ac:spMkLst>
        </pc:spChg>
        <pc:spChg chg="mod">
          <ac:chgData name="gene olafsen" userId="e5f59384b4ca89d9" providerId="Windows Live" clId="Web-{3AA11271-83E3-4002-82ED-B991B1750D5E}" dt="2017-12-12T19:49:09.260" v="269"/>
          <ac:spMkLst>
            <pc:docMk/>
            <pc:sldMk cId="2157637689" sldId="276"/>
            <ac:spMk id="3" creationId="{F0A80372-4048-4FFB-AA02-FB0BE87AC7F1}"/>
          </ac:spMkLst>
        </pc:spChg>
      </pc:sldChg>
      <pc:sldChg chg="modSp">
        <pc:chgData name="gene olafsen" userId="e5f59384b4ca89d9" providerId="Windows Live" clId="Web-{3AA11271-83E3-4002-82ED-B991B1750D5E}" dt="2017-12-12T19:38:21.873" v="173"/>
        <pc:sldMkLst>
          <pc:docMk/>
          <pc:sldMk cId="1699420613" sldId="278"/>
        </pc:sldMkLst>
        <pc:spChg chg="mod">
          <ac:chgData name="gene olafsen" userId="e5f59384b4ca89d9" providerId="Windows Live" clId="Web-{3AA11271-83E3-4002-82ED-B991B1750D5E}" dt="2017-12-12T19:36:28.452" v="131"/>
          <ac:spMkLst>
            <pc:docMk/>
            <pc:sldMk cId="1699420613" sldId="278"/>
            <ac:spMk id="2" creationId="{1EBB91F2-9CCA-43EC-B0EC-235D82F30F70}"/>
          </ac:spMkLst>
        </pc:spChg>
        <pc:spChg chg="mod">
          <ac:chgData name="gene olafsen" userId="e5f59384b4ca89d9" providerId="Windows Live" clId="Web-{3AA11271-83E3-4002-82ED-B991B1750D5E}" dt="2017-12-12T19:38:21.873" v="173"/>
          <ac:spMkLst>
            <pc:docMk/>
            <pc:sldMk cId="1699420613" sldId="278"/>
            <ac:spMk id="3" creationId="{17D18C2D-405E-4F80-B912-D54D545FC1CC}"/>
          </ac:spMkLst>
        </pc:spChg>
      </pc:sldChg>
      <pc:sldChg chg="del ord">
        <pc:chgData name="gene olafsen" userId="e5f59384b4ca89d9" providerId="Windows Live" clId="Web-{3AA11271-83E3-4002-82ED-B991B1750D5E}" dt="2017-12-12T19:42:14.044" v="228"/>
        <pc:sldMkLst>
          <pc:docMk/>
          <pc:sldMk cId="2415099750" sldId="279"/>
        </pc:sldMkLst>
      </pc:sldChg>
      <pc:sldChg chg="addSp modSp">
        <pc:chgData name="gene olafsen" userId="e5f59384b4ca89d9" providerId="Windows Live" clId="Web-{3AA11271-83E3-4002-82ED-B991B1750D5E}" dt="2017-12-12T19:24:53.097" v="64"/>
        <pc:sldMkLst>
          <pc:docMk/>
          <pc:sldMk cId="205511767" sldId="280"/>
        </pc:sldMkLst>
        <pc:spChg chg="mod">
          <ac:chgData name="gene olafsen" userId="e5f59384b4ca89d9" providerId="Windows Live" clId="Web-{3AA11271-83E3-4002-82ED-B991B1750D5E}" dt="2017-12-12T19:23:57.254" v="38"/>
          <ac:spMkLst>
            <pc:docMk/>
            <pc:sldMk cId="205511767" sldId="280"/>
            <ac:spMk id="3" creationId="{CA3F276F-9B78-4D09-99B2-452FB454DBC2}"/>
          </ac:spMkLst>
        </pc:spChg>
        <pc:spChg chg="add mod">
          <ac:chgData name="gene olafsen" userId="e5f59384b4ca89d9" providerId="Windows Live" clId="Web-{3AA11271-83E3-4002-82ED-B991B1750D5E}" dt="2017-12-12T19:24:53.097" v="64"/>
          <ac:spMkLst>
            <pc:docMk/>
            <pc:sldMk cId="205511767" sldId="280"/>
            <ac:spMk id="6" creationId="{F5CA4717-C894-4D50-B97D-185D39061D60}"/>
          </ac:spMkLst>
        </pc:spChg>
        <pc:picChg chg="add mod">
          <ac:chgData name="gene olafsen" userId="e5f59384b4ca89d9" providerId="Windows Live" clId="Web-{3AA11271-83E3-4002-82ED-B991B1750D5E}" dt="2017-12-12T19:24:26.191" v="44"/>
          <ac:picMkLst>
            <pc:docMk/>
            <pc:sldMk cId="205511767" sldId="280"/>
            <ac:picMk id="4" creationId="{DDE6D7EC-3D11-4711-8B4C-AB4E16EC39D8}"/>
          </ac:picMkLst>
        </pc:picChg>
      </pc:sldChg>
      <pc:sldChg chg="modSp new ord">
        <pc:chgData name="gene olafsen" userId="e5f59384b4ca89d9" providerId="Windows Live" clId="Web-{3AA11271-83E3-4002-82ED-B991B1750D5E}" dt="2017-12-12T20:27:14.605" v="415"/>
        <pc:sldMkLst>
          <pc:docMk/>
          <pc:sldMk cId="258389648" sldId="283"/>
        </pc:sldMkLst>
        <pc:spChg chg="mod">
          <ac:chgData name="gene olafsen" userId="e5f59384b4ca89d9" providerId="Windows Live" clId="Web-{3AA11271-83E3-4002-82ED-B991B1750D5E}" dt="2017-12-12T19:39:29.467" v="181"/>
          <ac:spMkLst>
            <pc:docMk/>
            <pc:sldMk cId="258389648" sldId="283"/>
            <ac:spMk id="2" creationId="{DC31DF0F-D339-46BD-8E95-BD4D3A21AC32}"/>
          </ac:spMkLst>
        </pc:spChg>
        <pc:spChg chg="mod">
          <ac:chgData name="gene olafsen" userId="e5f59384b4ca89d9" providerId="Windows Live" clId="Web-{3AA11271-83E3-4002-82ED-B991B1750D5E}" dt="2017-12-12T19:39:59.217" v="196"/>
          <ac:spMkLst>
            <pc:docMk/>
            <pc:sldMk cId="258389648" sldId="283"/>
            <ac:spMk id="3" creationId="{EEDCD9FE-A6D9-4E0B-9C5B-F04ED936A393}"/>
          </ac:spMkLst>
        </pc:spChg>
      </pc:sldChg>
      <pc:sldChg chg="addSp delSp modSp new">
        <pc:chgData name="gene olafsen" userId="e5f59384b4ca89d9" providerId="Windows Live" clId="Web-{3AA11271-83E3-4002-82ED-B991B1750D5E}" dt="2017-12-12T19:41:52.247" v="227"/>
        <pc:sldMkLst>
          <pc:docMk/>
          <pc:sldMk cId="132475503" sldId="284"/>
        </pc:sldMkLst>
        <pc:spChg chg="mod">
          <ac:chgData name="gene olafsen" userId="e5f59384b4ca89d9" providerId="Windows Live" clId="Web-{3AA11271-83E3-4002-82ED-B991B1750D5E}" dt="2017-12-12T19:40:20.435" v="209"/>
          <ac:spMkLst>
            <pc:docMk/>
            <pc:sldMk cId="132475503" sldId="284"/>
            <ac:spMk id="2" creationId="{A5450B57-BB16-48E3-AA73-5553356211A5}"/>
          </ac:spMkLst>
        </pc:spChg>
        <pc:spChg chg="del">
          <ac:chgData name="gene olafsen" userId="e5f59384b4ca89d9" providerId="Windows Live" clId="Web-{3AA11271-83E3-4002-82ED-B991B1750D5E}" dt="2017-12-12T19:41:43.591" v="223"/>
          <ac:spMkLst>
            <pc:docMk/>
            <pc:sldMk cId="132475503" sldId="284"/>
            <ac:spMk id="3" creationId="{1EC6739F-F686-4787-BA52-0CF1277E5B5F}"/>
          </ac:spMkLst>
        </pc:spChg>
        <pc:picChg chg="add mod ord">
          <ac:chgData name="gene olafsen" userId="e5f59384b4ca89d9" providerId="Windows Live" clId="Web-{3AA11271-83E3-4002-82ED-B991B1750D5E}" dt="2017-12-12T19:41:52.247" v="227"/>
          <ac:picMkLst>
            <pc:docMk/>
            <pc:sldMk cId="132475503" sldId="284"/>
            <ac:picMk id="4" creationId="{776E97E3-7971-4E9C-B187-319C8DA93364}"/>
          </ac:picMkLst>
        </pc:picChg>
      </pc:sldChg>
      <pc:sldChg chg="addSp delSp modSp new ord">
        <pc:chgData name="gene olafsen" userId="e5f59384b4ca89d9" providerId="Windows Live" clId="Web-{3AA11271-83E3-4002-82ED-B991B1750D5E}" dt="2017-12-12T20:26:57.183" v="413"/>
        <pc:sldMkLst>
          <pc:docMk/>
          <pc:sldMk cId="3418436067" sldId="285"/>
        </pc:sldMkLst>
        <pc:spChg chg="mod">
          <ac:chgData name="gene olafsen" userId="e5f59384b4ca89d9" providerId="Windows Live" clId="Web-{3AA11271-83E3-4002-82ED-B991B1750D5E}" dt="2017-12-12T19:40:28.701" v="217"/>
          <ac:spMkLst>
            <pc:docMk/>
            <pc:sldMk cId="3418436067" sldId="285"/>
            <ac:spMk id="2" creationId="{2FB53A1F-9711-4295-9594-856BBF7D9511}"/>
          </ac:spMkLst>
        </pc:spChg>
        <pc:spChg chg="del">
          <ac:chgData name="gene olafsen" userId="e5f59384b4ca89d9" providerId="Windows Live" clId="Web-{3AA11271-83E3-4002-82ED-B991B1750D5E}" dt="2017-12-12T19:41:21.810" v="220"/>
          <ac:spMkLst>
            <pc:docMk/>
            <pc:sldMk cId="3418436067" sldId="285"/>
            <ac:spMk id="3" creationId="{DE166F97-33D1-4165-9669-DDC4E3EFEBF3}"/>
          </ac:spMkLst>
        </pc:spChg>
        <pc:picChg chg="add mod ord">
          <ac:chgData name="gene olafsen" userId="e5f59384b4ca89d9" providerId="Windows Live" clId="Web-{3AA11271-83E3-4002-82ED-B991B1750D5E}" dt="2017-12-12T19:41:34.403" v="222"/>
          <ac:picMkLst>
            <pc:docMk/>
            <pc:sldMk cId="3418436067" sldId="285"/>
            <ac:picMk id="4" creationId="{22191D99-94B8-4EBE-892E-4894C6EB9523}"/>
          </ac:picMkLst>
        </pc:picChg>
      </pc:sldChg>
      <pc:sldChg chg="addSp modSp new">
        <pc:chgData name="gene olafsen" userId="e5f59384b4ca89d9" providerId="Windows Live" clId="Web-{3AA11271-83E3-4002-82ED-B991B1750D5E}" dt="2017-12-12T19:51:15.822" v="314"/>
        <pc:sldMkLst>
          <pc:docMk/>
          <pc:sldMk cId="1522751028" sldId="286"/>
        </pc:sldMkLst>
        <pc:spChg chg="mod">
          <ac:chgData name="gene olafsen" userId="e5f59384b4ca89d9" providerId="Windows Live" clId="Web-{3AA11271-83E3-4002-82ED-B991B1750D5E}" dt="2017-12-12T19:49:17.854" v="276"/>
          <ac:spMkLst>
            <pc:docMk/>
            <pc:sldMk cId="1522751028" sldId="286"/>
            <ac:spMk id="2" creationId="{24C26123-756F-4678-BD1F-38BC9BEA4B32}"/>
          </ac:spMkLst>
        </pc:spChg>
        <pc:spChg chg="mod">
          <ac:chgData name="gene olafsen" userId="e5f59384b4ca89d9" providerId="Windows Live" clId="Web-{3AA11271-83E3-4002-82ED-B991B1750D5E}" dt="2017-12-12T19:50:34.666" v="297"/>
          <ac:spMkLst>
            <pc:docMk/>
            <pc:sldMk cId="1522751028" sldId="286"/>
            <ac:spMk id="3" creationId="{C93D0247-4F49-46BD-9E90-E514233F9741}"/>
          </ac:spMkLst>
        </pc:spChg>
        <pc:spChg chg="add mod">
          <ac:chgData name="gene olafsen" userId="e5f59384b4ca89d9" providerId="Windows Live" clId="Web-{3AA11271-83E3-4002-82ED-B991B1750D5E}" dt="2017-12-12T19:51:15.822" v="314"/>
          <ac:spMkLst>
            <pc:docMk/>
            <pc:sldMk cId="1522751028" sldId="286"/>
            <ac:spMk id="4" creationId="{1D49DF0D-891B-4E93-B1BF-D59AAD460C33}"/>
          </ac:spMkLst>
        </pc:spChg>
      </pc:sldChg>
      <pc:sldChg chg="modSp new">
        <pc:chgData name="gene olafsen" userId="e5f59384b4ca89d9" providerId="Windows Live" clId="Web-{3AA11271-83E3-4002-82ED-B991B1750D5E}" dt="2017-12-12T20:10:11.080" v="358"/>
        <pc:sldMkLst>
          <pc:docMk/>
          <pc:sldMk cId="576347864" sldId="287"/>
        </pc:sldMkLst>
        <pc:spChg chg="mod">
          <ac:chgData name="gene olafsen" userId="e5f59384b4ca89d9" providerId="Windows Live" clId="Web-{3AA11271-83E3-4002-82ED-B991B1750D5E}" dt="2017-12-12T20:07:25.175" v="336"/>
          <ac:spMkLst>
            <pc:docMk/>
            <pc:sldMk cId="576347864" sldId="287"/>
            <ac:spMk id="2" creationId="{D78238E9-9F47-484F-95C6-FC624301F4A3}"/>
          </ac:spMkLst>
        </pc:spChg>
        <pc:spChg chg="mod">
          <ac:chgData name="gene olafsen" userId="e5f59384b4ca89d9" providerId="Windows Live" clId="Web-{3AA11271-83E3-4002-82ED-B991B1750D5E}" dt="2017-12-12T20:10:11.080" v="358"/>
          <ac:spMkLst>
            <pc:docMk/>
            <pc:sldMk cId="576347864" sldId="287"/>
            <ac:spMk id="3" creationId="{78BCBE23-59D1-4885-B64C-30032429722A}"/>
          </ac:spMkLst>
        </pc:spChg>
      </pc:sldChg>
      <pc:sldChg chg="addSp modSp new">
        <pc:chgData name="gene olafsen" userId="e5f59384b4ca89d9" providerId="Windows Live" clId="Web-{3AA11271-83E3-4002-82ED-B991B1750D5E}" dt="2017-12-12T20:24:50.934" v="410"/>
        <pc:sldMkLst>
          <pc:docMk/>
          <pc:sldMk cId="3992274205" sldId="288"/>
        </pc:sldMkLst>
        <pc:spChg chg="mod">
          <ac:chgData name="gene olafsen" userId="e5f59384b4ca89d9" providerId="Windows Live" clId="Web-{3AA11271-83E3-4002-82ED-B991B1750D5E}" dt="2017-12-12T20:18:55.014" v="375"/>
          <ac:spMkLst>
            <pc:docMk/>
            <pc:sldMk cId="3992274205" sldId="288"/>
            <ac:spMk id="2" creationId="{B9C73B43-DB5E-42A4-B2D7-0DE888865688}"/>
          </ac:spMkLst>
        </pc:spChg>
        <pc:spChg chg="mod">
          <ac:chgData name="gene olafsen" userId="e5f59384b4ca89d9" providerId="Windows Live" clId="Web-{3AA11271-83E3-4002-82ED-B991B1750D5E}" dt="2017-12-12T20:24:50.934" v="410"/>
          <ac:spMkLst>
            <pc:docMk/>
            <pc:sldMk cId="3992274205" sldId="288"/>
            <ac:spMk id="3" creationId="{E0F62A25-E512-4B19-8B27-9B41BD9992F2}"/>
          </ac:spMkLst>
        </pc:spChg>
        <pc:spChg chg="add mod">
          <ac:chgData name="gene olafsen" userId="e5f59384b4ca89d9" providerId="Windows Live" clId="Web-{3AA11271-83E3-4002-82ED-B991B1750D5E}" dt="2017-12-12T20:24:42.387" v="409"/>
          <ac:spMkLst>
            <pc:docMk/>
            <pc:sldMk cId="3992274205" sldId="288"/>
            <ac:spMk id="4" creationId="{9E392ED3-C8DA-4E83-B76D-1CFDC1FB8EDD}"/>
          </ac:spMkLst>
        </pc:spChg>
      </pc:sldChg>
      <pc:sldChg chg="addSp modSp new ord">
        <pc:chgData name="gene olafsen" userId="e5f59384b4ca89d9" providerId="Windows Live" clId="Web-{3AA11271-83E3-4002-82ED-B991B1750D5E}" dt="2017-12-12T20:59:48.123" v="746"/>
        <pc:sldMkLst>
          <pc:docMk/>
          <pc:sldMk cId="3691284583" sldId="289"/>
        </pc:sldMkLst>
        <pc:spChg chg="mod">
          <ac:chgData name="gene olafsen" userId="e5f59384b4ca89d9" providerId="Windows Live" clId="Web-{3AA11271-83E3-4002-82ED-B991B1750D5E}" dt="2017-12-12T20:39:28.804" v="552"/>
          <ac:spMkLst>
            <pc:docMk/>
            <pc:sldMk cId="3691284583" sldId="289"/>
            <ac:spMk id="2" creationId="{6FEC1447-A09D-41E7-B849-093FBFDDEFF4}"/>
          </ac:spMkLst>
        </pc:spChg>
        <pc:spChg chg="mod">
          <ac:chgData name="gene olafsen" userId="e5f59384b4ca89d9" providerId="Windows Live" clId="Web-{3AA11271-83E3-4002-82ED-B991B1750D5E}" dt="2017-12-12T20:59:48.123" v="746"/>
          <ac:spMkLst>
            <pc:docMk/>
            <pc:sldMk cId="3691284583" sldId="289"/>
            <ac:spMk id="3" creationId="{AB290F03-2A3C-4F5B-9BC5-D4E8E25B3307}"/>
          </ac:spMkLst>
        </pc:spChg>
        <pc:spChg chg="add mod">
          <ac:chgData name="gene olafsen" userId="e5f59384b4ca89d9" providerId="Windows Live" clId="Web-{3AA11271-83E3-4002-82ED-B991B1750D5E}" dt="2017-12-12T20:44:20.864" v="724"/>
          <ac:spMkLst>
            <pc:docMk/>
            <pc:sldMk cId="3691284583" sldId="289"/>
            <ac:spMk id="5" creationId="{37A68CA1-0690-4941-93A9-AC134EB00D90}"/>
          </ac:spMkLst>
        </pc:spChg>
      </pc:sldChg>
      <pc:sldChg chg="modSp new">
        <pc:chgData name="gene olafsen" userId="e5f59384b4ca89d9" providerId="Windows Live" clId="Web-{3AA11271-83E3-4002-82ED-B991B1750D5E}" dt="2017-12-12T20:39:19.725" v="541"/>
        <pc:sldMkLst>
          <pc:docMk/>
          <pc:sldMk cId="1735479760" sldId="290"/>
        </pc:sldMkLst>
        <pc:spChg chg="mod">
          <ac:chgData name="gene olafsen" userId="e5f59384b4ca89d9" providerId="Windows Live" clId="Web-{3AA11271-83E3-4002-82ED-B991B1750D5E}" dt="2017-12-12T20:39:19.725" v="541"/>
          <ac:spMkLst>
            <pc:docMk/>
            <pc:sldMk cId="1735479760" sldId="290"/>
            <ac:spMk id="2" creationId="{29F3019F-A7B3-49F9-99A4-C2E17ED98CB0}"/>
          </ac:spMkLst>
        </pc:spChg>
        <pc:spChg chg="mod">
          <ac:chgData name="gene olafsen" userId="e5f59384b4ca89d9" providerId="Windows Live" clId="Web-{3AA11271-83E3-4002-82ED-B991B1750D5E}" dt="2017-12-12T20:33:09.587" v="531"/>
          <ac:spMkLst>
            <pc:docMk/>
            <pc:sldMk cId="1735479760" sldId="290"/>
            <ac:spMk id="3" creationId="{20A701B3-4A79-436C-9E93-77739094FFC5}"/>
          </ac:spMkLst>
        </pc:spChg>
      </pc:sldChg>
      <pc:sldChg chg="new">
        <pc:chgData name="gene olafsen" userId="e5f59384b4ca89d9" providerId="Windows Live" clId="Web-{3AA11271-83E3-4002-82ED-B991B1750D5E}" dt="2017-12-12T20:17:33.421" v="362"/>
        <pc:sldMkLst>
          <pc:docMk/>
          <pc:sldMk cId="237004094" sldId="291"/>
        </pc:sldMkLst>
      </pc:sldChg>
    </pc:docChg>
  </pc:docChgLst>
  <pc:docChgLst>
    <pc:chgData name="gene olafsen" userId="e5f59384b4ca89d9" providerId="Windows Live" clId="Web-{3CC091E3-5D9D-4500-B775-DA1472BDF91F}"/>
    <pc:docChg chg="addSld modSld modSection">
      <pc:chgData name="gene olafsen" userId="e5f59384b4ca89d9" providerId="Windows Live" clId="Web-{3CC091E3-5D9D-4500-B775-DA1472BDF91F}" dt="2017-12-11T18:59:42.780" v="159"/>
      <pc:docMkLst>
        <pc:docMk/>
      </pc:docMkLst>
      <pc:sldChg chg="addSp modSp">
        <pc:chgData name="gene olafsen" userId="e5f59384b4ca89d9" providerId="Windows Live" clId="Web-{3CC091E3-5D9D-4500-B775-DA1472BDF91F}" dt="2017-12-11T18:51:39.377" v="46"/>
        <pc:sldMkLst>
          <pc:docMk/>
          <pc:sldMk cId="3094111420" sldId="257"/>
        </pc:sldMkLst>
        <pc:spChg chg="mod">
          <ac:chgData name="gene olafsen" userId="e5f59384b4ca89d9" providerId="Windows Live" clId="Web-{3CC091E3-5D9D-4500-B775-DA1472BDF91F}" dt="2017-12-11T18:46:55.832" v="8"/>
          <ac:spMkLst>
            <pc:docMk/>
            <pc:sldMk cId="3094111420" sldId="257"/>
            <ac:spMk id="2" creationId="{126C9A67-C578-474C-9265-2E60CB99FE1F}"/>
          </ac:spMkLst>
        </pc:spChg>
        <pc:spChg chg="mod">
          <ac:chgData name="gene olafsen" userId="e5f59384b4ca89d9" providerId="Windows Live" clId="Web-{3CC091E3-5D9D-4500-B775-DA1472BDF91F}" dt="2017-12-11T18:51:25.721" v="40"/>
          <ac:spMkLst>
            <pc:docMk/>
            <pc:sldMk cId="3094111420" sldId="257"/>
            <ac:spMk id="3" creationId="{D9C0598C-2E79-49DC-BC5C-F0C74AD0892F}"/>
          </ac:spMkLst>
        </pc:spChg>
        <pc:picChg chg="add mod">
          <ac:chgData name="gene olafsen" userId="e5f59384b4ca89d9" providerId="Windows Live" clId="Web-{3CC091E3-5D9D-4500-B775-DA1472BDF91F}" dt="2017-12-11T18:51:39.377" v="46"/>
          <ac:picMkLst>
            <pc:docMk/>
            <pc:sldMk cId="3094111420" sldId="257"/>
            <ac:picMk id="4" creationId="{20220714-9846-4769-8DCF-139233D52E23}"/>
          </ac:picMkLst>
        </pc:picChg>
      </pc:sldChg>
      <pc:sldChg chg="modSp new">
        <pc:chgData name="gene olafsen" userId="e5f59384b4ca89d9" providerId="Windows Live" clId="Web-{3CC091E3-5D9D-4500-B775-DA1472BDF91F}" dt="2017-12-11T18:57:16.312" v="111"/>
        <pc:sldMkLst>
          <pc:docMk/>
          <pc:sldMk cId="1157315689" sldId="261"/>
        </pc:sldMkLst>
        <pc:spChg chg="mod">
          <ac:chgData name="gene olafsen" userId="e5f59384b4ca89d9" providerId="Windows Live" clId="Web-{3CC091E3-5D9D-4500-B775-DA1472BDF91F}" dt="2017-12-11T18:52:39.861" v="60"/>
          <ac:spMkLst>
            <pc:docMk/>
            <pc:sldMk cId="1157315689" sldId="261"/>
            <ac:spMk id="2" creationId="{D68B7166-0166-4662-AED2-B0871174FBDB}"/>
          </ac:spMkLst>
        </pc:spChg>
        <pc:spChg chg="mod">
          <ac:chgData name="gene olafsen" userId="e5f59384b4ca89d9" providerId="Windows Live" clId="Web-{3CC091E3-5D9D-4500-B775-DA1472BDF91F}" dt="2017-12-11T18:57:16.312" v="111"/>
          <ac:spMkLst>
            <pc:docMk/>
            <pc:sldMk cId="1157315689" sldId="261"/>
            <ac:spMk id="3" creationId="{3686996B-3C4A-462D-8B61-9AE0DF3C962F}"/>
          </ac:spMkLst>
        </pc:spChg>
      </pc:sldChg>
      <pc:sldChg chg="modSp new">
        <pc:chgData name="gene olafsen" userId="e5f59384b4ca89d9" providerId="Windows Live" clId="Web-{3CC091E3-5D9D-4500-B775-DA1472BDF91F}" dt="2017-12-11T18:58:04.171" v="128"/>
        <pc:sldMkLst>
          <pc:docMk/>
          <pc:sldMk cId="2195484881" sldId="262"/>
        </pc:sldMkLst>
        <pc:spChg chg="mod">
          <ac:chgData name="gene olafsen" userId="e5f59384b4ca89d9" providerId="Windows Live" clId="Web-{3CC091E3-5D9D-4500-B775-DA1472BDF91F}" dt="2017-12-11T18:58:04.171" v="128"/>
          <ac:spMkLst>
            <pc:docMk/>
            <pc:sldMk cId="2195484881" sldId="262"/>
            <ac:spMk id="2" creationId="{F10A4B8C-DD7B-4022-9929-9D4023BF6A77}"/>
          </ac:spMkLst>
        </pc:spChg>
      </pc:sldChg>
      <pc:sldChg chg="modSp new">
        <pc:chgData name="gene olafsen" userId="e5f59384b4ca89d9" providerId="Windows Live" clId="Web-{3CC091E3-5D9D-4500-B775-DA1472BDF91F}" dt="2017-12-11T18:57:36.109" v="120"/>
        <pc:sldMkLst>
          <pc:docMk/>
          <pc:sldMk cId="2756652920" sldId="263"/>
        </pc:sldMkLst>
        <pc:spChg chg="mod">
          <ac:chgData name="gene olafsen" userId="e5f59384b4ca89d9" providerId="Windows Live" clId="Web-{3CC091E3-5D9D-4500-B775-DA1472BDF91F}" dt="2017-12-11T18:57:29.500" v="115"/>
          <ac:spMkLst>
            <pc:docMk/>
            <pc:sldMk cId="2756652920" sldId="263"/>
            <ac:spMk id="2" creationId="{B40CC69F-5C75-4D5F-898C-E300C2095BA4}"/>
          </ac:spMkLst>
        </pc:spChg>
        <pc:spChg chg="mod">
          <ac:chgData name="gene olafsen" userId="e5f59384b4ca89d9" providerId="Windows Live" clId="Web-{3CC091E3-5D9D-4500-B775-DA1472BDF91F}" dt="2017-12-11T18:57:36.109" v="120"/>
          <ac:spMkLst>
            <pc:docMk/>
            <pc:sldMk cId="2756652920" sldId="263"/>
            <ac:spMk id="3" creationId="{9AA9BA8F-FA0C-4A45-B4FA-B9F0CC9F2807}"/>
          </ac:spMkLst>
        </pc:spChg>
      </pc:sldChg>
      <pc:sldChg chg="modSp new">
        <pc:chgData name="gene olafsen" userId="e5f59384b4ca89d9" providerId="Windows Live" clId="Web-{3CC091E3-5D9D-4500-B775-DA1472BDF91F}" dt="2017-12-11T18:59:32.171" v="153"/>
        <pc:sldMkLst>
          <pc:docMk/>
          <pc:sldMk cId="2835063500" sldId="264"/>
        </pc:sldMkLst>
        <pc:spChg chg="mod">
          <ac:chgData name="gene olafsen" userId="e5f59384b4ca89d9" providerId="Windows Live" clId="Web-{3CC091E3-5D9D-4500-B775-DA1472BDF91F}" dt="2017-12-11T18:59:32.171" v="153"/>
          <ac:spMkLst>
            <pc:docMk/>
            <pc:sldMk cId="2835063500" sldId="264"/>
            <ac:spMk id="2" creationId="{BD455D04-BE53-479C-AFA5-7F819535CB57}"/>
          </ac:spMkLst>
        </pc:spChg>
      </pc:sldChg>
      <pc:sldChg chg="modSp new">
        <pc:chgData name="gene olafsen" userId="e5f59384b4ca89d9" providerId="Windows Live" clId="Web-{3CC091E3-5D9D-4500-B775-DA1472BDF91F}" dt="2017-12-11T18:59:01.218" v="150"/>
        <pc:sldMkLst>
          <pc:docMk/>
          <pc:sldMk cId="3131081828" sldId="265"/>
        </pc:sldMkLst>
        <pc:spChg chg="mod">
          <ac:chgData name="gene olafsen" userId="e5f59384b4ca89d9" providerId="Windows Live" clId="Web-{3CC091E3-5D9D-4500-B775-DA1472BDF91F}" dt="2017-12-11T18:59:01.218" v="150"/>
          <ac:spMkLst>
            <pc:docMk/>
            <pc:sldMk cId="3131081828" sldId="265"/>
            <ac:spMk id="2" creationId="{FA179CDB-8198-4E46-8802-4B34CEC1DE2D}"/>
          </ac:spMkLst>
        </pc:spChg>
      </pc:sldChg>
      <pc:sldChg chg="modSp new">
        <pc:chgData name="gene olafsen" userId="e5f59384b4ca89d9" providerId="Windows Live" clId="Web-{3CC091E3-5D9D-4500-B775-DA1472BDF91F}" dt="2017-12-11T18:58:17.640" v="135"/>
        <pc:sldMkLst>
          <pc:docMk/>
          <pc:sldMk cId="3908762450" sldId="266"/>
        </pc:sldMkLst>
        <pc:spChg chg="mod">
          <ac:chgData name="gene olafsen" userId="e5f59384b4ca89d9" providerId="Windows Live" clId="Web-{3CC091E3-5D9D-4500-B775-DA1472BDF91F}" dt="2017-12-11T18:58:17.640" v="135"/>
          <ac:spMkLst>
            <pc:docMk/>
            <pc:sldMk cId="3908762450" sldId="266"/>
            <ac:spMk id="2" creationId="{832A46CF-9BB1-4084-A0F6-3C70CF8D3CCD}"/>
          </ac:spMkLst>
        </pc:spChg>
      </pc:sldChg>
      <pc:sldChg chg="new">
        <pc:chgData name="gene olafsen" userId="e5f59384b4ca89d9" providerId="Windows Live" clId="Web-{3CC091E3-5D9D-4500-B775-DA1472BDF91F}" dt="2017-12-11T18:59:36.530" v="156"/>
        <pc:sldMkLst>
          <pc:docMk/>
          <pc:sldMk cId="3979179993" sldId="267"/>
        </pc:sldMkLst>
      </pc:sldChg>
      <pc:sldChg chg="new">
        <pc:chgData name="gene olafsen" userId="e5f59384b4ca89d9" providerId="Windows Live" clId="Web-{3CC091E3-5D9D-4500-B775-DA1472BDF91F}" dt="2017-12-11T18:59:39.890" v="157"/>
        <pc:sldMkLst>
          <pc:docMk/>
          <pc:sldMk cId="2840945052" sldId="268"/>
        </pc:sldMkLst>
      </pc:sldChg>
      <pc:sldChg chg="new">
        <pc:chgData name="gene olafsen" userId="e5f59384b4ca89d9" providerId="Windows Live" clId="Web-{3CC091E3-5D9D-4500-B775-DA1472BDF91F}" dt="2017-12-11T18:59:41.436" v="158"/>
        <pc:sldMkLst>
          <pc:docMk/>
          <pc:sldMk cId="1449956619" sldId="269"/>
        </pc:sldMkLst>
      </pc:sldChg>
      <pc:sldChg chg="new">
        <pc:chgData name="gene olafsen" userId="e5f59384b4ca89d9" providerId="Windows Live" clId="Web-{3CC091E3-5D9D-4500-B775-DA1472BDF91F}" dt="2017-12-11T18:59:42.780" v="159"/>
        <pc:sldMkLst>
          <pc:docMk/>
          <pc:sldMk cId="733028620" sldId="270"/>
        </pc:sldMkLst>
      </pc:sldChg>
    </pc:docChg>
  </pc:docChgLst>
  <pc:docChgLst>
    <pc:chgData name="gene olafsen" userId="e5f59384b4ca89d9" providerId="Windows Live" clId="Web-{9A437AB6-94EC-49FF-B740-0F2B20E7D7D7}"/>
    <pc:docChg chg="addSld delSld modSld modSection">
      <pc:chgData name="gene olafsen" userId="e5f59384b4ca89d9" providerId="Windows Live" clId="Web-{9A437AB6-94EC-49FF-B740-0F2B20E7D7D7}" dt="2017-12-11T21:17:32.712" v="49"/>
      <pc:docMkLst>
        <pc:docMk/>
      </pc:docMkLst>
      <pc:sldChg chg="modSp">
        <pc:chgData name="gene olafsen" userId="e5f59384b4ca89d9" providerId="Windows Live" clId="Web-{9A437AB6-94EC-49FF-B740-0F2B20E7D7D7}" dt="2017-12-11T21:17:31.415" v="47"/>
        <pc:sldMkLst>
          <pc:docMk/>
          <pc:sldMk cId="2835063500" sldId="264"/>
        </pc:sldMkLst>
        <pc:spChg chg="mod">
          <ac:chgData name="gene olafsen" userId="e5f59384b4ca89d9" providerId="Windows Live" clId="Web-{9A437AB6-94EC-49FF-B740-0F2B20E7D7D7}" dt="2017-12-11T21:17:31.415" v="47"/>
          <ac:spMkLst>
            <pc:docMk/>
            <pc:sldMk cId="2835063500" sldId="264"/>
            <ac:spMk id="3" creationId="{D1C0BCD3-2DA5-43AB-A36B-098C282C7FCE}"/>
          </ac:spMkLst>
        </pc:spChg>
      </pc:sldChg>
      <pc:sldChg chg="modSp">
        <pc:chgData name="gene olafsen" userId="e5f59384b4ca89d9" providerId="Windows Live" clId="Web-{9A437AB6-94EC-49FF-B740-0F2B20E7D7D7}" dt="2017-12-11T21:14:54.400" v="28"/>
        <pc:sldMkLst>
          <pc:docMk/>
          <pc:sldMk cId="3131081828" sldId="265"/>
        </pc:sldMkLst>
        <pc:spChg chg="mod">
          <ac:chgData name="gene olafsen" userId="e5f59384b4ca89d9" providerId="Windows Live" clId="Web-{9A437AB6-94EC-49FF-B740-0F2B20E7D7D7}" dt="2017-12-11T21:14:54.400" v="28"/>
          <ac:spMkLst>
            <pc:docMk/>
            <pc:sldMk cId="3131081828" sldId="265"/>
            <ac:spMk id="3" creationId="{2A733962-56F4-489A-B270-4826D19ED761}"/>
          </ac:spMkLst>
        </pc:spChg>
      </pc:sldChg>
      <pc:sldChg chg="modSp new del">
        <pc:chgData name="gene olafsen" userId="e5f59384b4ca89d9" providerId="Windows Live" clId="Web-{9A437AB6-94EC-49FF-B740-0F2B20E7D7D7}" dt="2017-12-11T21:17:32.712" v="49"/>
        <pc:sldMkLst>
          <pc:docMk/>
          <pc:sldMk cId="831792856" sldId="281"/>
        </pc:sldMkLst>
        <pc:spChg chg="mod">
          <ac:chgData name="gene olafsen" userId="e5f59384b4ca89d9" providerId="Windows Live" clId="Web-{9A437AB6-94EC-49FF-B740-0F2B20E7D7D7}" dt="2017-12-11T21:16:00.868" v="41"/>
          <ac:spMkLst>
            <pc:docMk/>
            <pc:sldMk cId="831792856" sldId="281"/>
            <ac:spMk id="2" creationId="{BE0AC6BA-0BEE-452F-889B-F15AFD889E3E}"/>
          </ac:spMkLst>
        </pc:spChg>
      </pc:sldChg>
    </pc:docChg>
  </pc:docChgLst>
  <pc:docChgLst>
    <pc:chgData name="gene olafsen" userId="e5f59384b4ca89d9" providerId="Windows Live" clId="Web-{69C08D9D-4C46-41E4-8825-4676C20D2C0C}"/>
    <pc:docChg chg="modSld">
      <pc:chgData name="gene olafsen" userId="e5f59384b4ca89d9" providerId="Windows Live" clId="Web-{69C08D9D-4C46-41E4-8825-4676C20D2C0C}" dt="2017-12-12T02:26:30.655" v="7"/>
      <pc:docMkLst>
        <pc:docMk/>
      </pc:docMkLst>
      <pc:sldChg chg="modSp">
        <pc:chgData name="gene olafsen" userId="e5f59384b4ca89d9" providerId="Windows Live" clId="Web-{69C08D9D-4C46-41E4-8825-4676C20D2C0C}" dt="2017-12-12T02:26:30.640" v="6"/>
        <pc:sldMkLst>
          <pc:docMk/>
          <pc:sldMk cId="205511767" sldId="280"/>
        </pc:sldMkLst>
        <pc:spChg chg="mod">
          <ac:chgData name="gene olafsen" userId="e5f59384b4ca89d9" providerId="Windows Live" clId="Web-{69C08D9D-4C46-41E4-8825-4676C20D2C0C}" dt="2017-12-12T02:26:30.640" v="6"/>
          <ac:spMkLst>
            <pc:docMk/>
            <pc:sldMk cId="205511767" sldId="280"/>
            <ac:spMk id="3" creationId="{CA3F276F-9B78-4D09-99B2-452FB454DBC2}"/>
          </ac:spMkLst>
        </pc:spChg>
      </pc:sldChg>
    </pc:docChg>
  </pc:docChgLst>
  <pc:docChgLst>
    <pc:chgData name="gene olafsen" userId="e5f59384b4ca89d9" providerId="Windows Live" clId="Web-{012F0C47-D9DC-4623-B635-F171F43D9473}"/>
    <pc:docChg chg="addSld delSld modSld modSection">
      <pc:chgData name="gene olafsen" userId="e5f59384b4ca89d9" providerId="Windows Live" clId="Web-{012F0C47-D9DC-4623-B635-F171F43D9473}" dt="2017-12-12T02:17:27.518" v="157"/>
      <pc:docMkLst>
        <pc:docMk/>
      </pc:docMkLst>
      <pc:sldChg chg="del">
        <pc:chgData name="gene olafsen" userId="e5f59384b4ca89d9" providerId="Windows Live" clId="Web-{012F0C47-D9DC-4623-B635-F171F43D9473}" dt="2017-12-12T02:16:12.284" v="124"/>
        <pc:sldMkLst>
          <pc:docMk/>
          <pc:sldMk cId="3979179993" sldId="267"/>
        </pc:sldMkLst>
      </pc:sldChg>
      <pc:sldChg chg="modSp">
        <pc:chgData name="gene olafsen" userId="e5f59384b4ca89d9" providerId="Windows Live" clId="Web-{012F0C47-D9DC-4623-B635-F171F43D9473}" dt="2017-12-12T02:15:16.222" v="122"/>
        <pc:sldMkLst>
          <pc:docMk/>
          <pc:sldMk cId="2840945052" sldId="268"/>
        </pc:sldMkLst>
        <pc:spChg chg="mod">
          <ac:chgData name="gene olafsen" userId="e5f59384b4ca89d9" providerId="Windows Live" clId="Web-{012F0C47-D9DC-4623-B635-F171F43D9473}" dt="2017-12-12T02:15:16.222" v="122"/>
          <ac:spMkLst>
            <pc:docMk/>
            <pc:sldMk cId="2840945052" sldId="268"/>
            <ac:spMk id="3" creationId="{47A2D19A-C95E-4E77-84AB-2E11DC75A1E2}"/>
          </ac:spMkLst>
        </pc:spChg>
      </pc:sldChg>
      <pc:sldChg chg="modSp">
        <pc:chgData name="gene olafsen" userId="e5f59384b4ca89d9" providerId="Windows Live" clId="Web-{012F0C47-D9DC-4623-B635-F171F43D9473}" dt="2017-12-12T02:17:27.518" v="156"/>
        <pc:sldMkLst>
          <pc:docMk/>
          <pc:sldMk cId="994574874" sldId="272"/>
        </pc:sldMkLst>
        <pc:spChg chg="mod">
          <ac:chgData name="gene olafsen" userId="e5f59384b4ca89d9" providerId="Windows Live" clId="Web-{012F0C47-D9DC-4623-B635-F171F43D9473}" dt="2017-12-12T02:17:27.518" v="156"/>
          <ac:spMkLst>
            <pc:docMk/>
            <pc:sldMk cId="994574874" sldId="272"/>
            <ac:spMk id="3" creationId="{8FC3BB7B-8B61-4648-B459-3A937427A82C}"/>
          </ac:spMkLst>
        </pc:spChg>
      </pc:sldChg>
      <pc:sldChg chg="modSp new">
        <pc:chgData name="gene olafsen" userId="e5f59384b4ca89d9" providerId="Windows Live" clId="Web-{012F0C47-D9DC-4623-B635-F171F43D9473}" dt="2017-12-12T02:07:12.163" v="60"/>
        <pc:sldMkLst>
          <pc:docMk/>
          <pc:sldMk cId="306908174" sldId="282"/>
        </pc:sldMkLst>
        <pc:spChg chg="mod">
          <ac:chgData name="gene olafsen" userId="e5f59384b4ca89d9" providerId="Windows Live" clId="Web-{012F0C47-D9DC-4623-B635-F171F43D9473}" dt="2017-12-12T02:07:12.163" v="60"/>
          <ac:spMkLst>
            <pc:docMk/>
            <pc:sldMk cId="306908174" sldId="282"/>
            <ac:spMk id="2" creationId="{46B62A38-E234-4D6C-BA7E-A8323C9FEB86}"/>
          </ac:spMkLst>
        </pc:spChg>
        <pc:spChg chg="mod">
          <ac:chgData name="gene olafsen" userId="e5f59384b4ca89d9" providerId="Windows Live" clId="Web-{012F0C47-D9DC-4623-B635-F171F43D9473}" dt="2017-12-12T02:06:23.398" v="23"/>
          <ac:spMkLst>
            <pc:docMk/>
            <pc:sldMk cId="306908174" sldId="282"/>
            <ac:spMk id="3" creationId="{35F8A1CA-76BE-4BBF-82FD-80F2BFD4975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12/12/2017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Tensorflow</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An Introduction</a:t>
            </a:r>
          </a:p>
        </p:txBody>
      </p:sp>
      <p:sp>
        <p:nvSpPr>
          <p:cNvPr id="4" name="TextBox 3">
            <a:extLst>
              <a:ext uri="{FF2B5EF4-FFF2-40B4-BE49-F238E27FC236}">
                <a16:creationId xmlns:a16="http://schemas.microsoft.com/office/drawing/2014/main" id="{D56C6DE6-DA2E-4057-90AE-3C9C9B30D26F}"/>
              </a:ext>
            </a:extLst>
          </p:cNvPr>
          <p:cNvSpPr txBox="1"/>
          <p:nvPr/>
        </p:nvSpPr>
        <p:spPr>
          <a:xfrm>
            <a:off x="9591675" y="615315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Gene </a:t>
            </a:r>
            <a:r>
              <a:rPr lang="en-US" dirty="0" err="1"/>
              <a:t>Olafsen</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2584-341B-4830-B425-76FC15386F37}"/>
              </a:ext>
            </a:extLst>
          </p:cNvPr>
          <p:cNvSpPr>
            <a:spLocks noGrp="1"/>
          </p:cNvSpPr>
          <p:nvPr>
            <p:ph type="title"/>
          </p:nvPr>
        </p:nvSpPr>
        <p:spPr/>
        <p:txBody>
          <a:bodyPr/>
          <a:lstStyle/>
          <a:p>
            <a:r>
              <a:rPr lang="en-US" dirty="0" err="1"/>
              <a:t>Tpu</a:t>
            </a:r>
            <a:r>
              <a:rPr lang="en-US" dirty="0"/>
              <a:t> – </a:t>
            </a:r>
            <a:r>
              <a:rPr lang="en-US" dirty="0" err="1"/>
              <a:t>tensorflow</a:t>
            </a:r>
            <a:r>
              <a:rPr lang="en-US" dirty="0"/>
              <a:t> processing unit</a:t>
            </a:r>
          </a:p>
        </p:txBody>
      </p:sp>
      <p:sp>
        <p:nvSpPr>
          <p:cNvPr id="3" name="Content Placeholder 2">
            <a:extLst>
              <a:ext uri="{FF2B5EF4-FFF2-40B4-BE49-F238E27FC236}">
                <a16:creationId xmlns:a16="http://schemas.microsoft.com/office/drawing/2014/main" id="{EF0FAE47-7035-4116-A865-1A8993E85BFD}"/>
              </a:ext>
            </a:extLst>
          </p:cNvPr>
          <p:cNvSpPr>
            <a:spLocks noGrp="1"/>
          </p:cNvSpPr>
          <p:nvPr>
            <p:ph idx="1"/>
          </p:nvPr>
        </p:nvSpPr>
        <p:spPr/>
        <p:txBody>
          <a:bodyPr vert="horz" lIns="91440" tIns="45720" rIns="91440" bIns="45720" rtlCol="0" anchor="t">
            <a:normAutofit/>
          </a:bodyPr>
          <a:lstStyle/>
          <a:p>
            <a:r>
              <a:rPr lang="en-US" dirty="0" err="1"/>
              <a:t>Tensorflow</a:t>
            </a:r>
            <a:r>
              <a:rPr lang="en-US" dirty="0"/>
              <a:t> Processing Unit (TPU) -- an ASIC built specifically for machine learning and tailored for </a:t>
            </a:r>
            <a:r>
              <a:rPr lang="en-US" dirty="0" err="1"/>
              <a:t>TensorFlow</a:t>
            </a:r>
            <a:r>
              <a:rPr lang="en-US" dirty="0"/>
              <a:t>.  </a:t>
            </a:r>
            <a:endParaRPr lang="en-US"/>
          </a:p>
          <a:p>
            <a:pPr lvl="1">
              <a:buFont typeface="Arial"/>
            </a:pPr>
            <a:r>
              <a:rPr lang="en-US" dirty="0"/>
              <a:t>TPU is a programmable AI accelerator  </a:t>
            </a:r>
          </a:p>
          <a:p>
            <a:pPr lvl="1">
              <a:buFont typeface="Arial"/>
            </a:pPr>
            <a:r>
              <a:rPr lang="en-US" dirty="0"/>
              <a:t>Designed to provide high throughput of low-precision arithmetic </a:t>
            </a:r>
          </a:p>
          <a:p>
            <a:pPr lvl="1">
              <a:buFont typeface="Arial"/>
            </a:pPr>
            <a:r>
              <a:rPr lang="en-US" dirty="0"/>
              <a:t>Utilized for running models rather than training them. </a:t>
            </a:r>
          </a:p>
        </p:txBody>
      </p:sp>
    </p:spTree>
    <p:extLst>
      <p:ext uri="{BB962C8B-B14F-4D97-AF65-F5344CB8AC3E}">
        <p14:creationId xmlns:p14="http://schemas.microsoft.com/office/powerpoint/2010/main" val="144995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84B8-50FB-435A-B7A4-FF3ABA5E408A}"/>
              </a:ext>
            </a:extLst>
          </p:cNvPr>
          <p:cNvSpPr>
            <a:spLocks noGrp="1"/>
          </p:cNvSpPr>
          <p:nvPr>
            <p:ph type="title"/>
          </p:nvPr>
        </p:nvSpPr>
        <p:spPr/>
        <p:txBody>
          <a:bodyPr/>
          <a:lstStyle/>
          <a:p>
            <a:r>
              <a:rPr lang="en-US" dirty="0" err="1"/>
              <a:t>Tpu</a:t>
            </a:r>
            <a:r>
              <a:rPr lang="en-US" dirty="0"/>
              <a:t> v2</a:t>
            </a:r>
          </a:p>
        </p:txBody>
      </p:sp>
      <p:sp>
        <p:nvSpPr>
          <p:cNvPr id="3" name="Content Placeholder 2">
            <a:extLst>
              <a:ext uri="{FF2B5EF4-FFF2-40B4-BE49-F238E27FC236}">
                <a16:creationId xmlns:a16="http://schemas.microsoft.com/office/drawing/2014/main" id="{014FEACD-D32A-4FBD-9521-87AD7B9F03D7}"/>
              </a:ext>
            </a:extLst>
          </p:cNvPr>
          <p:cNvSpPr>
            <a:spLocks noGrp="1"/>
          </p:cNvSpPr>
          <p:nvPr>
            <p:ph idx="1"/>
          </p:nvPr>
        </p:nvSpPr>
        <p:spPr/>
        <p:txBody>
          <a:bodyPr vert="horz" lIns="91440" tIns="45720" rIns="91440" bIns="45720" rtlCol="0" anchor="t">
            <a:normAutofit/>
          </a:bodyPr>
          <a:lstStyle/>
          <a:p>
            <a:r>
              <a:rPr lang="en-US" dirty="0"/>
              <a:t>The second-generation TPUs deliver up to 180 teraflops of performance, and when organized into clusters of 64 TPUs, provide up to 11.5 petaflops. </a:t>
            </a:r>
            <a:endParaRPr lang="en-US"/>
          </a:p>
        </p:txBody>
      </p:sp>
    </p:spTree>
    <p:extLst>
      <p:ext uri="{BB962C8B-B14F-4D97-AF65-F5344CB8AC3E}">
        <p14:creationId xmlns:p14="http://schemas.microsoft.com/office/powerpoint/2010/main" val="733028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5F14-7DC3-4B28-96BC-B66B8DD6C98F}"/>
              </a:ext>
            </a:extLst>
          </p:cNvPr>
          <p:cNvSpPr>
            <a:spLocks noGrp="1"/>
          </p:cNvSpPr>
          <p:nvPr>
            <p:ph type="title"/>
          </p:nvPr>
        </p:nvSpPr>
        <p:spPr/>
        <p:txBody>
          <a:bodyPr/>
          <a:lstStyle/>
          <a:p>
            <a:r>
              <a:rPr lang="en-US" dirty="0"/>
              <a:t>packaging</a:t>
            </a:r>
          </a:p>
        </p:txBody>
      </p:sp>
      <p:sp>
        <p:nvSpPr>
          <p:cNvPr id="3" name="Content Placeholder 2">
            <a:extLst>
              <a:ext uri="{FF2B5EF4-FFF2-40B4-BE49-F238E27FC236}">
                <a16:creationId xmlns:a16="http://schemas.microsoft.com/office/drawing/2014/main" id="{5FEEFD9D-1C22-4B69-85ED-AF8F582000DF}"/>
              </a:ext>
            </a:extLst>
          </p:cNvPr>
          <p:cNvSpPr>
            <a:spLocks noGrp="1"/>
          </p:cNvSpPr>
          <p:nvPr>
            <p:ph idx="1"/>
          </p:nvPr>
        </p:nvSpPr>
        <p:spPr/>
        <p:txBody>
          <a:bodyPr vert="horz" lIns="91440" tIns="45720" rIns="91440" bIns="45720" rtlCol="0" anchor="t">
            <a:normAutofit/>
          </a:bodyPr>
          <a:lstStyle/>
          <a:p>
            <a:r>
              <a:rPr lang="en-US" dirty="0"/>
              <a:t>The downloadable </a:t>
            </a:r>
            <a:r>
              <a:rPr lang="en-US" dirty="0" err="1"/>
              <a:t>Tensorflow</a:t>
            </a:r>
            <a:r>
              <a:rPr lang="en-US" dirty="0"/>
              <a:t> package supports both GPU and non-GPU enabled calculation. Graphic Processor Units, such as those produced by NVidia excel at the matrix operations on which </a:t>
            </a:r>
            <a:r>
              <a:rPr lang="en-US" dirty="0" err="1"/>
              <a:t>Tensorflow</a:t>
            </a:r>
            <a:r>
              <a:rPr lang="en-US" dirty="0"/>
              <a:t> relies. </a:t>
            </a:r>
          </a:p>
          <a:p>
            <a:pPr>
              <a:buFont typeface="Arial"/>
            </a:pPr>
            <a:r>
              <a:rPr lang="en-US" dirty="0"/>
              <a:t>Note: AMD offers a new line of EPYX-architecture processors which will support </a:t>
            </a:r>
            <a:r>
              <a:rPr lang="en-US" dirty="0" err="1"/>
              <a:t>TensorFlow</a:t>
            </a:r>
            <a:r>
              <a:rPr lang="en-US" dirty="0"/>
              <a:t>. (</a:t>
            </a:r>
            <a:r>
              <a:rPr lang="en-US" dirty="0" err="1"/>
              <a:t>TensorFlow</a:t>
            </a:r>
            <a:r>
              <a:rPr lang="en-US" dirty="0"/>
              <a:t> is not supported on legacy processors.) </a:t>
            </a:r>
          </a:p>
        </p:txBody>
      </p:sp>
    </p:spTree>
    <p:extLst>
      <p:ext uri="{BB962C8B-B14F-4D97-AF65-F5344CB8AC3E}">
        <p14:creationId xmlns:p14="http://schemas.microsoft.com/office/powerpoint/2010/main" val="315451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27C2-92BF-45B8-BACD-AD2FAF8794C1}"/>
              </a:ext>
            </a:extLst>
          </p:cNvPr>
          <p:cNvSpPr>
            <a:spLocks noGrp="1"/>
          </p:cNvSpPr>
          <p:nvPr>
            <p:ph type="title"/>
          </p:nvPr>
        </p:nvSpPr>
        <p:spPr/>
        <p:txBody>
          <a:bodyPr/>
          <a:lstStyle/>
          <a:p>
            <a:r>
              <a:rPr lang="en-US" dirty="0" err="1"/>
              <a:t>Gce</a:t>
            </a:r>
            <a:r>
              <a:rPr lang="en-US" dirty="0"/>
              <a:t> – google compute engine</a:t>
            </a:r>
          </a:p>
        </p:txBody>
      </p:sp>
      <p:sp>
        <p:nvSpPr>
          <p:cNvPr id="3" name="Content Placeholder 2">
            <a:extLst>
              <a:ext uri="{FF2B5EF4-FFF2-40B4-BE49-F238E27FC236}">
                <a16:creationId xmlns:a16="http://schemas.microsoft.com/office/drawing/2014/main" id="{8FC3BB7B-8B61-4648-B459-3A937427A82C}"/>
              </a:ext>
            </a:extLst>
          </p:cNvPr>
          <p:cNvSpPr>
            <a:spLocks noGrp="1"/>
          </p:cNvSpPr>
          <p:nvPr>
            <p:ph idx="1"/>
          </p:nvPr>
        </p:nvSpPr>
        <p:spPr/>
        <p:txBody>
          <a:bodyPr vert="horz" lIns="91440" tIns="45720" rIns="91440" bIns="45720" rtlCol="0" anchor="t">
            <a:normAutofit/>
          </a:bodyPr>
          <a:lstStyle/>
          <a:p>
            <a:r>
              <a:rPr lang="en-US" dirty="0" err="1"/>
              <a:t>TensorFlow</a:t>
            </a:r>
            <a:r>
              <a:rPr lang="en-US"/>
              <a:t> is hosted by GCE</a:t>
            </a:r>
            <a:endParaRPr lang="en-US" dirty="0"/>
          </a:p>
          <a:p>
            <a:r>
              <a:rPr lang="en-US"/>
              <a:t>Google Compute Engine (GCE) is the Infrastructure as a Service (IaaS) component of Google Cloud Platform which is built on the global infrastructure that runs Google’s search engine, Gmail, YouTube and other services.  </a:t>
            </a:r>
          </a:p>
          <a:p>
            <a:pPr>
              <a:buFont typeface="Arial"/>
            </a:pPr>
            <a:r>
              <a:rPr lang="en-US" dirty="0"/>
              <a:t>Google Compute Engine enables users to launch virtual machines (VMs) on demand. </a:t>
            </a:r>
          </a:p>
        </p:txBody>
      </p:sp>
    </p:spTree>
    <p:extLst>
      <p:ext uri="{BB962C8B-B14F-4D97-AF65-F5344CB8AC3E}">
        <p14:creationId xmlns:p14="http://schemas.microsoft.com/office/powerpoint/2010/main" val="994574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2A38-E234-4D6C-BA7E-A8323C9FEB86}"/>
              </a:ext>
            </a:extLst>
          </p:cNvPr>
          <p:cNvSpPr>
            <a:spLocks noGrp="1"/>
          </p:cNvSpPr>
          <p:nvPr>
            <p:ph type="title"/>
          </p:nvPr>
        </p:nvSpPr>
        <p:spPr/>
        <p:txBody>
          <a:bodyPr/>
          <a:lstStyle/>
          <a:p>
            <a:r>
              <a:rPr lang="en-US" dirty="0" err="1"/>
              <a:t>Tensorflow</a:t>
            </a:r>
            <a:r>
              <a:rPr lang="en-US" dirty="0"/>
              <a:t> at scale</a:t>
            </a:r>
          </a:p>
        </p:txBody>
      </p:sp>
      <p:sp>
        <p:nvSpPr>
          <p:cNvPr id="3" name="Content Placeholder 2">
            <a:extLst>
              <a:ext uri="{FF2B5EF4-FFF2-40B4-BE49-F238E27FC236}">
                <a16:creationId xmlns:a16="http://schemas.microsoft.com/office/drawing/2014/main" id="{35F8A1CA-76BE-4BBF-82FD-80F2BFD49750}"/>
              </a:ext>
            </a:extLst>
          </p:cNvPr>
          <p:cNvSpPr>
            <a:spLocks noGrp="1"/>
          </p:cNvSpPr>
          <p:nvPr>
            <p:ph idx="1"/>
          </p:nvPr>
        </p:nvSpPr>
        <p:spPr/>
        <p:txBody>
          <a:bodyPr vert="horz" lIns="91440" tIns="45720" rIns="91440" bIns="45720" rtlCol="0" anchor="t">
            <a:normAutofit/>
          </a:bodyPr>
          <a:lstStyle/>
          <a:p>
            <a:r>
              <a:rPr lang="en-US" dirty="0" err="1"/>
              <a:t>TensorFlow</a:t>
            </a:r>
            <a:r>
              <a:rPr lang="en-US" dirty="0"/>
              <a:t> can distribute processing across CPU cores, GPU cores, or even multiple devices like multiple GPUs. </a:t>
            </a:r>
            <a:endParaRPr lang="en-US"/>
          </a:p>
          <a:p>
            <a:pPr>
              <a:buFont typeface="Arial"/>
            </a:pPr>
            <a:r>
              <a:rPr lang="en-US" dirty="0"/>
              <a:t>There is a performance cost associated with the distribution of tensors across multiple processors and/or machines. </a:t>
            </a:r>
            <a:r>
              <a:rPr lang="en-US" dirty="0" err="1"/>
              <a:t>Tensorflow</a:t>
            </a:r>
            <a:r>
              <a:rPr lang="en-US" dirty="0"/>
              <a:t> addresses the performance impact of moving tensor (data) around the system by employing a lossy compression algorithm. 32-bit and 64-bit floating point numbers are reduced to 16-bit resolution. </a:t>
            </a:r>
          </a:p>
        </p:txBody>
      </p:sp>
    </p:spTree>
    <p:extLst>
      <p:ext uri="{BB962C8B-B14F-4D97-AF65-F5344CB8AC3E}">
        <p14:creationId xmlns:p14="http://schemas.microsoft.com/office/powerpoint/2010/main" val="306908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632B-EF38-4640-9481-7DBB18D50B2B}"/>
              </a:ext>
            </a:extLst>
          </p:cNvPr>
          <p:cNvSpPr>
            <a:spLocks noGrp="1"/>
          </p:cNvSpPr>
          <p:nvPr>
            <p:ph type="title"/>
          </p:nvPr>
        </p:nvSpPr>
        <p:spPr/>
        <p:txBody>
          <a:bodyPr/>
          <a:lstStyle/>
          <a:p>
            <a:r>
              <a:rPr lang="en-US" dirty="0" err="1"/>
              <a:t>Tensorflow</a:t>
            </a:r>
            <a:r>
              <a:rPr lang="en-US" dirty="0"/>
              <a:t> lite</a:t>
            </a:r>
          </a:p>
        </p:txBody>
      </p:sp>
      <p:sp>
        <p:nvSpPr>
          <p:cNvPr id="3" name="Content Placeholder 2">
            <a:extLst>
              <a:ext uri="{FF2B5EF4-FFF2-40B4-BE49-F238E27FC236}">
                <a16:creationId xmlns:a16="http://schemas.microsoft.com/office/drawing/2014/main" id="{E5C106AE-4430-4258-B749-C3D095766F27}"/>
              </a:ext>
            </a:extLst>
          </p:cNvPr>
          <p:cNvSpPr>
            <a:spLocks noGrp="1"/>
          </p:cNvSpPr>
          <p:nvPr>
            <p:ph idx="1"/>
          </p:nvPr>
        </p:nvSpPr>
        <p:spPr>
          <a:xfrm>
            <a:off x="1141413" y="2249488"/>
            <a:ext cx="9906000" cy="4020177"/>
          </a:xfrm>
        </p:spPr>
        <p:txBody>
          <a:bodyPr vert="horz" lIns="91440" tIns="45720" rIns="91440" bIns="45720" rtlCol="0" anchor="t">
            <a:normAutofit/>
          </a:bodyPr>
          <a:lstStyle/>
          <a:p>
            <a:r>
              <a:rPr lang="en-US" dirty="0"/>
              <a:t>In May 2017 Google announced a software stack specifically for Android development.</a:t>
            </a:r>
          </a:p>
          <a:p>
            <a:r>
              <a:rPr lang="en-US" dirty="0" err="1"/>
              <a:t>TensorFlow</a:t>
            </a:r>
            <a:r>
              <a:rPr lang="en-US" dirty="0"/>
              <a:t> Lite supports a set of core operators, both quantized and float, which have been tuned for mobile platforms.</a:t>
            </a:r>
          </a:p>
          <a:p>
            <a:r>
              <a:rPr lang="en-US" dirty="0"/>
              <a:t>Enables on-device machine learning inference with low latency and a small binary size. </a:t>
            </a:r>
          </a:p>
          <a:p>
            <a:r>
              <a:rPr lang="en-US" dirty="0" err="1"/>
              <a:t>TensorFlow</a:t>
            </a:r>
            <a:r>
              <a:rPr lang="en-US" dirty="0"/>
              <a:t> Lite also supports hardware acceleration with the Android Neural Networks API. </a:t>
            </a:r>
            <a:endParaRPr lang="en-US"/>
          </a:p>
        </p:txBody>
      </p:sp>
    </p:spTree>
    <p:extLst>
      <p:ext uri="{BB962C8B-B14F-4D97-AF65-F5344CB8AC3E}">
        <p14:creationId xmlns:p14="http://schemas.microsoft.com/office/powerpoint/2010/main" val="3532866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6DAB-8D89-41AB-AD09-7B4B1443DF34}"/>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19821911-F47C-4BC2-8194-9E554EF499AD}"/>
              </a:ext>
            </a:extLst>
          </p:cNvPr>
          <p:cNvSpPr>
            <a:spLocks noGrp="1"/>
          </p:cNvSpPr>
          <p:nvPr>
            <p:ph idx="1"/>
          </p:nvPr>
        </p:nvSpPr>
        <p:spPr>
          <a:noFill/>
        </p:spPr>
        <p:txBody>
          <a:bodyPr vert="horz" lIns="91440" tIns="45720" rIns="91440" bIns="45720" rtlCol="0" anchor="t">
            <a:normAutofit/>
          </a:bodyPr>
          <a:lstStyle/>
          <a:p>
            <a:pPr marL="0" indent="0">
              <a:buNone/>
            </a:pPr>
            <a:r>
              <a:rPr lang="en-US" dirty="0"/>
              <a:t>You can install </a:t>
            </a:r>
            <a:r>
              <a:rPr lang="en-US" dirty="0" err="1"/>
              <a:t>Tensorflow</a:t>
            </a:r>
            <a:r>
              <a:rPr lang="en-US" dirty="0"/>
              <a:t> using pip using the following command: </a:t>
            </a:r>
          </a:p>
          <a:p>
            <a:pPr marL="0" indent="0">
              <a:buNone/>
            </a:pPr>
            <a:r>
              <a:rPr lang="en-US" dirty="0">
                <a:latin typeface="Consolas"/>
              </a:rPr>
              <a:t>    pip install </a:t>
            </a:r>
            <a:r>
              <a:rPr lang="en-US" dirty="0" err="1">
                <a:latin typeface="Consolas"/>
              </a:rPr>
              <a:t>tensorflow</a:t>
            </a:r>
            <a:r>
              <a:rPr lang="en-US" dirty="0"/>
              <a:t> </a:t>
            </a:r>
          </a:p>
          <a:p>
            <a:pPr>
              <a:buFont typeface="Arial"/>
            </a:pPr>
            <a:r>
              <a:rPr lang="en-US" dirty="0"/>
              <a:t>Or if you have a GPU: </a:t>
            </a:r>
          </a:p>
          <a:p>
            <a:pPr marL="0" indent="0">
              <a:buNone/>
            </a:pPr>
            <a:r>
              <a:rPr lang="en-US" dirty="0">
                <a:latin typeface="Consolas"/>
              </a:rPr>
              <a:t>    pip install </a:t>
            </a:r>
            <a:r>
              <a:rPr lang="en-US" dirty="0" err="1">
                <a:latin typeface="Consolas"/>
              </a:rPr>
              <a:t>tensorflow-gpu</a:t>
            </a:r>
            <a:r>
              <a:rPr lang="en-US" dirty="0">
                <a:latin typeface="Consolas"/>
              </a:rPr>
              <a:t> </a:t>
            </a:r>
          </a:p>
          <a:p>
            <a:r>
              <a:rPr lang="en-US" dirty="0"/>
              <a:t>Note that if you're installing the GPU version, you need to have CUDA and </a:t>
            </a:r>
            <a:r>
              <a:rPr lang="en-US" dirty="0" err="1"/>
              <a:t>cuDNN</a:t>
            </a:r>
            <a:r>
              <a:rPr lang="en-US" dirty="0"/>
              <a:t> installed. (next slide)</a:t>
            </a:r>
          </a:p>
        </p:txBody>
      </p:sp>
    </p:spTree>
    <p:extLst>
      <p:ext uri="{BB962C8B-B14F-4D97-AF65-F5344CB8AC3E}">
        <p14:creationId xmlns:p14="http://schemas.microsoft.com/office/powerpoint/2010/main" val="1029653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C208-37F7-42EF-B712-FFD07E97BD14}"/>
              </a:ext>
            </a:extLst>
          </p:cNvPr>
          <p:cNvSpPr>
            <a:spLocks noGrp="1"/>
          </p:cNvSpPr>
          <p:nvPr>
            <p:ph type="title"/>
          </p:nvPr>
        </p:nvSpPr>
        <p:spPr/>
        <p:txBody>
          <a:bodyPr/>
          <a:lstStyle/>
          <a:p>
            <a:r>
              <a:rPr lang="en-US" dirty="0" err="1"/>
              <a:t>cuda</a:t>
            </a:r>
          </a:p>
        </p:txBody>
      </p:sp>
      <p:sp>
        <p:nvSpPr>
          <p:cNvPr id="3" name="Content Placeholder 2">
            <a:extLst>
              <a:ext uri="{FF2B5EF4-FFF2-40B4-BE49-F238E27FC236}">
                <a16:creationId xmlns:a16="http://schemas.microsoft.com/office/drawing/2014/main" id="{6D2E49A0-5189-484F-9380-B62B1F2AD5F2}"/>
              </a:ext>
            </a:extLst>
          </p:cNvPr>
          <p:cNvSpPr>
            <a:spLocks noGrp="1"/>
          </p:cNvSpPr>
          <p:nvPr>
            <p:ph idx="1"/>
          </p:nvPr>
        </p:nvSpPr>
        <p:spPr/>
        <p:txBody>
          <a:bodyPr vert="horz" lIns="91440" tIns="45720" rIns="91440" bIns="45720" rtlCol="0" anchor="t">
            <a:normAutofit lnSpcReduction="10000"/>
          </a:bodyPr>
          <a:lstStyle/>
          <a:p>
            <a:pPr>
              <a:buFont typeface="Arial"/>
            </a:pPr>
            <a:r>
              <a:rPr lang="en-US" dirty="0"/>
              <a:t>CUDA® is a parallel computing platform and programming model developed by NVIDIA for general computing on graphical processing units (GPUs). With CUDA, developers are able to dramatically speed up computing applications by harnessing the power of GPUs. </a:t>
            </a:r>
            <a:endParaRPr lang="en-US"/>
          </a:p>
          <a:p>
            <a:pPr>
              <a:buFont typeface="Arial"/>
            </a:pPr>
            <a:r>
              <a:rPr lang="en-US" dirty="0"/>
              <a:t>The NVIDIA CUDA® Deep Neural Network library (</a:t>
            </a:r>
            <a:r>
              <a:rPr lang="en-US" dirty="0" err="1"/>
              <a:t>cuDNN</a:t>
            </a:r>
            <a:r>
              <a:rPr lang="en-US" dirty="0"/>
              <a:t>) is a GPU-accelerated library of primitives for deep neural networks. </a:t>
            </a:r>
            <a:r>
              <a:rPr lang="en-US" dirty="0" err="1"/>
              <a:t>cuDNN</a:t>
            </a:r>
            <a:r>
              <a:rPr lang="en-US" dirty="0"/>
              <a:t> provides highly tuned implementations for standard routines such as forward and backward convolution, pooling, normalization, and activation layers. </a:t>
            </a:r>
          </a:p>
        </p:txBody>
      </p:sp>
      <p:sp>
        <p:nvSpPr>
          <p:cNvPr id="4" name="TextBox 3">
            <a:extLst>
              <a:ext uri="{FF2B5EF4-FFF2-40B4-BE49-F238E27FC236}">
                <a16:creationId xmlns:a16="http://schemas.microsoft.com/office/drawing/2014/main" id="{8D2B61C0-9B15-43D5-B388-7FB26417AFD4}"/>
              </a:ext>
            </a:extLst>
          </p:cNvPr>
          <p:cNvSpPr txBox="1"/>
          <p:nvPr/>
        </p:nvSpPr>
        <p:spPr>
          <a:xfrm>
            <a:off x="8515350" y="595185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Text from NVIDIA website</a:t>
            </a:r>
          </a:p>
        </p:txBody>
      </p:sp>
    </p:spTree>
    <p:extLst>
      <p:ext uri="{BB962C8B-B14F-4D97-AF65-F5344CB8AC3E}">
        <p14:creationId xmlns:p14="http://schemas.microsoft.com/office/powerpoint/2010/main" val="172757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5B60-4680-4FCB-B7B9-52F8FCE6ED5D}"/>
              </a:ext>
            </a:extLst>
          </p:cNvPr>
          <p:cNvSpPr>
            <a:spLocks noGrp="1"/>
          </p:cNvSpPr>
          <p:nvPr>
            <p:ph type="title"/>
          </p:nvPr>
        </p:nvSpPr>
        <p:spPr/>
        <p:txBody>
          <a:bodyPr/>
          <a:lstStyle/>
          <a:p>
            <a:r>
              <a:rPr lang="en-US" dirty="0"/>
              <a:t>Device enumeration</a:t>
            </a:r>
          </a:p>
        </p:txBody>
      </p:sp>
      <p:sp>
        <p:nvSpPr>
          <p:cNvPr id="3" name="Content Placeholder 2">
            <a:extLst>
              <a:ext uri="{FF2B5EF4-FFF2-40B4-BE49-F238E27FC236}">
                <a16:creationId xmlns:a16="http://schemas.microsoft.com/office/drawing/2014/main" id="{E50AA0AA-1F3A-4362-BA65-B9A5A98F0C80}"/>
              </a:ext>
            </a:extLst>
          </p:cNvPr>
          <p:cNvSpPr>
            <a:spLocks noGrp="1"/>
          </p:cNvSpPr>
          <p:nvPr>
            <p:ph idx="1"/>
          </p:nvPr>
        </p:nvSpPr>
        <p:spPr>
          <a:xfrm>
            <a:off x="647700" y="2000250"/>
            <a:ext cx="10809325" cy="3541712"/>
          </a:xfrm>
          <a:solidFill>
            <a:schemeClr val="bg1"/>
          </a:solidFill>
        </p:spPr>
        <p:txBody>
          <a:bodyPr vert="horz" lIns="91440" tIns="45720" rIns="91440" bIns="45720" rtlCol="0" anchor="t">
            <a:normAutofit/>
          </a:bodyPr>
          <a:lstStyle/>
          <a:p>
            <a:pPr marL="0" indent="0">
              <a:lnSpc>
                <a:spcPct val="100000"/>
              </a:lnSpc>
              <a:buNone/>
            </a:pPr>
            <a:r>
              <a:rPr lang="en-US" dirty="0">
                <a:latin typeface="Consolas"/>
              </a:rPr>
              <a:t># determine the devices available to </a:t>
            </a:r>
            <a:r>
              <a:rPr lang="en-US" dirty="0" err="1">
                <a:latin typeface="Consolas"/>
              </a:rPr>
              <a:t>tensorflow</a:t>
            </a:r>
            <a:r>
              <a:rPr lang="en-US" dirty="0">
                <a:latin typeface="Consolas"/>
              </a:rPr>
              <a:t> </a:t>
            </a:r>
            <a:endParaRPr lang="en-US">
              <a:latin typeface="Consolas"/>
            </a:endParaRPr>
          </a:p>
          <a:p>
            <a:pPr marL="0" indent="0">
              <a:lnSpc>
                <a:spcPct val="100000"/>
              </a:lnSpc>
              <a:buNone/>
            </a:pPr>
            <a:r>
              <a:rPr lang="en-US" dirty="0">
                <a:latin typeface="Consolas"/>
              </a:rPr>
              <a:t>import </a:t>
            </a:r>
            <a:r>
              <a:rPr lang="en-US" dirty="0" err="1">
                <a:latin typeface="Consolas"/>
              </a:rPr>
              <a:t>tensorflow</a:t>
            </a:r>
            <a:r>
              <a:rPr lang="en-US" dirty="0">
                <a:latin typeface="Consolas"/>
              </a:rPr>
              <a:t> as </a:t>
            </a:r>
            <a:r>
              <a:rPr lang="en-US" dirty="0" err="1">
                <a:latin typeface="Consolas"/>
              </a:rPr>
              <a:t>tf</a:t>
            </a:r>
            <a:r>
              <a:rPr lang="en-US" dirty="0">
                <a:latin typeface="Consolas"/>
              </a:rPr>
              <a:t> </a:t>
            </a:r>
          </a:p>
          <a:p>
            <a:pPr marL="0" indent="0">
              <a:lnSpc>
                <a:spcPct val="100000"/>
              </a:lnSpc>
              <a:buNone/>
            </a:pPr>
            <a:r>
              <a:rPr lang="en-US" dirty="0">
                <a:latin typeface="Consolas"/>
              </a:rPr>
              <a:t>from </a:t>
            </a:r>
            <a:r>
              <a:rPr lang="en-US" dirty="0" err="1">
                <a:latin typeface="Consolas"/>
              </a:rPr>
              <a:t>tensorflow.python.client</a:t>
            </a:r>
            <a:r>
              <a:rPr lang="en-US" dirty="0">
                <a:latin typeface="Consolas"/>
              </a:rPr>
              <a:t> import </a:t>
            </a:r>
            <a:r>
              <a:rPr lang="en-US" dirty="0" err="1">
                <a:latin typeface="Consolas"/>
              </a:rPr>
              <a:t>device_lib</a:t>
            </a:r>
            <a:r>
              <a:rPr lang="en-US" dirty="0">
                <a:latin typeface="Consolas"/>
              </a:rPr>
              <a:t> </a:t>
            </a:r>
          </a:p>
          <a:p>
            <a:pPr marL="0" indent="0">
              <a:lnSpc>
                <a:spcPct val="100000"/>
              </a:lnSpc>
              <a:buNone/>
            </a:pPr>
            <a:r>
              <a:rPr lang="en-US" dirty="0">
                <a:latin typeface="Consolas"/>
              </a:rPr>
              <a:t>    print ([x.name for x in </a:t>
            </a:r>
            <a:r>
              <a:rPr lang="en-US" dirty="0" err="1">
                <a:latin typeface="Consolas"/>
              </a:rPr>
              <a:t>device_lib.list_local_devices</a:t>
            </a:r>
            <a:r>
              <a:rPr lang="en-US" dirty="0">
                <a:latin typeface="Consolas"/>
              </a:rPr>
              <a:t>()])</a:t>
            </a:r>
          </a:p>
          <a:p>
            <a:pPr marL="0" indent="0">
              <a:lnSpc>
                <a:spcPct val="100000"/>
              </a:lnSpc>
              <a:buNone/>
            </a:pPr>
            <a:endParaRPr lang="en-US"/>
          </a:p>
          <a:p>
            <a:pPr marL="0" indent="0">
              <a:buNone/>
            </a:pPr>
            <a:r>
              <a:rPr lang="en-US" dirty="0">
                <a:latin typeface="Consolas"/>
              </a:rPr>
              <a:t>['/cpu:0', '/gpu:0']   </a:t>
            </a:r>
          </a:p>
        </p:txBody>
      </p:sp>
    </p:spTree>
    <p:extLst>
      <p:ext uri="{BB962C8B-B14F-4D97-AF65-F5344CB8AC3E}">
        <p14:creationId xmlns:p14="http://schemas.microsoft.com/office/powerpoint/2010/main" val="18631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0B57-BB16-48E3-AA73-5553356211A5}"/>
              </a:ext>
            </a:extLst>
          </p:cNvPr>
          <p:cNvSpPr>
            <a:spLocks noGrp="1"/>
          </p:cNvSpPr>
          <p:nvPr>
            <p:ph type="title"/>
          </p:nvPr>
        </p:nvSpPr>
        <p:spPr/>
        <p:txBody>
          <a:bodyPr/>
          <a:lstStyle/>
          <a:p>
            <a:r>
              <a:rPr lang="en-US" dirty="0"/>
              <a:t>Tensor</a:t>
            </a:r>
          </a:p>
        </p:txBody>
      </p:sp>
      <p:pic>
        <p:nvPicPr>
          <p:cNvPr id="4" name="Picture 4" descr="tensorflow.jpg">
            <a:extLst>
              <a:ext uri="{FF2B5EF4-FFF2-40B4-BE49-F238E27FC236}">
                <a16:creationId xmlns:a16="http://schemas.microsoft.com/office/drawing/2014/main" id="{776E97E3-7971-4E9C-B187-319C8DA93364}"/>
              </a:ext>
            </a:extLst>
          </p:cNvPr>
          <p:cNvPicPr>
            <a:picLocks noGrp="1" noChangeAspect="1"/>
          </p:cNvPicPr>
          <p:nvPr>
            <p:ph idx="1"/>
          </p:nvPr>
        </p:nvPicPr>
        <p:blipFill>
          <a:blip r:embed="rId2"/>
          <a:stretch>
            <a:fillRect/>
          </a:stretch>
        </p:blipFill>
        <p:spPr>
          <a:xfrm>
            <a:off x="3743325" y="1743075"/>
            <a:ext cx="4547981" cy="3857268"/>
          </a:xfrm>
          <a:prstGeom prst="rect">
            <a:avLst/>
          </a:prstGeom>
        </p:spPr>
      </p:pic>
    </p:spTree>
    <p:extLst>
      <p:ext uri="{BB962C8B-B14F-4D97-AF65-F5344CB8AC3E}">
        <p14:creationId xmlns:p14="http://schemas.microsoft.com/office/powerpoint/2010/main" val="132475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7166-0166-4662-AED2-B0871174FBDB}"/>
              </a:ext>
            </a:extLst>
          </p:cNvPr>
          <p:cNvSpPr>
            <a:spLocks noGrp="1"/>
          </p:cNvSpPr>
          <p:nvPr>
            <p:ph type="title"/>
          </p:nvPr>
        </p:nvSpPr>
        <p:spPr/>
        <p:txBody>
          <a:bodyPr/>
          <a:lstStyle/>
          <a:p>
            <a:r>
              <a:rPr lang="en-US" dirty="0"/>
              <a:t>AI, ML Beginnings</a:t>
            </a:r>
          </a:p>
        </p:txBody>
      </p:sp>
      <p:sp>
        <p:nvSpPr>
          <p:cNvPr id="3" name="Content Placeholder 2">
            <a:extLst>
              <a:ext uri="{FF2B5EF4-FFF2-40B4-BE49-F238E27FC236}">
                <a16:creationId xmlns:a16="http://schemas.microsoft.com/office/drawing/2014/main" id="{3686996B-3C4A-462D-8B61-9AE0DF3C962F}"/>
              </a:ext>
            </a:extLst>
          </p:cNvPr>
          <p:cNvSpPr>
            <a:spLocks noGrp="1"/>
          </p:cNvSpPr>
          <p:nvPr>
            <p:ph idx="1"/>
          </p:nvPr>
        </p:nvSpPr>
        <p:spPr/>
        <p:txBody>
          <a:bodyPr vert="horz" lIns="91440" tIns="45720" rIns="91440" bIns="45720" rtlCol="0" anchor="t">
            <a:normAutofit/>
          </a:bodyPr>
          <a:lstStyle/>
          <a:p>
            <a:r>
              <a:rPr lang="en-US" dirty="0"/>
              <a:t>LISP</a:t>
            </a:r>
          </a:p>
          <a:p>
            <a:pPr lvl="1"/>
            <a:r>
              <a:rPr lang="en-US" dirty="0"/>
              <a:t>The </a:t>
            </a:r>
            <a:r>
              <a:rPr lang="en-US" i="1" dirty="0"/>
              <a:t>OG</a:t>
            </a:r>
            <a:r>
              <a:rPr lang="en-US" dirty="0"/>
              <a:t> of AI languages</a:t>
            </a:r>
          </a:p>
          <a:p>
            <a:pPr lvl="1"/>
            <a:r>
              <a:rPr lang="en-US" dirty="0" err="1"/>
              <a:t>Symbolics</a:t>
            </a:r>
            <a:r>
              <a:rPr lang="en-US" dirty="0"/>
              <a:t> and Lisp Machines – ran LISP natively</a:t>
            </a:r>
          </a:p>
          <a:p>
            <a:r>
              <a:rPr lang="en-US" dirty="0"/>
              <a:t>Python</a:t>
            </a:r>
          </a:p>
          <a:p>
            <a:pPr lvl="1"/>
            <a:r>
              <a:rPr lang="en-US" dirty="0"/>
              <a:t>Has been the language / platform of choice for machine learning for many years.</a:t>
            </a:r>
          </a:p>
        </p:txBody>
      </p:sp>
    </p:spTree>
    <p:extLst>
      <p:ext uri="{BB962C8B-B14F-4D97-AF65-F5344CB8AC3E}">
        <p14:creationId xmlns:p14="http://schemas.microsoft.com/office/powerpoint/2010/main" val="115731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613D-17E7-4B41-8C89-26AD04F848BD}"/>
              </a:ext>
            </a:extLst>
          </p:cNvPr>
          <p:cNvSpPr>
            <a:spLocks noGrp="1"/>
          </p:cNvSpPr>
          <p:nvPr>
            <p:ph type="title"/>
          </p:nvPr>
        </p:nvSpPr>
        <p:spPr/>
        <p:txBody>
          <a:bodyPr/>
          <a:lstStyle/>
          <a:p>
            <a:r>
              <a:rPr lang="en-US" dirty="0"/>
              <a:t>tensor</a:t>
            </a:r>
          </a:p>
        </p:txBody>
      </p:sp>
      <p:sp>
        <p:nvSpPr>
          <p:cNvPr id="3" name="Content Placeholder 2">
            <a:extLst>
              <a:ext uri="{FF2B5EF4-FFF2-40B4-BE49-F238E27FC236}">
                <a16:creationId xmlns:a16="http://schemas.microsoft.com/office/drawing/2014/main" id="{CA3F276F-9B78-4D09-99B2-452FB454DBC2}"/>
              </a:ext>
            </a:extLst>
          </p:cNvPr>
          <p:cNvSpPr>
            <a:spLocks noGrp="1"/>
          </p:cNvSpPr>
          <p:nvPr>
            <p:ph idx="1"/>
          </p:nvPr>
        </p:nvSpPr>
        <p:spPr>
          <a:xfrm>
            <a:off x="1141413" y="2249488"/>
            <a:ext cx="6192941" cy="3541712"/>
          </a:xfrm>
        </p:spPr>
        <p:txBody>
          <a:bodyPr vert="horz" lIns="91440" tIns="45720" rIns="91440" bIns="45720" rtlCol="0" anchor="t">
            <a:normAutofit/>
          </a:bodyPr>
          <a:lstStyle/>
          <a:p>
            <a:r>
              <a:rPr lang="en-US" dirty="0"/>
              <a:t>Tensors are multilinear maps.  </a:t>
            </a:r>
            <a:endParaRPr lang="en-US"/>
          </a:p>
          <a:p>
            <a:pPr lvl="1">
              <a:buFont typeface="Arial"/>
            </a:pPr>
            <a:r>
              <a:rPr lang="en-US" dirty="0"/>
              <a:t>A single variable is called a linear map. </a:t>
            </a:r>
          </a:p>
          <a:p>
            <a:pPr lvl="1">
              <a:buFont typeface="Arial"/>
            </a:pPr>
            <a:r>
              <a:rPr lang="en-US" dirty="0"/>
              <a:t>Two variables are a bilinear map. </a:t>
            </a:r>
          </a:p>
          <a:p>
            <a:pPr lvl="1">
              <a:buFont typeface="Arial"/>
            </a:pPr>
            <a:r>
              <a:rPr lang="en-US" dirty="0"/>
              <a:t>Many variables is called a k-linear map. </a:t>
            </a:r>
          </a:p>
          <a:p>
            <a:pPr>
              <a:buFont typeface="Arial"/>
            </a:pPr>
            <a:r>
              <a:rPr lang="en-US" dirty="0"/>
              <a:t>A Multilinear map is a function of several variables that is linear separately in each variable.</a:t>
            </a:r>
          </a:p>
        </p:txBody>
      </p:sp>
      <p:pic>
        <p:nvPicPr>
          <p:cNvPr id="4" name="Picture 4" descr="linear separability.png">
            <a:extLst>
              <a:ext uri="{FF2B5EF4-FFF2-40B4-BE49-F238E27FC236}">
                <a16:creationId xmlns:a16="http://schemas.microsoft.com/office/drawing/2014/main" id="{DDE6D7EC-3D11-4711-8B4C-AB4E16EC39D8}"/>
              </a:ext>
            </a:extLst>
          </p:cNvPr>
          <p:cNvPicPr>
            <a:picLocks noChangeAspect="1"/>
          </p:cNvPicPr>
          <p:nvPr/>
        </p:nvPicPr>
        <p:blipFill>
          <a:blip r:embed="rId2"/>
          <a:stretch>
            <a:fillRect/>
          </a:stretch>
        </p:blipFill>
        <p:spPr>
          <a:xfrm>
            <a:off x="7162800" y="2216150"/>
            <a:ext cx="3698348" cy="3448340"/>
          </a:xfrm>
          <a:prstGeom prst="rect">
            <a:avLst/>
          </a:prstGeom>
        </p:spPr>
      </p:pic>
      <p:sp>
        <p:nvSpPr>
          <p:cNvPr id="6" name="TextBox 5">
            <a:extLst>
              <a:ext uri="{FF2B5EF4-FFF2-40B4-BE49-F238E27FC236}">
                <a16:creationId xmlns:a16="http://schemas.microsoft.com/office/drawing/2014/main" id="{F5CA4717-C894-4D50-B97D-185D39061D60}"/>
              </a:ext>
            </a:extLst>
          </p:cNvPr>
          <p:cNvSpPr txBox="1"/>
          <p:nvPr/>
        </p:nvSpPr>
        <p:spPr>
          <a:xfrm>
            <a:off x="7637255" y="578631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Linear Separability</a:t>
            </a:r>
            <a:endParaRPr lang="en-US" dirty="0" err="1"/>
          </a:p>
        </p:txBody>
      </p:sp>
    </p:spTree>
    <p:extLst>
      <p:ext uri="{BB962C8B-B14F-4D97-AF65-F5344CB8AC3E}">
        <p14:creationId xmlns:p14="http://schemas.microsoft.com/office/powerpoint/2010/main" val="205511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8D94-1546-4D45-8926-BDA25EA6CD70}"/>
              </a:ext>
            </a:extLst>
          </p:cNvPr>
          <p:cNvSpPr>
            <a:spLocks noGrp="1"/>
          </p:cNvSpPr>
          <p:nvPr>
            <p:ph type="title"/>
          </p:nvPr>
        </p:nvSpPr>
        <p:spPr/>
        <p:txBody>
          <a:bodyPr/>
          <a:lstStyle/>
          <a:p>
            <a:r>
              <a:rPr lang="en-US" dirty="0"/>
              <a:t>Tensor Visual</a:t>
            </a:r>
          </a:p>
        </p:txBody>
      </p:sp>
      <p:sp>
        <p:nvSpPr>
          <p:cNvPr id="3" name="Content Placeholder 2">
            <a:extLst>
              <a:ext uri="{FF2B5EF4-FFF2-40B4-BE49-F238E27FC236}">
                <a16:creationId xmlns:a16="http://schemas.microsoft.com/office/drawing/2014/main" id="{375AF245-59D8-4CDC-8C12-6770C9D1A4F7}"/>
              </a:ext>
            </a:extLst>
          </p:cNvPr>
          <p:cNvSpPr>
            <a:spLocks noGrp="1"/>
          </p:cNvSpPr>
          <p:nvPr>
            <p:ph idx="1"/>
          </p:nvPr>
        </p:nvSpPr>
        <p:spPr/>
        <p:txBody>
          <a:bodyPr vert="horz" lIns="91440" tIns="45720" rIns="91440" bIns="45720" rtlCol="0" anchor="t">
            <a:normAutofit/>
          </a:bodyPr>
          <a:lstStyle/>
          <a:p>
            <a:r>
              <a:rPr lang="en-US" dirty="0"/>
              <a:t>Tensor is a N-dimensional vector</a:t>
            </a:r>
          </a:p>
        </p:txBody>
      </p:sp>
      <p:pic>
        <p:nvPicPr>
          <p:cNvPr id="4" name="Picture 4" descr="tensorvector.png">
            <a:extLst>
              <a:ext uri="{FF2B5EF4-FFF2-40B4-BE49-F238E27FC236}">
                <a16:creationId xmlns:a16="http://schemas.microsoft.com/office/drawing/2014/main" id="{32B43E74-4C0C-4069-A0DE-C4DE3971EDF2}"/>
              </a:ext>
            </a:extLst>
          </p:cNvPr>
          <p:cNvPicPr>
            <a:picLocks noChangeAspect="1"/>
          </p:cNvPicPr>
          <p:nvPr/>
        </p:nvPicPr>
        <p:blipFill>
          <a:blip r:embed="rId2"/>
          <a:stretch>
            <a:fillRect/>
          </a:stretch>
        </p:blipFill>
        <p:spPr>
          <a:xfrm>
            <a:off x="4181475" y="2209800"/>
            <a:ext cx="4427265" cy="3993040"/>
          </a:xfrm>
          <a:prstGeom prst="rect">
            <a:avLst/>
          </a:prstGeom>
        </p:spPr>
      </p:pic>
      <p:sp>
        <p:nvSpPr>
          <p:cNvPr id="6" name="TextBox 5">
            <a:extLst>
              <a:ext uri="{FF2B5EF4-FFF2-40B4-BE49-F238E27FC236}">
                <a16:creationId xmlns:a16="http://schemas.microsoft.com/office/drawing/2014/main" id="{0A2E5935-C66D-4953-BF8E-DF35CE8C1375}"/>
              </a:ext>
            </a:extLst>
          </p:cNvPr>
          <p:cNvSpPr txBox="1"/>
          <p:nvPr/>
        </p:nvSpPr>
        <p:spPr>
          <a:xfrm>
            <a:off x="6124575" y="6391275"/>
            <a:ext cx="6009880" cy="21544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dirty="0"/>
              <a:t>https://towardsdatascience.com/a-beginner-introduction-to-tensorflow-part-1-6d139e038278</a:t>
            </a:r>
            <a:endParaRPr lang="en-US" sz="800"/>
          </a:p>
        </p:txBody>
      </p:sp>
    </p:spTree>
    <p:extLst>
      <p:ext uri="{BB962C8B-B14F-4D97-AF65-F5344CB8AC3E}">
        <p14:creationId xmlns:p14="http://schemas.microsoft.com/office/powerpoint/2010/main" val="1926837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0DFF-F8CA-47FE-BF08-DF31BE6794A0}"/>
              </a:ext>
            </a:extLst>
          </p:cNvPr>
          <p:cNvSpPr>
            <a:spLocks noGrp="1"/>
          </p:cNvSpPr>
          <p:nvPr>
            <p:ph type="title"/>
          </p:nvPr>
        </p:nvSpPr>
        <p:spPr/>
        <p:txBody>
          <a:bodyPr/>
          <a:lstStyle/>
          <a:p>
            <a:r>
              <a:rPr lang="en-US" dirty="0"/>
              <a:t>Tensor as an array of matrices</a:t>
            </a:r>
          </a:p>
        </p:txBody>
      </p:sp>
      <p:sp>
        <p:nvSpPr>
          <p:cNvPr id="3" name="Content Placeholder 2">
            <a:extLst>
              <a:ext uri="{FF2B5EF4-FFF2-40B4-BE49-F238E27FC236}">
                <a16:creationId xmlns:a16="http://schemas.microsoft.com/office/drawing/2014/main" id="{C22735AF-7E4B-4B9A-A2A3-68A7C57E3AE8}"/>
              </a:ext>
            </a:extLst>
          </p:cNvPr>
          <p:cNvSpPr>
            <a:spLocks noGrp="1"/>
          </p:cNvSpPr>
          <p:nvPr>
            <p:ph idx="1"/>
          </p:nvPr>
        </p:nvSpPr>
        <p:spPr>
          <a:xfrm>
            <a:off x="1141413" y="2249488"/>
            <a:ext cx="5645113" cy="3541712"/>
          </a:xfrm>
        </p:spPr>
        <p:txBody>
          <a:bodyPr vert="horz" lIns="91440" tIns="45720" rIns="91440" bIns="45720" rtlCol="0" anchor="t">
            <a:normAutofit/>
          </a:bodyPr>
          <a:lstStyle/>
          <a:p>
            <a:r>
              <a:rPr lang="en-US" dirty="0"/>
              <a:t>Simplified Tensors</a:t>
            </a:r>
          </a:p>
          <a:p>
            <a:r>
              <a:rPr lang="en-US" dirty="0"/>
              <a:t>Tensors can be thought of as an array of matrices or n-dimensional matrix.  </a:t>
            </a:r>
          </a:p>
          <a:p>
            <a:pPr lvl="1">
              <a:buFont typeface="Arial"/>
            </a:pPr>
            <a:r>
              <a:rPr lang="en-US" dirty="0"/>
              <a:t>Scalers – ordinary numbers: 1,2, 3.1415 </a:t>
            </a:r>
          </a:p>
          <a:p>
            <a:pPr lvl="1">
              <a:buFont typeface="Arial"/>
            </a:pPr>
            <a:r>
              <a:rPr lang="en-US" dirty="0"/>
              <a:t>Vector  </a:t>
            </a:r>
          </a:p>
          <a:p>
            <a:pPr lvl="1">
              <a:buFont typeface="Arial"/>
            </a:pPr>
            <a:r>
              <a:rPr lang="en-US" dirty="0"/>
              <a:t>Matrix </a:t>
            </a:r>
          </a:p>
        </p:txBody>
      </p:sp>
      <p:pic>
        <p:nvPicPr>
          <p:cNvPr id="4" name="Picture 4" descr="tensor arrays.png">
            <a:extLst>
              <a:ext uri="{FF2B5EF4-FFF2-40B4-BE49-F238E27FC236}">
                <a16:creationId xmlns:a16="http://schemas.microsoft.com/office/drawing/2014/main" id="{67BC49C3-DA72-4A7C-B2D9-CF4163A99B1D}"/>
              </a:ext>
            </a:extLst>
          </p:cNvPr>
          <p:cNvPicPr>
            <a:picLocks noChangeAspect="1"/>
          </p:cNvPicPr>
          <p:nvPr/>
        </p:nvPicPr>
        <p:blipFill>
          <a:blip r:embed="rId2"/>
          <a:stretch>
            <a:fillRect/>
          </a:stretch>
        </p:blipFill>
        <p:spPr>
          <a:xfrm>
            <a:off x="6629400" y="2321375"/>
            <a:ext cx="4880357" cy="3464845"/>
          </a:xfrm>
          <a:prstGeom prst="rect">
            <a:avLst/>
          </a:prstGeom>
        </p:spPr>
      </p:pic>
      <p:sp>
        <p:nvSpPr>
          <p:cNvPr id="7" name="TextBox 6">
            <a:extLst>
              <a:ext uri="{FF2B5EF4-FFF2-40B4-BE49-F238E27FC236}">
                <a16:creationId xmlns:a16="http://schemas.microsoft.com/office/drawing/2014/main" id="{651A1C68-87FE-4180-93D6-63DBE43283F4}"/>
              </a:ext>
            </a:extLst>
          </p:cNvPr>
          <p:cNvSpPr txBox="1"/>
          <p:nvPr/>
        </p:nvSpPr>
        <p:spPr>
          <a:xfrm>
            <a:off x="6124754" y="6397924"/>
            <a:ext cx="6009880" cy="21544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dirty="0"/>
              <a:t>https://towardsdatascience.com/a-beginner-introduction-to-tensorflow-part-1-6d139e038278</a:t>
            </a:r>
            <a:endParaRPr lang="en-US" sz="800"/>
          </a:p>
        </p:txBody>
      </p:sp>
    </p:spTree>
    <p:extLst>
      <p:ext uri="{BB962C8B-B14F-4D97-AF65-F5344CB8AC3E}">
        <p14:creationId xmlns:p14="http://schemas.microsoft.com/office/powerpoint/2010/main" val="47374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91F2-9CCA-43EC-B0EC-235D82F30F70}"/>
              </a:ext>
            </a:extLst>
          </p:cNvPr>
          <p:cNvSpPr>
            <a:spLocks noGrp="1"/>
          </p:cNvSpPr>
          <p:nvPr>
            <p:ph type="title"/>
          </p:nvPr>
        </p:nvSpPr>
        <p:spPr/>
        <p:txBody>
          <a:bodyPr/>
          <a:lstStyle/>
          <a:p>
            <a:r>
              <a:rPr lang="en-US" dirty="0"/>
              <a:t>Tensor as code</a:t>
            </a:r>
          </a:p>
        </p:txBody>
      </p:sp>
      <p:sp>
        <p:nvSpPr>
          <p:cNvPr id="3" name="Content Placeholder 2">
            <a:extLst>
              <a:ext uri="{FF2B5EF4-FFF2-40B4-BE49-F238E27FC236}">
                <a16:creationId xmlns:a16="http://schemas.microsoft.com/office/drawing/2014/main" id="{17D18C2D-405E-4F80-B912-D54D545FC1CC}"/>
              </a:ext>
            </a:extLst>
          </p:cNvPr>
          <p:cNvSpPr>
            <a:spLocks noGrp="1"/>
          </p:cNvSpPr>
          <p:nvPr>
            <p:ph idx="1"/>
          </p:nvPr>
        </p:nvSpPr>
        <p:spPr>
          <a:solidFill>
            <a:schemeClr val="bg1"/>
          </a:solidFill>
        </p:spPr>
        <p:txBody>
          <a:bodyPr vert="horz" lIns="91440" tIns="45720" rIns="91440" bIns="45720" rtlCol="0" anchor="t">
            <a:normAutofit fontScale="92500"/>
          </a:bodyPr>
          <a:lstStyle/>
          <a:p>
            <a:pPr marL="0" indent="0">
              <a:buNone/>
            </a:pPr>
            <a:r>
              <a:rPr lang="en-US" dirty="0">
                <a:latin typeface="Consolas"/>
              </a:rPr>
              <a:t>3            # a rank 0 tensor; a scalar with shape []</a:t>
            </a:r>
          </a:p>
          <a:p>
            <a:pPr marL="0" indent="0">
              <a:buNone/>
            </a:pPr>
            <a:r>
              <a:rPr lang="en-US" dirty="0">
                <a:latin typeface="Consolas"/>
              </a:rPr>
              <a:t>[1., 2., 3.] # a rank 1 tensor; a vector with shape [3]</a:t>
            </a:r>
          </a:p>
          <a:p>
            <a:pPr marL="0" indent="0">
              <a:buNone/>
            </a:pPr>
            <a:r>
              <a:rPr lang="en-US" dirty="0">
                <a:latin typeface="Consolas"/>
              </a:rPr>
              <a:t>[[1., 2., 3.], [4., 5., 6.]] </a:t>
            </a:r>
          </a:p>
          <a:p>
            <a:pPr marL="0" indent="0">
              <a:buNone/>
            </a:pPr>
            <a:r>
              <a:rPr lang="en-US" dirty="0">
                <a:latin typeface="Consolas"/>
              </a:rPr>
              <a:t>             # a rank 2 tensor; a matrix with shape [2, 3]</a:t>
            </a:r>
            <a:endParaRPr lang="en-US" dirty="0"/>
          </a:p>
          <a:p>
            <a:pPr marL="0" indent="0">
              <a:buNone/>
            </a:pPr>
            <a:r>
              <a:rPr lang="en-US" dirty="0">
                <a:latin typeface="Consolas"/>
              </a:rPr>
              <a:t>[[[1., 2., 3.]], [[7., 8., 9.]]] </a:t>
            </a:r>
          </a:p>
          <a:p>
            <a:pPr marL="0" indent="0">
              <a:buNone/>
            </a:pPr>
            <a:r>
              <a:rPr lang="en-US" dirty="0">
                <a:latin typeface="Consolas"/>
              </a:rPr>
              <a:t>             # a rank 3 tensor with shape [2, 1, 3]</a:t>
            </a:r>
            <a:endParaRPr lang="en-US" dirty="0"/>
          </a:p>
          <a:p>
            <a:endParaRPr lang="en-US" dirty="0"/>
          </a:p>
        </p:txBody>
      </p:sp>
    </p:spTree>
    <p:extLst>
      <p:ext uri="{BB962C8B-B14F-4D97-AF65-F5344CB8AC3E}">
        <p14:creationId xmlns:p14="http://schemas.microsoft.com/office/powerpoint/2010/main" val="1699420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0AA3-3181-4F56-B6F5-27823993EBE5}"/>
              </a:ext>
            </a:extLst>
          </p:cNvPr>
          <p:cNvSpPr>
            <a:spLocks noGrp="1"/>
          </p:cNvSpPr>
          <p:nvPr>
            <p:ph type="title"/>
          </p:nvPr>
        </p:nvSpPr>
        <p:spPr/>
        <p:txBody>
          <a:bodyPr/>
          <a:lstStyle/>
          <a:p>
            <a:r>
              <a:rPr lang="en-US" dirty="0"/>
              <a:t>Tensors... in </a:t>
            </a:r>
            <a:r>
              <a:rPr lang="en-US" dirty="0" err="1"/>
              <a:t>tensorflow</a:t>
            </a:r>
          </a:p>
        </p:txBody>
      </p:sp>
      <p:sp>
        <p:nvSpPr>
          <p:cNvPr id="3" name="Content Placeholder 2">
            <a:extLst>
              <a:ext uri="{FF2B5EF4-FFF2-40B4-BE49-F238E27FC236}">
                <a16:creationId xmlns:a16="http://schemas.microsoft.com/office/drawing/2014/main" id="{F0A80372-4048-4FFB-AA02-FB0BE87AC7F1}"/>
              </a:ext>
            </a:extLst>
          </p:cNvPr>
          <p:cNvSpPr>
            <a:spLocks noGrp="1"/>
          </p:cNvSpPr>
          <p:nvPr>
            <p:ph idx="1"/>
          </p:nvPr>
        </p:nvSpPr>
        <p:spPr/>
        <p:txBody>
          <a:bodyPr vert="horz" lIns="91440" tIns="45720" rIns="91440" bIns="45720" rtlCol="0" anchor="t">
            <a:normAutofit/>
          </a:bodyPr>
          <a:lstStyle/>
          <a:p>
            <a:r>
              <a:rPr lang="en-US" dirty="0"/>
              <a:t>In </a:t>
            </a:r>
            <a:r>
              <a:rPr lang="en-US" dirty="0" err="1"/>
              <a:t>Tensorflow</a:t>
            </a:r>
            <a:r>
              <a:rPr lang="en-US" dirty="0"/>
              <a:t>, there are three primary types of tensors: </a:t>
            </a:r>
            <a:endParaRPr lang="en-US"/>
          </a:p>
          <a:p>
            <a:pPr lvl="1">
              <a:buFont typeface="Arial"/>
              <a:buChar char="•"/>
            </a:pPr>
            <a:r>
              <a:rPr lang="en-US" dirty="0" err="1">
                <a:latin typeface="Consolas"/>
              </a:rPr>
              <a:t>tf.Variable</a:t>
            </a:r>
            <a:r>
              <a:rPr lang="en-US" dirty="0">
                <a:latin typeface="Consolas"/>
              </a:rPr>
              <a:t> </a:t>
            </a:r>
          </a:p>
          <a:p>
            <a:pPr lvl="1">
              <a:buFont typeface="Arial"/>
            </a:pPr>
            <a:r>
              <a:rPr lang="en-US" dirty="0" err="1">
                <a:latin typeface="Consolas"/>
              </a:rPr>
              <a:t>tf.constant</a:t>
            </a:r>
            <a:r>
              <a:rPr lang="en-US" dirty="0">
                <a:latin typeface="Consolas"/>
              </a:rPr>
              <a:t> </a:t>
            </a:r>
          </a:p>
          <a:p>
            <a:pPr lvl="1">
              <a:buFont typeface="Arial"/>
            </a:pPr>
            <a:r>
              <a:rPr lang="en-US" dirty="0" err="1">
                <a:latin typeface="Consolas"/>
              </a:rPr>
              <a:t>Tf.placeholder</a:t>
            </a:r>
            <a:r>
              <a:rPr lang="en-US" dirty="0">
                <a:latin typeface="Consolas"/>
              </a:rPr>
              <a:t> </a:t>
            </a:r>
          </a:p>
        </p:txBody>
      </p:sp>
    </p:spTree>
    <p:extLst>
      <p:ext uri="{BB962C8B-B14F-4D97-AF65-F5344CB8AC3E}">
        <p14:creationId xmlns:p14="http://schemas.microsoft.com/office/powerpoint/2010/main" val="2157637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123-756F-4678-BD1F-38BC9BEA4B32}"/>
              </a:ext>
            </a:extLst>
          </p:cNvPr>
          <p:cNvSpPr>
            <a:spLocks noGrp="1"/>
          </p:cNvSpPr>
          <p:nvPr>
            <p:ph type="title"/>
          </p:nvPr>
        </p:nvSpPr>
        <p:spPr/>
        <p:txBody>
          <a:bodyPr/>
          <a:lstStyle/>
          <a:p>
            <a:r>
              <a:rPr lang="en-US" dirty="0" err="1"/>
              <a:t>Tf.Variable</a:t>
            </a:r>
            <a:r>
              <a:rPr lang="en-US" dirty="0"/>
              <a:t> </a:t>
            </a:r>
          </a:p>
        </p:txBody>
      </p:sp>
      <p:sp>
        <p:nvSpPr>
          <p:cNvPr id="3" name="Content Placeholder 2">
            <a:extLst>
              <a:ext uri="{FF2B5EF4-FFF2-40B4-BE49-F238E27FC236}">
                <a16:creationId xmlns:a16="http://schemas.microsoft.com/office/drawing/2014/main" id="{C93D0247-4F49-46BD-9E90-E514233F9741}"/>
              </a:ext>
            </a:extLst>
          </p:cNvPr>
          <p:cNvSpPr>
            <a:spLocks noGrp="1"/>
          </p:cNvSpPr>
          <p:nvPr>
            <p:ph idx="1"/>
          </p:nvPr>
        </p:nvSpPr>
        <p:spPr/>
        <p:txBody>
          <a:bodyPr vert="horz" lIns="91440" tIns="45720" rIns="91440" bIns="45720" rtlCol="0" anchor="t">
            <a:normAutofit/>
          </a:bodyPr>
          <a:lstStyle/>
          <a:p>
            <a:pPr>
              <a:buFont typeface="Arial"/>
            </a:pPr>
            <a:r>
              <a:rPr lang="en-US" dirty="0"/>
              <a:t>A </a:t>
            </a:r>
            <a:r>
              <a:rPr lang="en-US" dirty="0" err="1"/>
              <a:t>TensorFlow</a:t>
            </a:r>
            <a:r>
              <a:rPr lang="en-US" dirty="0"/>
              <a:t> variable is the best way to represent shared, persistent state manipulated by your program. </a:t>
            </a:r>
          </a:p>
          <a:p>
            <a:pPr>
              <a:buFont typeface="Arial"/>
            </a:pPr>
            <a:r>
              <a:rPr lang="en-US" dirty="0" err="1"/>
              <a:t>TensorFlow</a:t>
            </a:r>
            <a:r>
              <a:rPr lang="en-US" dirty="0"/>
              <a:t> variables are defined and initialized differently from standard Python variables- for the reason that </a:t>
            </a:r>
            <a:r>
              <a:rPr lang="en-US" dirty="0" err="1"/>
              <a:t>TensorFlow</a:t>
            </a:r>
            <a:r>
              <a:rPr lang="en-US" dirty="0"/>
              <a:t> can operate in a distributed environment. </a:t>
            </a:r>
          </a:p>
        </p:txBody>
      </p:sp>
      <p:sp>
        <p:nvSpPr>
          <p:cNvPr id="4" name="TextBox 3">
            <a:extLst>
              <a:ext uri="{FF2B5EF4-FFF2-40B4-BE49-F238E27FC236}">
                <a16:creationId xmlns:a16="http://schemas.microsoft.com/office/drawing/2014/main" id="{1D49DF0D-891B-4E93-B1BF-D59AAD460C33}"/>
              </a:ext>
            </a:extLst>
          </p:cNvPr>
          <p:cNvSpPr txBox="1"/>
          <p:nvPr/>
        </p:nvSpPr>
        <p:spPr>
          <a:xfrm>
            <a:off x="1457325" y="4972050"/>
            <a:ext cx="8079491" cy="46166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t>my_variable</a:t>
            </a:r>
            <a:r>
              <a:rPr lang="en-US" sz="2400" dirty="0"/>
              <a:t> = </a:t>
            </a:r>
            <a:r>
              <a:rPr lang="en-US" sz="2400" dirty="0" err="1"/>
              <a:t>tf.get_variable</a:t>
            </a:r>
            <a:r>
              <a:rPr lang="en-US" sz="2400" dirty="0"/>
              <a:t>("</a:t>
            </a:r>
            <a:r>
              <a:rPr lang="en-US" sz="2400" dirty="0" err="1"/>
              <a:t>my_variable</a:t>
            </a:r>
            <a:r>
              <a:rPr lang="en-US" sz="2400" dirty="0"/>
              <a:t>", [1, 2, 3])</a:t>
            </a:r>
            <a:endParaRPr lang="en-US"/>
          </a:p>
        </p:txBody>
      </p:sp>
    </p:spTree>
    <p:extLst>
      <p:ext uri="{BB962C8B-B14F-4D97-AF65-F5344CB8AC3E}">
        <p14:creationId xmlns:p14="http://schemas.microsoft.com/office/powerpoint/2010/main" val="1522751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38E9-9F47-484F-95C6-FC624301F4A3}"/>
              </a:ext>
            </a:extLst>
          </p:cNvPr>
          <p:cNvSpPr>
            <a:spLocks noGrp="1"/>
          </p:cNvSpPr>
          <p:nvPr>
            <p:ph type="title"/>
          </p:nvPr>
        </p:nvSpPr>
        <p:spPr/>
        <p:txBody>
          <a:bodyPr/>
          <a:lstStyle/>
          <a:p>
            <a:r>
              <a:rPr lang="en-US" dirty="0" err="1"/>
              <a:t>Tf.constant</a:t>
            </a:r>
          </a:p>
        </p:txBody>
      </p:sp>
      <p:sp>
        <p:nvSpPr>
          <p:cNvPr id="3" name="Content Placeholder 2">
            <a:extLst>
              <a:ext uri="{FF2B5EF4-FFF2-40B4-BE49-F238E27FC236}">
                <a16:creationId xmlns:a16="http://schemas.microsoft.com/office/drawing/2014/main" id="{78BCBE23-59D1-4885-B64C-30032429722A}"/>
              </a:ext>
            </a:extLst>
          </p:cNvPr>
          <p:cNvSpPr>
            <a:spLocks noGrp="1"/>
          </p:cNvSpPr>
          <p:nvPr>
            <p:ph idx="1"/>
          </p:nvPr>
        </p:nvSpPr>
        <p:spPr>
          <a:xfrm>
            <a:off x="857250" y="2190750"/>
            <a:ext cx="10758177" cy="3541712"/>
          </a:xfrm>
          <a:solidFill>
            <a:schemeClr val="bg1"/>
          </a:solidFill>
        </p:spPr>
        <p:txBody>
          <a:bodyPr vert="horz" lIns="91440" tIns="45720" rIns="91440" bIns="45720" rtlCol="0" anchor="t">
            <a:normAutofit/>
          </a:bodyPr>
          <a:lstStyle/>
          <a:p>
            <a:pPr marL="0" indent="0">
              <a:buNone/>
            </a:pPr>
            <a:r>
              <a:rPr lang="en-US" dirty="0">
                <a:latin typeface="Consolas"/>
              </a:rPr>
              <a:t># Constant 1-D Tensor populated with value list.</a:t>
            </a:r>
            <a:endParaRPr lang="en-US">
              <a:latin typeface="Consolas"/>
            </a:endParaRPr>
          </a:p>
          <a:p>
            <a:pPr marL="0" indent="0">
              <a:buNone/>
            </a:pPr>
            <a:r>
              <a:rPr lang="en-US" dirty="0">
                <a:latin typeface="Consolas"/>
              </a:rPr>
              <a:t>tensor = </a:t>
            </a:r>
            <a:r>
              <a:rPr lang="en-US" dirty="0" err="1">
                <a:latin typeface="Consolas"/>
              </a:rPr>
              <a:t>tf.constant</a:t>
            </a:r>
            <a:r>
              <a:rPr lang="en-US" dirty="0">
                <a:latin typeface="Consolas"/>
              </a:rPr>
              <a:t>([1, 2, 3, 4, 5, 6, 7])</a:t>
            </a:r>
          </a:p>
          <a:p>
            <a:pPr marL="0" indent="0">
              <a:buNone/>
            </a:pPr>
            <a:r>
              <a:rPr lang="en-US" dirty="0">
                <a:latin typeface="Consolas"/>
              </a:rPr>
              <a:t># Constant 2-D tensor populated with scalar value -1.</a:t>
            </a:r>
          </a:p>
          <a:p>
            <a:pPr marL="0" indent="0">
              <a:buNone/>
            </a:pPr>
            <a:r>
              <a:rPr lang="en-US" dirty="0">
                <a:latin typeface="Consolas"/>
              </a:rPr>
              <a:t>tensor = </a:t>
            </a:r>
            <a:r>
              <a:rPr lang="en-US" dirty="0" err="1">
                <a:latin typeface="Consolas"/>
              </a:rPr>
              <a:t>tf.constant</a:t>
            </a:r>
            <a:r>
              <a:rPr lang="en-US" dirty="0">
                <a:latin typeface="Consolas"/>
              </a:rPr>
              <a:t>(-1.0, shape=[2, 3]) =&gt; [[-1. -1. -1.]</a:t>
            </a:r>
          </a:p>
          <a:p>
            <a:pPr marL="0" indent="0">
              <a:buNone/>
            </a:pPr>
            <a:r>
              <a:rPr lang="en-US" dirty="0">
                <a:latin typeface="Consolas"/>
              </a:rPr>
              <a:t>                                             [-1. -1. -1.]]</a:t>
            </a:r>
          </a:p>
        </p:txBody>
      </p:sp>
    </p:spTree>
    <p:extLst>
      <p:ext uri="{BB962C8B-B14F-4D97-AF65-F5344CB8AC3E}">
        <p14:creationId xmlns:p14="http://schemas.microsoft.com/office/powerpoint/2010/main" val="576347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3B43-DB5E-42A4-B2D7-0DE888865688}"/>
              </a:ext>
            </a:extLst>
          </p:cNvPr>
          <p:cNvSpPr>
            <a:spLocks noGrp="1"/>
          </p:cNvSpPr>
          <p:nvPr>
            <p:ph type="title"/>
          </p:nvPr>
        </p:nvSpPr>
        <p:spPr/>
        <p:txBody>
          <a:bodyPr/>
          <a:lstStyle/>
          <a:p>
            <a:r>
              <a:rPr lang="en-US" dirty="0" err="1"/>
              <a:t>Tf.placeholder</a:t>
            </a:r>
          </a:p>
        </p:txBody>
      </p:sp>
      <p:sp>
        <p:nvSpPr>
          <p:cNvPr id="3" name="Content Placeholder 2">
            <a:extLst>
              <a:ext uri="{FF2B5EF4-FFF2-40B4-BE49-F238E27FC236}">
                <a16:creationId xmlns:a16="http://schemas.microsoft.com/office/drawing/2014/main" id="{E0F62A25-E512-4B19-8B27-9B41BD9992F2}"/>
              </a:ext>
            </a:extLst>
          </p:cNvPr>
          <p:cNvSpPr>
            <a:spLocks noGrp="1"/>
          </p:cNvSpPr>
          <p:nvPr>
            <p:ph idx="1"/>
          </p:nvPr>
        </p:nvSpPr>
        <p:spPr>
          <a:xfrm>
            <a:off x="1141413" y="2249488"/>
            <a:ext cx="10737887" cy="3541712"/>
          </a:xfrm>
        </p:spPr>
        <p:txBody>
          <a:bodyPr vert="horz" lIns="91440" tIns="45720" rIns="91440" bIns="45720" rtlCol="0" anchor="t">
            <a:normAutofit/>
          </a:bodyPr>
          <a:lstStyle/>
          <a:p>
            <a:r>
              <a:rPr lang="en-US" dirty="0"/>
              <a:t>Inserts a placeholder for a tensor that will be always fed.</a:t>
            </a:r>
          </a:p>
          <a:p>
            <a:pPr marL="0" indent="0">
              <a:buNone/>
            </a:pPr>
            <a:r>
              <a:rPr lang="en-US" b="1" dirty="0"/>
              <a:t>Note</a:t>
            </a:r>
            <a:r>
              <a:rPr lang="en-US" dirty="0"/>
              <a:t>: This tensor will produce an error if evaluated. Its value must be fed using the </a:t>
            </a:r>
            <a:r>
              <a:rPr lang="en-US" dirty="0" err="1"/>
              <a:t>feed_dict</a:t>
            </a:r>
            <a:r>
              <a:rPr lang="en-US" dirty="0"/>
              <a:t> optional argument to </a:t>
            </a:r>
            <a:r>
              <a:rPr lang="en-US" dirty="0" err="1"/>
              <a:t>Session.run</a:t>
            </a:r>
            <a:r>
              <a:rPr lang="en-US" dirty="0"/>
              <a:t>(), </a:t>
            </a:r>
            <a:r>
              <a:rPr lang="en-US" dirty="0" err="1"/>
              <a:t>Tensor.eval</a:t>
            </a:r>
            <a:r>
              <a:rPr lang="en-US" dirty="0"/>
              <a:t>(), or </a:t>
            </a:r>
            <a:r>
              <a:rPr lang="en-US" dirty="0" err="1"/>
              <a:t>Operation.run</a:t>
            </a:r>
            <a:r>
              <a:rPr lang="en-US" dirty="0"/>
              <a:t>()</a:t>
            </a:r>
          </a:p>
        </p:txBody>
      </p:sp>
      <p:sp>
        <p:nvSpPr>
          <p:cNvPr id="4" name="TextBox 3">
            <a:extLst>
              <a:ext uri="{FF2B5EF4-FFF2-40B4-BE49-F238E27FC236}">
                <a16:creationId xmlns:a16="http://schemas.microsoft.com/office/drawing/2014/main" id="{9E392ED3-C8DA-4E83-B76D-1CFDC1FB8EDD}"/>
              </a:ext>
            </a:extLst>
          </p:cNvPr>
          <p:cNvSpPr txBox="1"/>
          <p:nvPr/>
        </p:nvSpPr>
        <p:spPr>
          <a:xfrm>
            <a:off x="1378639" y="3962400"/>
            <a:ext cx="9438908" cy="2308324"/>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x = </a:t>
            </a:r>
            <a:r>
              <a:rPr lang="en-US" dirty="0" err="1">
                <a:latin typeface="Consolas"/>
              </a:rPr>
              <a:t>tf.placeholder</a:t>
            </a:r>
            <a:r>
              <a:rPr lang="en-US" dirty="0">
                <a:latin typeface="Consolas"/>
              </a:rPr>
              <a:t>(tf.float32, shape=(1024, 1024))</a:t>
            </a:r>
            <a:endParaRPr lang="en-US">
              <a:latin typeface="Consolas"/>
            </a:endParaRPr>
          </a:p>
          <a:p>
            <a:r>
              <a:rPr lang="en-US" dirty="0">
                <a:latin typeface="Consolas"/>
              </a:rPr>
              <a:t>y = </a:t>
            </a:r>
            <a:r>
              <a:rPr lang="en-US" dirty="0" err="1">
                <a:latin typeface="Consolas"/>
              </a:rPr>
              <a:t>tf.matmul</a:t>
            </a:r>
            <a:r>
              <a:rPr lang="en-US" dirty="0">
                <a:latin typeface="Consolas"/>
              </a:rPr>
              <a:t>(x, x)</a:t>
            </a:r>
          </a:p>
          <a:p>
            <a:endParaRPr lang="en-US" dirty="0">
              <a:latin typeface="Consolas"/>
            </a:endParaRPr>
          </a:p>
          <a:p>
            <a:r>
              <a:rPr lang="en-US" dirty="0">
                <a:latin typeface="Consolas"/>
              </a:rPr>
              <a:t>with </a:t>
            </a:r>
            <a:r>
              <a:rPr lang="en-US" dirty="0" err="1">
                <a:latin typeface="Consolas"/>
              </a:rPr>
              <a:t>tf.Session</a:t>
            </a:r>
            <a:r>
              <a:rPr lang="en-US" dirty="0">
                <a:latin typeface="Consolas"/>
              </a:rPr>
              <a:t>() as </a:t>
            </a:r>
            <a:r>
              <a:rPr lang="en-US" dirty="0" err="1">
                <a:latin typeface="Consolas"/>
              </a:rPr>
              <a:t>sess</a:t>
            </a:r>
            <a:r>
              <a:rPr lang="en-US" dirty="0">
                <a:latin typeface="Consolas"/>
              </a:rPr>
              <a:t>:</a:t>
            </a:r>
          </a:p>
          <a:p>
            <a:r>
              <a:rPr lang="en-US" dirty="0">
                <a:latin typeface="Consolas"/>
              </a:rPr>
              <a:t>  print(sess.run(y))  # ERROR: will fail because x was not fed.</a:t>
            </a:r>
            <a:endParaRPr lang="en-US">
              <a:latin typeface="Consolas"/>
            </a:endParaRPr>
          </a:p>
          <a:p>
            <a:endParaRPr lang="en-US" dirty="0">
              <a:latin typeface="Consolas"/>
            </a:endParaRPr>
          </a:p>
          <a:p>
            <a:r>
              <a:rPr lang="en-US" dirty="0">
                <a:latin typeface="Consolas"/>
              </a:rPr>
              <a:t>  rand_array = np.random.rand(1024, 1024)</a:t>
            </a:r>
            <a:endParaRPr lang="en-US">
              <a:latin typeface="Consolas"/>
            </a:endParaRPr>
          </a:p>
          <a:p>
            <a:r>
              <a:rPr lang="en-US" dirty="0">
                <a:latin typeface="Consolas"/>
              </a:rPr>
              <a:t>  print(</a:t>
            </a:r>
            <a:r>
              <a:rPr lang="en-US" dirty="0" err="1">
                <a:latin typeface="Consolas"/>
              </a:rPr>
              <a:t>sess.run</a:t>
            </a:r>
            <a:r>
              <a:rPr lang="en-US" dirty="0">
                <a:latin typeface="Consolas"/>
              </a:rPr>
              <a:t>(y, </a:t>
            </a:r>
            <a:r>
              <a:rPr lang="en-US" dirty="0" err="1">
                <a:latin typeface="Consolas"/>
              </a:rPr>
              <a:t>feed_dict</a:t>
            </a:r>
            <a:r>
              <a:rPr lang="en-US" dirty="0">
                <a:latin typeface="Consolas"/>
              </a:rPr>
              <a:t>={x: </a:t>
            </a:r>
            <a:r>
              <a:rPr lang="en-US" dirty="0" err="1">
                <a:latin typeface="Consolas"/>
              </a:rPr>
              <a:t>rand_array</a:t>
            </a:r>
            <a:r>
              <a:rPr lang="en-US" dirty="0">
                <a:latin typeface="Consolas"/>
              </a:rPr>
              <a:t>}))  # Will succeed.</a:t>
            </a:r>
          </a:p>
        </p:txBody>
      </p:sp>
    </p:spTree>
    <p:extLst>
      <p:ext uri="{BB962C8B-B14F-4D97-AF65-F5344CB8AC3E}">
        <p14:creationId xmlns:p14="http://schemas.microsoft.com/office/powerpoint/2010/main" val="3992274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3A1F-9711-4295-9594-856BBF7D9511}"/>
              </a:ext>
            </a:extLst>
          </p:cNvPr>
          <p:cNvSpPr>
            <a:spLocks noGrp="1"/>
          </p:cNvSpPr>
          <p:nvPr>
            <p:ph type="title"/>
          </p:nvPr>
        </p:nvSpPr>
        <p:spPr/>
        <p:txBody>
          <a:bodyPr/>
          <a:lstStyle/>
          <a:p>
            <a:r>
              <a:rPr lang="en-US" dirty="0"/>
              <a:t>Flow</a:t>
            </a:r>
          </a:p>
        </p:txBody>
      </p:sp>
      <p:pic>
        <p:nvPicPr>
          <p:cNvPr id="4" name="Picture 4" descr="tensorflow.jpg">
            <a:extLst>
              <a:ext uri="{FF2B5EF4-FFF2-40B4-BE49-F238E27FC236}">
                <a16:creationId xmlns:a16="http://schemas.microsoft.com/office/drawing/2014/main" id="{22191D99-94B8-4EBE-892E-4894C6EB9523}"/>
              </a:ext>
            </a:extLst>
          </p:cNvPr>
          <p:cNvPicPr>
            <a:picLocks noGrp="1" noChangeAspect="1"/>
          </p:cNvPicPr>
          <p:nvPr>
            <p:ph idx="1"/>
          </p:nvPr>
        </p:nvPicPr>
        <p:blipFill>
          <a:blip r:embed="rId2"/>
          <a:stretch>
            <a:fillRect/>
          </a:stretch>
        </p:blipFill>
        <p:spPr>
          <a:xfrm>
            <a:off x="3933825" y="1885950"/>
            <a:ext cx="4664375" cy="3929124"/>
          </a:xfrm>
          <a:prstGeom prst="rect">
            <a:avLst/>
          </a:prstGeom>
        </p:spPr>
      </p:pic>
    </p:spTree>
    <p:extLst>
      <p:ext uri="{BB962C8B-B14F-4D97-AF65-F5344CB8AC3E}">
        <p14:creationId xmlns:p14="http://schemas.microsoft.com/office/powerpoint/2010/main" val="3418436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A09A-2B31-4F5F-8E31-CF3E37307DED}"/>
              </a:ext>
            </a:extLst>
          </p:cNvPr>
          <p:cNvSpPr>
            <a:spLocks noGrp="1"/>
          </p:cNvSpPr>
          <p:nvPr>
            <p:ph type="title"/>
          </p:nvPr>
        </p:nvSpPr>
        <p:spPr/>
        <p:txBody>
          <a:bodyPr/>
          <a:lstStyle/>
          <a:p>
            <a:r>
              <a:rPr lang="en-US" dirty="0"/>
              <a:t>Computational graph</a:t>
            </a:r>
          </a:p>
        </p:txBody>
      </p:sp>
      <p:sp>
        <p:nvSpPr>
          <p:cNvPr id="3" name="Content Placeholder 2">
            <a:extLst>
              <a:ext uri="{FF2B5EF4-FFF2-40B4-BE49-F238E27FC236}">
                <a16:creationId xmlns:a16="http://schemas.microsoft.com/office/drawing/2014/main" id="{2E9C3743-CCF7-4E86-AD7F-60E0BEE9FA36}"/>
              </a:ext>
            </a:extLst>
          </p:cNvPr>
          <p:cNvSpPr>
            <a:spLocks noGrp="1"/>
          </p:cNvSpPr>
          <p:nvPr>
            <p:ph idx="1"/>
          </p:nvPr>
        </p:nvSpPr>
        <p:spPr/>
        <p:txBody>
          <a:bodyPr vert="horz" lIns="91440" tIns="45720" rIns="91440" bIns="45720" rtlCol="0" anchor="t">
            <a:normAutofit/>
          </a:bodyPr>
          <a:lstStyle/>
          <a:p>
            <a:r>
              <a:rPr lang="en-US" dirty="0"/>
              <a:t>e = (</a:t>
            </a:r>
            <a:r>
              <a:rPr lang="en-US" dirty="0" err="1"/>
              <a:t>a+b</a:t>
            </a:r>
            <a:r>
              <a:rPr lang="en-US" dirty="0"/>
              <a:t>)*(b+1)</a:t>
            </a:r>
          </a:p>
        </p:txBody>
      </p:sp>
      <p:pic>
        <p:nvPicPr>
          <p:cNvPr id="4" name="Picture 4" descr="computational flow.png">
            <a:extLst>
              <a:ext uri="{FF2B5EF4-FFF2-40B4-BE49-F238E27FC236}">
                <a16:creationId xmlns:a16="http://schemas.microsoft.com/office/drawing/2014/main" id="{5B364F0F-6255-4778-97E4-4B686CA7D53D}"/>
              </a:ext>
            </a:extLst>
          </p:cNvPr>
          <p:cNvPicPr>
            <a:picLocks noChangeAspect="1"/>
          </p:cNvPicPr>
          <p:nvPr/>
        </p:nvPicPr>
        <p:blipFill>
          <a:blip r:embed="rId2"/>
          <a:stretch>
            <a:fillRect/>
          </a:stretch>
        </p:blipFill>
        <p:spPr>
          <a:xfrm>
            <a:off x="4438650" y="2333625"/>
            <a:ext cx="5401182" cy="3121450"/>
          </a:xfrm>
          <a:prstGeom prst="rect">
            <a:avLst/>
          </a:prstGeom>
        </p:spPr>
      </p:pic>
      <p:sp>
        <p:nvSpPr>
          <p:cNvPr id="5" name="TextBox 4">
            <a:extLst>
              <a:ext uri="{FF2B5EF4-FFF2-40B4-BE49-F238E27FC236}">
                <a16:creationId xmlns:a16="http://schemas.microsoft.com/office/drawing/2014/main" id="{6DF7FC6F-B00F-469C-8099-CBA7E1565A7E}"/>
              </a:ext>
            </a:extLst>
          </p:cNvPr>
          <p:cNvSpPr txBox="1"/>
          <p:nvPr/>
        </p:nvSpPr>
        <p:spPr>
          <a:xfrm>
            <a:off x="5267325" y="5705475"/>
            <a:ext cx="7856265" cy="21544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dirty="0"/>
              <a:t>Graphic: https://towardsdatascience.com/a-beginner-introduction-to-tensorflow-part-1-6d139e038278</a:t>
            </a:r>
          </a:p>
        </p:txBody>
      </p:sp>
    </p:spTree>
    <p:extLst>
      <p:ext uri="{BB962C8B-B14F-4D97-AF65-F5344CB8AC3E}">
        <p14:creationId xmlns:p14="http://schemas.microsoft.com/office/powerpoint/2010/main" val="3654953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C69F-5C75-4D5F-898C-E300C2095BA4}"/>
              </a:ext>
            </a:extLst>
          </p:cNvPr>
          <p:cNvSpPr>
            <a:spLocks noGrp="1"/>
          </p:cNvSpPr>
          <p:nvPr>
            <p:ph type="title"/>
          </p:nvPr>
        </p:nvSpPr>
        <p:spPr/>
        <p:txBody>
          <a:bodyPr/>
          <a:lstStyle/>
          <a:p>
            <a:r>
              <a:rPr lang="en-US" dirty="0" err="1"/>
              <a:t>theano</a:t>
            </a:r>
          </a:p>
        </p:txBody>
      </p:sp>
      <p:sp>
        <p:nvSpPr>
          <p:cNvPr id="3" name="Content Placeholder 2">
            <a:extLst>
              <a:ext uri="{FF2B5EF4-FFF2-40B4-BE49-F238E27FC236}">
                <a16:creationId xmlns:a16="http://schemas.microsoft.com/office/drawing/2014/main" id="{9AA9BA8F-FA0C-4A45-B4FA-B9F0CC9F2807}"/>
              </a:ext>
            </a:extLst>
          </p:cNvPr>
          <p:cNvSpPr>
            <a:spLocks noGrp="1"/>
          </p:cNvSpPr>
          <p:nvPr>
            <p:ph idx="1"/>
          </p:nvPr>
        </p:nvSpPr>
        <p:spPr/>
        <p:txBody>
          <a:bodyPr vert="horz" lIns="91440" tIns="45720" rIns="91440" bIns="45720" rtlCol="0" anchor="t">
            <a:normAutofit/>
          </a:bodyPr>
          <a:lstStyle/>
          <a:p>
            <a:r>
              <a:rPr lang="en-US" dirty="0"/>
              <a:t>Theano an academic project and is the inspiration for </a:t>
            </a:r>
            <a:r>
              <a:rPr lang="en-US" dirty="0" err="1"/>
              <a:t>TensorFlow</a:t>
            </a:r>
            <a:r>
              <a:rPr lang="en-US" dirty="0"/>
              <a:t>.</a:t>
            </a:r>
          </a:p>
          <a:p>
            <a:r>
              <a:rPr lang="en-US" dirty="0"/>
              <a:t>Theano is a Python library that lets you to define, optimize, and evaluate mathematical expressions, especially ones with multi-dimensional arrays (</a:t>
            </a:r>
            <a:r>
              <a:rPr lang="en-US" dirty="0" err="1"/>
              <a:t>numpy.ndarray</a:t>
            </a:r>
            <a:r>
              <a:rPr lang="en-US" dirty="0"/>
              <a:t>).</a:t>
            </a:r>
          </a:p>
          <a:p>
            <a:r>
              <a:rPr lang="en-US" dirty="0"/>
              <a:t> Release of Theano 1.0.0. -- November 2017</a:t>
            </a:r>
          </a:p>
          <a:p>
            <a:r>
              <a:rPr lang="en-US" dirty="0"/>
              <a:t>Theano announced that it has stopped development with the release of 1.0.0</a:t>
            </a:r>
          </a:p>
        </p:txBody>
      </p:sp>
    </p:spTree>
    <p:extLst>
      <p:ext uri="{BB962C8B-B14F-4D97-AF65-F5344CB8AC3E}">
        <p14:creationId xmlns:p14="http://schemas.microsoft.com/office/powerpoint/2010/main" val="2756652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DF0F-D339-46BD-8E95-BD4D3A21AC32}"/>
              </a:ext>
            </a:extLst>
          </p:cNvPr>
          <p:cNvSpPr>
            <a:spLocks noGrp="1"/>
          </p:cNvSpPr>
          <p:nvPr>
            <p:ph type="title"/>
          </p:nvPr>
        </p:nvSpPr>
        <p:spPr/>
        <p:txBody>
          <a:bodyPr/>
          <a:lstStyle/>
          <a:p>
            <a:r>
              <a:rPr lang="en-US" dirty="0"/>
              <a:t>Computational Graphs and Subgraphs </a:t>
            </a:r>
          </a:p>
        </p:txBody>
      </p:sp>
      <p:sp>
        <p:nvSpPr>
          <p:cNvPr id="3" name="Content Placeholder 2">
            <a:extLst>
              <a:ext uri="{FF2B5EF4-FFF2-40B4-BE49-F238E27FC236}">
                <a16:creationId xmlns:a16="http://schemas.microsoft.com/office/drawing/2014/main" id="{EEDCD9FE-A6D9-4E0B-9C5B-F04ED936A393}"/>
              </a:ext>
            </a:extLst>
          </p:cNvPr>
          <p:cNvSpPr>
            <a:spLocks noGrp="1"/>
          </p:cNvSpPr>
          <p:nvPr>
            <p:ph idx="1"/>
          </p:nvPr>
        </p:nvSpPr>
        <p:spPr/>
        <p:txBody>
          <a:bodyPr vert="horz" lIns="91440" tIns="45720" rIns="91440" bIns="45720" rtlCol="0" anchor="t">
            <a:normAutofit fontScale="92500"/>
          </a:bodyPr>
          <a:lstStyle/>
          <a:p>
            <a:pPr>
              <a:buFont typeface="Arial"/>
            </a:pPr>
            <a:r>
              <a:rPr lang="en-US" dirty="0"/>
              <a:t>A computational graph always represents a complex operation in hierarchical order. </a:t>
            </a:r>
          </a:p>
          <a:p>
            <a:pPr>
              <a:buFont typeface="Arial"/>
            </a:pPr>
            <a:r>
              <a:rPr lang="en-US" dirty="0"/>
              <a:t>Leaf vertices are always tensors. </a:t>
            </a:r>
          </a:p>
          <a:p>
            <a:pPr>
              <a:buFont typeface="Arial"/>
            </a:pPr>
            <a:r>
              <a:rPr lang="en-US" dirty="0"/>
              <a:t>Each operation in the graph should accept a tensor and produce a new tensor.  </a:t>
            </a:r>
          </a:p>
          <a:p>
            <a:pPr>
              <a:buFont typeface="Arial"/>
            </a:pPr>
            <a:r>
              <a:rPr lang="en-US" dirty="0"/>
              <a:t>The operations contained in nodes at the same level are independent of one another- facilitating parallel execution. The operations performed on tensors at lower levels are considered subgraphs. </a:t>
            </a:r>
          </a:p>
        </p:txBody>
      </p:sp>
    </p:spTree>
    <p:extLst>
      <p:ext uri="{BB962C8B-B14F-4D97-AF65-F5344CB8AC3E}">
        <p14:creationId xmlns:p14="http://schemas.microsoft.com/office/powerpoint/2010/main" val="258389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019F-A7B3-49F9-99A4-C2E17ED98CB0}"/>
              </a:ext>
            </a:extLst>
          </p:cNvPr>
          <p:cNvSpPr>
            <a:spLocks noGrp="1"/>
          </p:cNvSpPr>
          <p:nvPr>
            <p:ph type="title"/>
          </p:nvPr>
        </p:nvSpPr>
        <p:spPr/>
        <p:txBody>
          <a:bodyPr/>
          <a:lstStyle/>
          <a:p>
            <a:r>
              <a:rPr lang="en-US" dirty="0"/>
              <a:t>Define your first graph</a:t>
            </a:r>
          </a:p>
        </p:txBody>
      </p:sp>
      <p:sp>
        <p:nvSpPr>
          <p:cNvPr id="3" name="Content Placeholder 2">
            <a:extLst>
              <a:ext uri="{FF2B5EF4-FFF2-40B4-BE49-F238E27FC236}">
                <a16:creationId xmlns:a16="http://schemas.microsoft.com/office/drawing/2014/main" id="{20A701B3-4A79-436C-9E93-77739094FFC5}"/>
              </a:ext>
            </a:extLst>
          </p:cNvPr>
          <p:cNvSpPr>
            <a:spLocks noGrp="1"/>
          </p:cNvSpPr>
          <p:nvPr>
            <p:ph idx="1"/>
          </p:nvPr>
        </p:nvSpPr>
        <p:spPr>
          <a:solidFill>
            <a:schemeClr val="bg1"/>
          </a:solidFill>
        </p:spPr>
        <p:txBody>
          <a:bodyPr vert="horz" lIns="91440" tIns="45720" rIns="91440" bIns="45720" rtlCol="0" anchor="t">
            <a:normAutofit/>
          </a:bodyPr>
          <a:lstStyle/>
          <a:p>
            <a:pPr marL="0" indent="0">
              <a:buNone/>
            </a:pPr>
            <a:r>
              <a:rPr lang="en-US" dirty="0">
                <a:latin typeface="Consolas"/>
              </a:rPr>
              <a:t>import </a:t>
            </a:r>
            <a:r>
              <a:rPr lang="en-US" dirty="0" err="1">
                <a:latin typeface="Consolas"/>
              </a:rPr>
              <a:t>tensorflow</a:t>
            </a:r>
            <a:r>
              <a:rPr lang="en-US" dirty="0">
                <a:latin typeface="Consolas"/>
              </a:rPr>
              <a:t> as </a:t>
            </a:r>
            <a:r>
              <a:rPr lang="en-US" dirty="0" err="1">
                <a:latin typeface="Consolas"/>
              </a:rPr>
              <a:t>tf</a:t>
            </a:r>
            <a:endParaRPr lang="en-US"/>
          </a:p>
          <a:p>
            <a:pPr marL="0" indent="0">
              <a:buNone/>
            </a:pPr>
            <a:endParaRPr lang="en-US" dirty="0">
              <a:latin typeface="Consolas"/>
            </a:endParaRPr>
          </a:p>
          <a:p>
            <a:pPr marL="0" indent="0">
              <a:buNone/>
            </a:pPr>
            <a:r>
              <a:rPr lang="en-US" dirty="0">
                <a:latin typeface="Consolas"/>
              </a:rPr>
              <a:t>x1 = </a:t>
            </a:r>
            <a:r>
              <a:rPr lang="en-US" dirty="0" err="1">
                <a:latin typeface="Consolas"/>
              </a:rPr>
              <a:t>tf.constant</a:t>
            </a:r>
            <a:r>
              <a:rPr lang="en-US" dirty="0">
                <a:latin typeface="Consolas"/>
              </a:rPr>
              <a:t>(7)      # define a tensor node</a:t>
            </a:r>
          </a:p>
          <a:p>
            <a:pPr marL="0" indent="0">
              <a:buNone/>
            </a:pPr>
            <a:r>
              <a:rPr lang="en-US" dirty="0">
                <a:latin typeface="Consolas"/>
              </a:rPr>
              <a:t>x2 = </a:t>
            </a:r>
            <a:r>
              <a:rPr lang="en-US" dirty="0" err="1">
                <a:latin typeface="Consolas"/>
              </a:rPr>
              <a:t>tf.constant</a:t>
            </a:r>
            <a:r>
              <a:rPr lang="en-US" dirty="0">
                <a:latin typeface="Consolas"/>
              </a:rPr>
              <a:t>(8)      # define a tensor node</a:t>
            </a:r>
          </a:p>
          <a:p>
            <a:pPr>
              <a:buNone/>
            </a:pPr>
            <a:r>
              <a:rPr lang="en-US" dirty="0">
                <a:latin typeface="Consolas"/>
              </a:rPr>
              <a:t>result = </a:t>
            </a:r>
            <a:r>
              <a:rPr lang="en-US" dirty="0" err="1">
                <a:latin typeface="Consolas"/>
              </a:rPr>
              <a:t>tf.mul</a:t>
            </a:r>
            <a:r>
              <a:rPr lang="en-US" dirty="0">
                <a:latin typeface="Consolas"/>
              </a:rPr>
              <a:t>(x1,x2)   # define an operation</a:t>
            </a:r>
            <a:endParaRPr lang="en-US" dirty="0"/>
          </a:p>
          <a:p>
            <a:pPr>
              <a:buNone/>
            </a:pPr>
            <a:r>
              <a:rPr lang="en-US" dirty="0">
                <a:latin typeface="Consolas"/>
              </a:rPr>
              <a:t>print(result)</a:t>
            </a:r>
            <a:endParaRPr lang="en-US" dirty="0"/>
          </a:p>
        </p:txBody>
      </p:sp>
    </p:spTree>
    <p:extLst>
      <p:ext uri="{BB962C8B-B14F-4D97-AF65-F5344CB8AC3E}">
        <p14:creationId xmlns:p14="http://schemas.microsoft.com/office/powerpoint/2010/main" val="1735479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1447-A09D-41E7-B849-093FBFDDEFF4}"/>
              </a:ext>
            </a:extLst>
          </p:cNvPr>
          <p:cNvSpPr>
            <a:spLocks noGrp="1"/>
          </p:cNvSpPr>
          <p:nvPr>
            <p:ph type="title"/>
          </p:nvPr>
        </p:nvSpPr>
        <p:spPr/>
        <p:txBody>
          <a:bodyPr/>
          <a:lstStyle/>
          <a:p>
            <a:r>
              <a:rPr lang="en-US" dirty="0"/>
              <a:t>Execute your first graph</a:t>
            </a:r>
          </a:p>
        </p:txBody>
      </p:sp>
      <p:sp>
        <p:nvSpPr>
          <p:cNvPr id="3" name="Content Placeholder 2">
            <a:extLst>
              <a:ext uri="{FF2B5EF4-FFF2-40B4-BE49-F238E27FC236}">
                <a16:creationId xmlns:a16="http://schemas.microsoft.com/office/drawing/2014/main" id="{AB290F03-2A3C-4F5B-9BC5-D4E8E25B3307}"/>
              </a:ext>
            </a:extLst>
          </p:cNvPr>
          <p:cNvSpPr>
            <a:spLocks noGrp="1"/>
          </p:cNvSpPr>
          <p:nvPr>
            <p:ph idx="1"/>
          </p:nvPr>
        </p:nvSpPr>
        <p:spPr>
          <a:xfrm>
            <a:off x="1181100" y="1924050"/>
            <a:ext cx="9906000" cy="1714894"/>
          </a:xfrm>
          <a:solidFill>
            <a:schemeClr val="bg1"/>
          </a:solidFill>
        </p:spPr>
        <p:txBody>
          <a:bodyPr vert="horz" lIns="91440" tIns="45720" rIns="91440" bIns="45720" rtlCol="0" anchor="t">
            <a:normAutofit/>
          </a:bodyPr>
          <a:lstStyle/>
          <a:p>
            <a:pPr marL="0" indent="0">
              <a:buNone/>
            </a:pPr>
            <a:r>
              <a:rPr lang="en-US" dirty="0" err="1">
                <a:latin typeface="Consolas"/>
              </a:rPr>
              <a:t>sess</a:t>
            </a:r>
            <a:r>
              <a:rPr lang="en-US" dirty="0">
                <a:latin typeface="Consolas"/>
              </a:rPr>
              <a:t> = </a:t>
            </a:r>
            <a:r>
              <a:rPr lang="en-US" dirty="0" err="1">
                <a:latin typeface="Consolas"/>
              </a:rPr>
              <a:t>tf.Session</a:t>
            </a:r>
            <a:r>
              <a:rPr lang="en-US" dirty="0">
                <a:latin typeface="Consolas"/>
              </a:rPr>
              <a:t>()    # create a Python session variable</a:t>
            </a:r>
            <a:endParaRPr lang="en-US" dirty="0"/>
          </a:p>
          <a:p>
            <a:pPr marL="0" indent="0">
              <a:buNone/>
            </a:pPr>
            <a:r>
              <a:rPr lang="en-US" dirty="0" err="1">
                <a:latin typeface="Consolas"/>
              </a:rPr>
              <a:t>sess.run</a:t>
            </a:r>
            <a:r>
              <a:rPr lang="en-US" dirty="0">
                <a:latin typeface="Consolas"/>
              </a:rPr>
              <a:t>(result)       # execute the graph</a:t>
            </a:r>
          </a:p>
          <a:p>
            <a:pPr marL="0" indent="0">
              <a:buNone/>
            </a:pPr>
            <a:r>
              <a:rPr lang="en-US" dirty="0" err="1">
                <a:latin typeface="Consolas"/>
              </a:rPr>
              <a:t>sess.close</a:t>
            </a:r>
            <a:r>
              <a:rPr lang="en-US" dirty="0">
                <a:latin typeface="Consolas"/>
              </a:rPr>
              <a:t>()           # close context explicitly</a:t>
            </a:r>
          </a:p>
        </p:txBody>
      </p:sp>
      <p:sp>
        <p:nvSpPr>
          <p:cNvPr id="5" name="Content Placeholder 2">
            <a:extLst>
              <a:ext uri="{FF2B5EF4-FFF2-40B4-BE49-F238E27FC236}">
                <a16:creationId xmlns:a16="http://schemas.microsoft.com/office/drawing/2014/main" id="{37A68CA1-0690-4941-93A9-AC134EB00D90}"/>
              </a:ext>
            </a:extLst>
          </p:cNvPr>
          <p:cNvSpPr txBox="1">
            <a:spLocks/>
          </p:cNvSpPr>
          <p:nvPr/>
        </p:nvSpPr>
        <p:spPr>
          <a:xfrm>
            <a:off x="1181100" y="3876675"/>
            <a:ext cx="9906000" cy="1714894"/>
          </a:xfrm>
          <a:prstGeom prst="rect">
            <a:avLst/>
          </a:prstGeom>
          <a:solidFill>
            <a:schemeClr val="bg1"/>
          </a:solidFill>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None/>
            </a:pPr>
            <a:r>
              <a:rPr lang="en-US" dirty="0">
                <a:latin typeface="Consolas"/>
              </a:rPr>
              <a:t>with </a:t>
            </a:r>
            <a:r>
              <a:rPr lang="en-US" dirty="0" err="1">
                <a:latin typeface="Consolas"/>
              </a:rPr>
              <a:t>tf.Session</a:t>
            </a:r>
            <a:r>
              <a:rPr lang="en-US" dirty="0">
                <a:latin typeface="Consolas"/>
              </a:rPr>
              <a:t>() as </a:t>
            </a:r>
            <a:r>
              <a:rPr lang="en-US" dirty="0" err="1">
                <a:latin typeface="Consolas"/>
              </a:rPr>
              <a:t>sess</a:t>
            </a:r>
            <a:r>
              <a:rPr lang="en-US" dirty="0">
                <a:latin typeface="Consolas"/>
              </a:rPr>
              <a:t>:     # open session context</a:t>
            </a:r>
            <a:endParaRPr lang="en-US" dirty="0"/>
          </a:p>
          <a:p>
            <a:pPr>
              <a:buNone/>
            </a:pPr>
            <a:r>
              <a:rPr lang="en-US" dirty="0">
                <a:latin typeface="Consolas"/>
              </a:rPr>
              <a:t>    output = </a:t>
            </a:r>
            <a:r>
              <a:rPr lang="en-US" dirty="0" err="1">
                <a:latin typeface="Consolas"/>
              </a:rPr>
              <a:t>sess.run</a:t>
            </a:r>
            <a:r>
              <a:rPr lang="en-US" dirty="0">
                <a:latin typeface="Consolas"/>
              </a:rPr>
              <a:t>(result)  # execute graph</a:t>
            </a:r>
            <a:endParaRPr lang="en-US" dirty="0"/>
          </a:p>
          <a:p>
            <a:pPr>
              <a:buNone/>
            </a:pPr>
            <a:r>
              <a:rPr lang="en-US" dirty="0">
                <a:latin typeface="Consolas"/>
              </a:rPr>
              <a:t>    print(output)              # display result</a:t>
            </a:r>
            <a:endParaRPr lang="en-US" dirty="0"/>
          </a:p>
        </p:txBody>
      </p:sp>
    </p:spTree>
    <p:extLst>
      <p:ext uri="{BB962C8B-B14F-4D97-AF65-F5344CB8AC3E}">
        <p14:creationId xmlns:p14="http://schemas.microsoft.com/office/powerpoint/2010/main" val="3691284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D88-756E-403B-85E0-BC963CA2CB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EF2A54-E26D-46E4-AFD7-587C853E6E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700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4B8C-DD7B-4022-9929-9D4023BF6A77}"/>
              </a:ext>
            </a:extLst>
          </p:cNvPr>
          <p:cNvSpPr>
            <a:spLocks noGrp="1"/>
          </p:cNvSpPr>
          <p:nvPr>
            <p:ph type="title"/>
          </p:nvPr>
        </p:nvSpPr>
        <p:spPr/>
        <p:txBody>
          <a:bodyPr/>
          <a:lstStyle/>
          <a:p>
            <a:r>
              <a:rPr lang="en-US" dirty="0"/>
              <a:t>Google Brain</a:t>
            </a:r>
          </a:p>
        </p:txBody>
      </p:sp>
      <p:sp>
        <p:nvSpPr>
          <p:cNvPr id="3" name="Content Placeholder 2">
            <a:extLst>
              <a:ext uri="{FF2B5EF4-FFF2-40B4-BE49-F238E27FC236}">
                <a16:creationId xmlns:a16="http://schemas.microsoft.com/office/drawing/2014/main" id="{ECAF4B52-A3AB-4E0C-9AEA-9B8909B7FBF2}"/>
              </a:ext>
            </a:extLst>
          </p:cNvPr>
          <p:cNvSpPr>
            <a:spLocks noGrp="1"/>
          </p:cNvSpPr>
          <p:nvPr>
            <p:ph idx="1"/>
          </p:nvPr>
        </p:nvSpPr>
        <p:spPr/>
        <p:txBody>
          <a:bodyPr vert="horz" lIns="91440" tIns="45720" rIns="91440" bIns="45720" rtlCol="0" anchor="t">
            <a:normAutofit/>
          </a:bodyPr>
          <a:lstStyle/>
          <a:p>
            <a:r>
              <a:rPr lang="en-US" dirty="0"/>
              <a:t>Google Brain is a deep learning artificial intelligence research project at Google. </a:t>
            </a:r>
          </a:p>
          <a:p>
            <a:r>
              <a:rPr lang="en-US" dirty="0"/>
              <a:t>Combines: </a:t>
            </a:r>
          </a:p>
          <a:p>
            <a:pPr lvl="1"/>
            <a:r>
              <a:rPr lang="en-US" dirty="0"/>
              <a:t>Open-ended machine learning research </a:t>
            </a:r>
          </a:p>
          <a:p>
            <a:pPr lvl="1"/>
            <a:r>
              <a:rPr lang="en-US" dirty="0"/>
              <a:t>System engineering</a:t>
            </a:r>
          </a:p>
          <a:p>
            <a:pPr lvl="1"/>
            <a:r>
              <a:rPr lang="en-US" dirty="0"/>
              <a:t>Google-scale computing resources. </a:t>
            </a:r>
          </a:p>
        </p:txBody>
      </p:sp>
    </p:spTree>
    <p:extLst>
      <p:ext uri="{BB962C8B-B14F-4D97-AF65-F5344CB8AC3E}">
        <p14:creationId xmlns:p14="http://schemas.microsoft.com/office/powerpoint/2010/main" val="2195484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46CF-9BB1-4084-A0F6-3C70CF8D3CCD}"/>
              </a:ext>
            </a:extLst>
          </p:cNvPr>
          <p:cNvSpPr>
            <a:spLocks noGrp="1"/>
          </p:cNvSpPr>
          <p:nvPr>
            <p:ph type="title"/>
          </p:nvPr>
        </p:nvSpPr>
        <p:spPr/>
        <p:txBody>
          <a:bodyPr/>
          <a:lstStyle/>
          <a:p>
            <a:r>
              <a:rPr lang="en-US" dirty="0" err="1"/>
              <a:t>Distbelief</a:t>
            </a:r>
          </a:p>
        </p:txBody>
      </p:sp>
      <p:sp>
        <p:nvSpPr>
          <p:cNvPr id="3" name="Content Placeholder 2">
            <a:extLst>
              <a:ext uri="{FF2B5EF4-FFF2-40B4-BE49-F238E27FC236}">
                <a16:creationId xmlns:a16="http://schemas.microsoft.com/office/drawing/2014/main" id="{884E37C9-BD35-4D8B-B8DB-AA76AF4032AB}"/>
              </a:ext>
            </a:extLst>
          </p:cNvPr>
          <p:cNvSpPr>
            <a:spLocks noGrp="1"/>
          </p:cNvSpPr>
          <p:nvPr>
            <p:ph idx="1"/>
          </p:nvPr>
        </p:nvSpPr>
        <p:spPr/>
        <p:txBody>
          <a:bodyPr vert="horz" lIns="91440" tIns="45720" rIns="91440" bIns="45720" rtlCol="0" anchor="t">
            <a:normAutofit/>
          </a:bodyPr>
          <a:lstStyle/>
          <a:p>
            <a:r>
              <a:rPr lang="en-US"/>
              <a:t>TensorFlow is Google Brain's second-generation machine learning technology. </a:t>
            </a:r>
          </a:p>
          <a:p>
            <a:pPr>
              <a:buFont typeface="Arial"/>
            </a:pPr>
            <a:r>
              <a:rPr lang="en-US" dirty="0" err="1"/>
              <a:t>DistBelief</a:t>
            </a:r>
            <a:r>
              <a:rPr lang="en-US"/>
              <a:t> is Google Brain's first machine learning system.</a:t>
            </a:r>
          </a:p>
          <a:p>
            <a:pPr lvl="1">
              <a:buFont typeface="Arial"/>
            </a:pPr>
            <a:r>
              <a:rPr lang="en-US"/>
              <a:t>Built using proprietary algorithms implementing deep learning neural networks. </a:t>
            </a:r>
          </a:p>
          <a:p>
            <a:pPr lvl="1">
              <a:buFont typeface="Arial"/>
            </a:pPr>
            <a:r>
              <a:rPr lang="en-US" dirty="0"/>
              <a:t>Backpropagation was later introduced, significantly enhancing the neural network performance. </a:t>
            </a:r>
          </a:p>
        </p:txBody>
      </p:sp>
    </p:spTree>
    <p:extLst>
      <p:ext uri="{BB962C8B-B14F-4D97-AF65-F5344CB8AC3E}">
        <p14:creationId xmlns:p14="http://schemas.microsoft.com/office/powerpoint/2010/main" val="390876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9CDB-8198-4E46-8802-4B34CEC1DE2D}"/>
              </a:ext>
            </a:extLst>
          </p:cNvPr>
          <p:cNvSpPr>
            <a:spLocks noGrp="1"/>
          </p:cNvSpPr>
          <p:nvPr>
            <p:ph type="title"/>
          </p:nvPr>
        </p:nvSpPr>
        <p:spPr/>
        <p:txBody>
          <a:bodyPr/>
          <a:lstStyle/>
          <a:p>
            <a:r>
              <a:rPr lang="en-US" dirty="0"/>
              <a:t>What's in a name?</a:t>
            </a:r>
          </a:p>
        </p:txBody>
      </p:sp>
      <p:sp>
        <p:nvSpPr>
          <p:cNvPr id="3" name="Content Placeholder 2">
            <a:extLst>
              <a:ext uri="{FF2B5EF4-FFF2-40B4-BE49-F238E27FC236}">
                <a16:creationId xmlns:a16="http://schemas.microsoft.com/office/drawing/2014/main" id="{2A733962-56F4-489A-B270-4826D19ED761}"/>
              </a:ext>
            </a:extLst>
          </p:cNvPr>
          <p:cNvSpPr>
            <a:spLocks noGrp="1"/>
          </p:cNvSpPr>
          <p:nvPr>
            <p:ph idx="1"/>
          </p:nvPr>
        </p:nvSpPr>
        <p:spPr/>
        <p:txBody>
          <a:bodyPr vert="horz" lIns="91440" tIns="45720" rIns="91440" bIns="45720" rtlCol="0" anchor="t">
            <a:normAutofit/>
          </a:bodyPr>
          <a:lstStyle/>
          <a:p>
            <a:r>
              <a:rPr lang="en-US" dirty="0"/>
              <a:t>Tensor – refers to multidimensional data arrays.  </a:t>
            </a:r>
          </a:p>
          <a:p>
            <a:pPr>
              <a:buFont typeface="Arial"/>
            </a:pPr>
            <a:r>
              <a:rPr lang="en-US" dirty="0"/>
              <a:t>Flow – flow refers to a computational graph or the route of tensor operations. </a:t>
            </a:r>
          </a:p>
          <a:p>
            <a:pPr>
              <a:buFont typeface="Arial"/>
            </a:pPr>
            <a:r>
              <a:rPr lang="en-US" dirty="0"/>
              <a:t>When the tensors are passed around, their values and shapes are updated by the graph operations. </a:t>
            </a:r>
          </a:p>
        </p:txBody>
      </p:sp>
    </p:spTree>
    <p:extLst>
      <p:ext uri="{BB962C8B-B14F-4D97-AF65-F5344CB8AC3E}">
        <p14:creationId xmlns:p14="http://schemas.microsoft.com/office/powerpoint/2010/main" val="313108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C9A67-C578-474C-9265-2E60CB99FE1F}"/>
              </a:ext>
            </a:extLst>
          </p:cNvPr>
          <p:cNvSpPr>
            <a:spLocks noGrp="1"/>
          </p:cNvSpPr>
          <p:nvPr>
            <p:ph type="title"/>
          </p:nvPr>
        </p:nvSpPr>
        <p:spPr/>
        <p:txBody>
          <a:bodyPr/>
          <a:lstStyle/>
          <a:p>
            <a:r>
              <a:rPr lang="en-US" dirty="0"/>
              <a:t>Wide and deep learning</a:t>
            </a:r>
          </a:p>
        </p:txBody>
      </p:sp>
      <p:sp>
        <p:nvSpPr>
          <p:cNvPr id="3" name="Content Placeholder 2">
            <a:extLst>
              <a:ext uri="{FF2B5EF4-FFF2-40B4-BE49-F238E27FC236}">
                <a16:creationId xmlns:a16="http://schemas.microsoft.com/office/drawing/2014/main" id="{D9C0598C-2E79-49DC-BC5C-F0C74AD0892F}"/>
              </a:ext>
            </a:extLst>
          </p:cNvPr>
          <p:cNvSpPr>
            <a:spLocks noGrp="1"/>
          </p:cNvSpPr>
          <p:nvPr>
            <p:ph idx="1"/>
          </p:nvPr>
        </p:nvSpPr>
        <p:spPr/>
        <p:txBody>
          <a:bodyPr vert="horz" lIns="91440" tIns="45720" rIns="91440" bIns="45720" rtlCol="0" anchor="t">
            <a:normAutofit/>
          </a:bodyPr>
          <a:lstStyle/>
          <a:p>
            <a:r>
              <a:rPr lang="en-US" dirty="0"/>
              <a:t>Deep Learning is used when machine learning datasets are large and the target function is complex.</a:t>
            </a:r>
          </a:p>
          <a:p>
            <a:r>
              <a:rPr lang="en-US" dirty="0"/>
              <a:t>Deep learning automatically select the features and assign the weights.</a:t>
            </a:r>
          </a:p>
        </p:txBody>
      </p:sp>
      <p:pic>
        <p:nvPicPr>
          <p:cNvPr id="4" name="Picture 4" descr="Capture.PNG">
            <a:extLst>
              <a:ext uri="{FF2B5EF4-FFF2-40B4-BE49-F238E27FC236}">
                <a16:creationId xmlns:a16="http://schemas.microsoft.com/office/drawing/2014/main" id="{20220714-9846-4769-8DCF-139233D52E23}"/>
              </a:ext>
            </a:extLst>
          </p:cNvPr>
          <p:cNvPicPr>
            <a:picLocks noChangeAspect="1"/>
          </p:cNvPicPr>
          <p:nvPr/>
        </p:nvPicPr>
        <p:blipFill>
          <a:blip r:embed="rId2"/>
          <a:stretch>
            <a:fillRect/>
          </a:stretch>
        </p:blipFill>
        <p:spPr>
          <a:xfrm>
            <a:off x="695325" y="3886200"/>
            <a:ext cx="10646186" cy="2434730"/>
          </a:xfrm>
          <a:prstGeom prst="rect">
            <a:avLst/>
          </a:prstGeom>
        </p:spPr>
      </p:pic>
    </p:spTree>
    <p:extLst>
      <p:ext uri="{BB962C8B-B14F-4D97-AF65-F5344CB8AC3E}">
        <p14:creationId xmlns:p14="http://schemas.microsoft.com/office/powerpoint/2010/main" val="309411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55D04-BE53-479C-AFA5-7F819535CB57}"/>
              </a:ext>
            </a:extLst>
          </p:cNvPr>
          <p:cNvSpPr>
            <a:spLocks noGrp="1"/>
          </p:cNvSpPr>
          <p:nvPr>
            <p:ph type="title"/>
          </p:nvPr>
        </p:nvSpPr>
        <p:spPr/>
        <p:txBody>
          <a:bodyPr/>
          <a:lstStyle/>
          <a:p>
            <a:r>
              <a:rPr lang="en-US" dirty="0"/>
              <a:t>licensing</a:t>
            </a:r>
          </a:p>
        </p:txBody>
      </p:sp>
      <p:sp>
        <p:nvSpPr>
          <p:cNvPr id="3" name="Content Placeholder 2">
            <a:extLst>
              <a:ext uri="{FF2B5EF4-FFF2-40B4-BE49-F238E27FC236}">
                <a16:creationId xmlns:a16="http://schemas.microsoft.com/office/drawing/2014/main" id="{D1C0BCD3-2DA5-43AB-A36B-098C282C7FCE}"/>
              </a:ext>
            </a:extLst>
          </p:cNvPr>
          <p:cNvSpPr>
            <a:spLocks noGrp="1"/>
          </p:cNvSpPr>
          <p:nvPr>
            <p:ph idx="1"/>
          </p:nvPr>
        </p:nvSpPr>
        <p:spPr/>
        <p:txBody>
          <a:bodyPr vert="horz" lIns="91440" tIns="45720" rIns="91440" bIns="45720" rtlCol="0" anchor="t">
            <a:normAutofit/>
          </a:bodyPr>
          <a:lstStyle/>
          <a:p>
            <a:r>
              <a:rPr lang="en-US" dirty="0" err="1"/>
              <a:t>Tensorflow</a:t>
            </a:r>
            <a:r>
              <a:rPr lang="en-US" dirty="0"/>
              <a:t> is google backed and designed to operate on highly distributed systems. </a:t>
            </a:r>
            <a:endParaRPr lang="en-US"/>
          </a:p>
          <a:p>
            <a:r>
              <a:rPr lang="en-US" dirty="0"/>
              <a:t>Version 1.0.0 was released on February 11, 2017 </a:t>
            </a:r>
          </a:p>
          <a:p>
            <a:pPr>
              <a:buFont typeface="Arial"/>
            </a:pPr>
            <a:r>
              <a:rPr lang="en-US" dirty="0"/>
              <a:t>Licensed under the Apache License, Version 2.0</a:t>
            </a:r>
          </a:p>
        </p:txBody>
      </p:sp>
    </p:spTree>
    <p:extLst>
      <p:ext uri="{BB962C8B-B14F-4D97-AF65-F5344CB8AC3E}">
        <p14:creationId xmlns:p14="http://schemas.microsoft.com/office/powerpoint/2010/main" val="283506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2380-1F67-45F3-9B3D-ECED0D874E3B}"/>
              </a:ext>
            </a:extLst>
          </p:cNvPr>
          <p:cNvSpPr>
            <a:spLocks noGrp="1"/>
          </p:cNvSpPr>
          <p:nvPr>
            <p:ph type="title"/>
          </p:nvPr>
        </p:nvSpPr>
        <p:spPr/>
        <p:txBody>
          <a:bodyPr/>
          <a:lstStyle/>
          <a:p>
            <a:r>
              <a:rPr lang="en-US" dirty="0" err="1"/>
              <a:t>Tensorflow</a:t>
            </a:r>
            <a:r>
              <a:rPr lang="en-US" dirty="0"/>
              <a:t> API</a:t>
            </a:r>
          </a:p>
        </p:txBody>
      </p:sp>
      <p:sp>
        <p:nvSpPr>
          <p:cNvPr id="3" name="Content Placeholder 2">
            <a:extLst>
              <a:ext uri="{FF2B5EF4-FFF2-40B4-BE49-F238E27FC236}">
                <a16:creationId xmlns:a16="http://schemas.microsoft.com/office/drawing/2014/main" id="{47A2D19A-C95E-4E77-84AB-2E11DC75A1E2}"/>
              </a:ext>
            </a:extLst>
          </p:cNvPr>
          <p:cNvSpPr>
            <a:spLocks noGrp="1"/>
          </p:cNvSpPr>
          <p:nvPr>
            <p:ph idx="1"/>
          </p:nvPr>
        </p:nvSpPr>
        <p:spPr/>
        <p:txBody>
          <a:bodyPr vert="horz" lIns="91440" tIns="45720" rIns="91440" bIns="45720" rtlCol="0" anchor="t">
            <a:normAutofit fontScale="92500" lnSpcReduction="10000"/>
          </a:bodyPr>
          <a:lstStyle/>
          <a:p>
            <a:r>
              <a:rPr lang="en-US" dirty="0"/>
              <a:t>Low level API '</a:t>
            </a:r>
            <a:r>
              <a:rPr lang="en-US" dirty="0" err="1"/>
              <a:t>TensorFlow</a:t>
            </a:r>
            <a:r>
              <a:rPr lang="en-US" dirty="0"/>
              <a:t> Core- provides complete programming control. It is recommend for machine learning researchers and others who require fine levels of control over their models.  </a:t>
            </a:r>
          </a:p>
          <a:p>
            <a:pPr>
              <a:buFont typeface="Arial"/>
            </a:pPr>
            <a:r>
              <a:rPr lang="en-US" dirty="0"/>
              <a:t>The higher level APIs are built on top of </a:t>
            </a:r>
            <a:r>
              <a:rPr lang="en-US" dirty="0" err="1"/>
              <a:t>TensorFlow</a:t>
            </a:r>
            <a:r>
              <a:rPr lang="en-US" dirty="0"/>
              <a:t> Core. These higher level APIs are typically easier to learn and use than </a:t>
            </a:r>
            <a:r>
              <a:rPr lang="en-US" dirty="0" err="1"/>
              <a:t>TensorFlow</a:t>
            </a:r>
            <a:r>
              <a:rPr lang="en-US" dirty="0"/>
              <a:t> Core. In addition, the higher level APIs make repetitive tasks easier and more consistent. </a:t>
            </a:r>
          </a:p>
          <a:p>
            <a:pPr>
              <a:buFont typeface="Arial"/>
            </a:pPr>
            <a:r>
              <a:rPr lang="en-US" dirty="0"/>
              <a:t>For example: A high-level API like </a:t>
            </a:r>
            <a:r>
              <a:rPr lang="en-US" dirty="0" err="1"/>
              <a:t>tf.estimator</a:t>
            </a:r>
            <a:r>
              <a:rPr lang="en-US" dirty="0"/>
              <a:t> helps manage data sets, estimators, training and inference. </a:t>
            </a:r>
          </a:p>
        </p:txBody>
      </p:sp>
    </p:spTree>
    <p:extLst>
      <p:ext uri="{BB962C8B-B14F-4D97-AF65-F5344CB8AC3E}">
        <p14:creationId xmlns:p14="http://schemas.microsoft.com/office/powerpoint/2010/main" val="2840945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Circuit</vt:lpstr>
      <vt:lpstr>Tensorflow</vt:lpstr>
      <vt:lpstr>AI, ML Beginnings</vt:lpstr>
      <vt:lpstr>theano</vt:lpstr>
      <vt:lpstr>Google Brain</vt:lpstr>
      <vt:lpstr>Distbelief</vt:lpstr>
      <vt:lpstr>What's in a name?</vt:lpstr>
      <vt:lpstr>Wide and deep learning</vt:lpstr>
      <vt:lpstr>licensing</vt:lpstr>
      <vt:lpstr>Tensorflow API</vt:lpstr>
      <vt:lpstr>Tpu – tensorflow processing unit</vt:lpstr>
      <vt:lpstr>Tpu v2</vt:lpstr>
      <vt:lpstr>packaging</vt:lpstr>
      <vt:lpstr>Gce – google compute engine</vt:lpstr>
      <vt:lpstr>Tensorflow at scale</vt:lpstr>
      <vt:lpstr>Tensorflow lite</vt:lpstr>
      <vt:lpstr>installation</vt:lpstr>
      <vt:lpstr>cuda</vt:lpstr>
      <vt:lpstr>Device enumeration</vt:lpstr>
      <vt:lpstr>Tensor</vt:lpstr>
      <vt:lpstr>tensor</vt:lpstr>
      <vt:lpstr>Tensor Visual</vt:lpstr>
      <vt:lpstr>Tensor as an array of matrices</vt:lpstr>
      <vt:lpstr>Tensor as code</vt:lpstr>
      <vt:lpstr>Tensors... in tensorflow</vt:lpstr>
      <vt:lpstr>Tf.Variable </vt:lpstr>
      <vt:lpstr>Tf.constant</vt:lpstr>
      <vt:lpstr>Tf.placeholder</vt:lpstr>
      <vt:lpstr>Flow</vt:lpstr>
      <vt:lpstr>Computational graph</vt:lpstr>
      <vt:lpstr>Computational Graphs and Subgraphs </vt:lpstr>
      <vt:lpstr>Define your first graph</vt:lpstr>
      <vt:lpstr>Execute your first graph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11</cp:revision>
  <dcterms:created xsi:type="dcterms:W3CDTF">2014-08-26T23:43:54Z</dcterms:created>
  <dcterms:modified xsi:type="dcterms:W3CDTF">2017-12-12T20:59:48Z</dcterms:modified>
</cp:coreProperties>
</file>