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 olafsen" userId="e5f59384b4ca89d9" providerId="Windows Live" clId="Web-{DBF41155-321F-4569-87E2-9150DAC1B2C6}"/>
    <pc:docChg chg="addSld modSld modSection">
      <pc:chgData name="gene olafsen" userId="e5f59384b4ca89d9" providerId="Windows Live" clId="Web-{DBF41155-321F-4569-87E2-9150DAC1B2C6}" dt="2017-12-12T14:50:44.023" v="55"/>
      <pc:docMkLst>
        <pc:docMk/>
      </pc:docMkLst>
      <pc:sldChg chg="modSp">
        <pc:chgData name="gene olafsen" userId="e5f59384b4ca89d9" providerId="Windows Live" clId="Web-{DBF41155-321F-4569-87E2-9150DAC1B2C6}" dt="2017-12-12T14:42:49.079" v="4"/>
        <pc:sldMkLst>
          <pc:docMk/>
          <pc:sldMk cId="1943919061" sldId="257"/>
        </pc:sldMkLst>
        <pc:spChg chg="mod">
          <ac:chgData name="gene olafsen" userId="e5f59384b4ca89d9" providerId="Windows Live" clId="Web-{DBF41155-321F-4569-87E2-9150DAC1B2C6}" dt="2017-12-12T14:42:49.079" v="4"/>
          <ac:spMkLst>
            <pc:docMk/>
            <pc:sldMk cId="1943919061" sldId="257"/>
            <ac:spMk id="3" creationId="{915BB01C-5525-4522-803F-0DEEA77F7A87}"/>
          </ac:spMkLst>
        </pc:spChg>
      </pc:sldChg>
      <pc:sldChg chg="modSp new">
        <pc:chgData name="gene olafsen" userId="e5f59384b4ca89d9" providerId="Windows Live" clId="Web-{DBF41155-321F-4569-87E2-9150DAC1B2C6}" dt="2017-12-12T14:50:44.023" v="54"/>
        <pc:sldMkLst>
          <pc:docMk/>
          <pc:sldMk cId="3094105997" sldId="258"/>
        </pc:sldMkLst>
        <pc:spChg chg="mod">
          <ac:chgData name="gene olafsen" userId="e5f59384b4ca89d9" providerId="Windows Live" clId="Web-{DBF41155-321F-4569-87E2-9150DAC1B2C6}" dt="2017-12-12T14:43:13.594" v="15"/>
          <ac:spMkLst>
            <pc:docMk/>
            <pc:sldMk cId="3094105997" sldId="258"/>
            <ac:spMk id="2" creationId="{326247D8-63B5-4899-A109-70FA5E64293C}"/>
          </ac:spMkLst>
        </pc:spChg>
        <pc:spChg chg="mod">
          <ac:chgData name="gene olafsen" userId="e5f59384b4ca89d9" providerId="Windows Live" clId="Web-{DBF41155-321F-4569-87E2-9150DAC1B2C6}" dt="2017-12-12T14:50:44.023" v="54"/>
          <ac:spMkLst>
            <pc:docMk/>
            <pc:sldMk cId="3094105997" sldId="258"/>
            <ac:spMk id="3" creationId="{918C1900-D2BB-4165-A59A-FEA8DE52B582}"/>
          </ac:spMkLst>
        </pc:spChg>
      </pc:sldChg>
    </pc:docChg>
  </pc:docChgLst>
  <pc:docChgLst>
    <pc:chgData name="gene olafsen" userId="e5f59384b4ca89d9" providerId="Windows Live" clId="Web-{F173CE1C-A2F8-4C59-B792-034138E7ACE7}"/>
    <pc:docChg chg="addSld modSld modSection">
      <pc:chgData name="gene olafsen" userId="e5f59384b4ca89d9" providerId="Windows Live" clId="Web-{F173CE1C-A2F8-4C59-B792-034138E7ACE7}" dt="2017-12-12T14:13:55.413" v="50"/>
      <pc:docMkLst>
        <pc:docMk/>
      </pc:docMkLst>
      <pc:sldChg chg="modSp">
        <pc:chgData name="gene olafsen" userId="e5f59384b4ca89d9" providerId="Windows Live" clId="Web-{F173CE1C-A2F8-4C59-B792-034138E7ACE7}" dt="2017-12-12T14:13:32.084" v="23"/>
        <pc:sldMkLst>
          <pc:docMk/>
          <pc:sldMk cId="3856144342" sldId="256"/>
        </pc:sldMkLst>
        <pc:spChg chg="mod">
          <ac:chgData name="gene olafsen" userId="e5f59384b4ca89d9" providerId="Windows Live" clId="Web-{F173CE1C-A2F8-4C59-B792-034138E7ACE7}" dt="2017-12-12T14:12:33.800" v="10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gene olafsen" userId="e5f59384b4ca89d9" providerId="Windows Live" clId="Web-{F173CE1C-A2F8-4C59-B792-034138E7ACE7}" dt="2017-12-12T14:13:32.084" v="23"/>
          <ac:spMkLst>
            <pc:docMk/>
            <pc:sldMk cId="3856144342" sldId="256"/>
            <ac:spMk id="3" creationId="{00000000-0000-0000-0000-000000000000}"/>
          </ac:spMkLst>
        </pc:spChg>
      </pc:sldChg>
      <pc:sldChg chg="modSp new">
        <pc:chgData name="gene olafsen" userId="e5f59384b4ca89d9" providerId="Windows Live" clId="Web-{F173CE1C-A2F8-4C59-B792-034138E7ACE7}" dt="2017-12-12T14:13:55.413" v="49"/>
        <pc:sldMkLst>
          <pc:docMk/>
          <pc:sldMk cId="1943919061" sldId="257"/>
        </pc:sldMkLst>
        <pc:spChg chg="mod">
          <ac:chgData name="gene olafsen" userId="e5f59384b4ca89d9" providerId="Windows Live" clId="Web-{F173CE1C-A2F8-4C59-B792-034138E7ACE7}" dt="2017-12-12T14:13:38.834" v="26"/>
          <ac:spMkLst>
            <pc:docMk/>
            <pc:sldMk cId="1943919061" sldId="257"/>
            <ac:spMk id="2" creationId="{43FE6F7B-9C5E-4BD8-B1E2-7968BD67BAB5}"/>
          </ac:spMkLst>
        </pc:spChg>
        <pc:spChg chg="mod">
          <ac:chgData name="gene olafsen" userId="e5f59384b4ca89d9" providerId="Windows Live" clId="Web-{F173CE1C-A2F8-4C59-B792-034138E7ACE7}" dt="2017-12-12T14:13:55.413" v="49"/>
          <ac:spMkLst>
            <pc:docMk/>
            <pc:sldMk cId="1943919061" sldId="257"/>
            <ac:spMk id="3" creationId="{915BB01C-5525-4522-803F-0DEEA77F7A87}"/>
          </ac:spMkLst>
        </pc:spChg>
      </pc:sldChg>
    </pc:docChg>
  </pc:docChgLst>
  <pc:docChgLst>
    <pc:chgData name="gene olafsen" userId="e5f59384b4ca89d9" providerId="Windows Live" clId="Web-{2D7EBD17-4D07-44F6-B109-B4F68DF211A7}"/>
    <pc:docChg chg="addSld modSld modSection">
      <pc:chgData name="gene olafsen" userId="e5f59384b4ca89d9" providerId="Windows Live" clId="Web-{2D7EBD17-4D07-44F6-B109-B4F68DF211A7}" dt="2017-12-12T15:15:16.976" v="56"/>
      <pc:docMkLst>
        <pc:docMk/>
      </pc:docMkLst>
      <pc:sldChg chg="modSp">
        <pc:chgData name="gene olafsen" userId="e5f59384b4ca89d9" providerId="Windows Live" clId="Web-{2D7EBD17-4D07-44F6-B109-B4F68DF211A7}" dt="2017-12-12T15:13:00.439" v="12"/>
        <pc:sldMkLst>
          <pc:docMk/>
          <pc:sldMk cId="3094105997" sldId="258"/>
        </pc:sldMkLst>
        <pc:spChg chg="mod">
          <ac:chgData name="gene olafsen" userId="e5f59384b4ca89d9" providerId="Windows Live" clId="Web-{2D7EBD17-4D07-44F6-B109-B4F68DF211A7}" dt="2017-12-12T15:13:00.439" v="12"/>
          <ac:spMkLst>
            <pc:docMk/>
            <pc:sldMk cId="3094105997" sldId="258"/>
            <ac:spMk id="3" creationId="{918C1900-D2BB-4165-A59A-FEA8DE52B582}"/>
          </ac:spMkLst>
        </pc:spChg>
      </pc:sldChg>
      <pc:sldChg chg="modSp new">
        <pc:chgData name="gene olafsen" userId="e5f59384b4ca89d9" providerId="Windows Live" clId="Web-{2D7EBD17-4D07-44F6-B109-B4F68DF211A7}" dt="2017-12-12T15:15:16.976" v="55"/>
        <pc:sldMkLst>
          <pc:docMk/>
          <pc:sldMk cId="2590400370" sldId="259"/>
        </pc:sldMkLst>
        <pc:spChg chg="mod">
          <ac:chgData name="gene olafsen" userId="e5f59384b4ca89d9" providerId="Windows Live" clId="Web-{2D7EBD17-4D07-44F6-B109-B4F68DF211A7}" dt="2017-12-12T15:14:20.192" v="23"/>
          <ac:spMkLst>
            <pc:docMk/>
            <pc:sldMk cId="2590400370" sldId="259"/>
            <ac:spMk id="2" creationId="{F9BC2FC5-0CB0-450D-8E73-8D7E1C2F49A9}"/>
          </ac:spMkLst>
        </pc:spChg>
        <pc:spChg chg="mod">
          <ac:chgData name="gene olafsen" userId="e5f59384b4ca89d9" providerId="Windows Live" clId="Web-{2D7EBD17-4D07-44F6-B109-B4F68DF211A7}" dt="2017-12-12T15:15:16.976" v="55"/>
          <ac:spMkLst>
            <pc:docMk/>
            <pc:sldMk cId="2590400370" sldId="259"/>
            <ac:spMk id="3" creationId="{750855D9-66F7-4B74-AF52-1456200712C5}"/>
          </ac:spMkLst>
        </pc:spChg>
      </pc:sldChg>
    </pc:docChg>
  </pc:docChgLst>
  <pc:docChgLst>
    <pc:chgData name="gene olafsen" userId="e5f59384b4ca89d9" providerId="Windows Live" clId="Web-{82420C8E-62BB-43E8-B0BD-CEB852C450D8}"/>
    <pc:docChg chg="addSld delSld modSld modSection">
      <pc:chgData name="gene olafsen" userId="e5f59384b4ca89d9" providerId="Windows Live" clId="Web-{82420C8E-62BB-43E8-B0BD-CEB852C450D8}" dt="2017-12-12T18:11:26.979" v="149"/>
      <pc:docMkLst>
        <pc:docMk/>
      </pc:docMkLst>
      <pc:sldChg chg="modSp">
        <pc:chgData name="gene olafsen" userId="e5f59384b4ca89d9" providerId="Windows Live" clId="Web-{82420C8E-62BB-43E8-B0BD-CEB852C450D8}" dt="2017-12-12T17:44:21.729" v="24"/>
        <pc:sldMkLst>
          <pc:docMk/>
          <pc:sldMk cId="2590400370" sldId="259"/>
        </pc:sldMkLst>
        <pc:spChg chg="mod">
          <ac:chgData name="gene olafsen" userId="e5f59384b4ca89d9" providerId="Windows Live" clId="Web-{82420C8E-62BB-43E8-B0BD-CEB852C450D8}" dt="2017-12-12T17:44:21.729" v="24"/>
          <ac:spMkLst>
            <pc:docMk/>
            <pc:sldMk cId="2590400370" sldId="259"/>
            <ac:spMk id="3" creationId="{750855D9-66F7-4B74-AF52-1456200712C5}"/>
          </ac:spMkLst>
        </pc:spChg>
      </pc:sldChg>
      <pc:sldChg chg="modSp new">
        <pc:chgData name="gene olafsen" userId="e5f59384b4ca89d9" providerId="Windows Live" clId="Web-{82420C8E-62BB-43E8-B0BD-CEB852C450D8}" dt="2017-12-12T18:11:26.979" v="148"/>
        <pc:sldMkLst>
          <pc:docMk/>
          <pc:sldMk cId="2573750451" sldId="260"/>
        </pc:sldMkLst>
        <pc:spChg chg="mod">
          <ac:chgData name="gene olafsen" userId="e5f59384b4ca89d9" providerId="Windows Live" clId="Web-{82420C8E-62BB-43E8-B0BD-CEB852C450D8}" dt="2017-12-12T17:52:57.688" v="31"/>
          <ac:spMkLst>
            <pc:docMk/>
            <pc:sldMk cId="2573750451" sldId="260"/>
            <ac:spMk id="2" creationId="{33791D16-86C8-458B-9B4D-29BE62CA5B0F}"/>
          </ac:spMkLst>
        </pc:spChg>
        <pc:spChg chg="mod">
          <ac:chgData name="gene olafsen" userId="e5f59384b4ca89d9" providerId="Windows Live" clId="Web-{82420C8E-62BB-43E8-B0BD-CEB852C450D8}" dt="2017-12-12T18:11:26.979" v="148"/>
          <ac:spMkLst>
            <pc:docMk/>
            <pc:sldMk cId="2573750451" sldId="260"/>
            <ac:spMk id="3" creationId="{8B3B9A39-C708-46FB-83A1-F81E0F5925EB}"/>
          </ac:spMkLst>
        </pc:spChg>
      </pc:sldChg>
      <pc:sldChg chg="new del">
        <pc:chgData name="gene olafsen" userId="e5f59384b4ca89d9" providerId="Windows Live" clId="Web-{82420C8E-62BB-43E8-B0BD-CEB852C450D8}" dt="2017-12-12T17:47:58.709" v="27"/>
        <pc:sldMkLst>
          <pc:docMk/>
          <pc:sldMk cId="376198465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Optimizing pandas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Supporting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6F7B-9C5E-4BD8-B1E2-7968BD67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B01C-5525-4522-803F-0DEEA77F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Calculates the distance between each hotel and a fixed location.</a:t>
            </a:r>
          </a:p>
          <a:p>
            <a:r>
              <a:rPr lang="en-US" dirty="0"/>
              <a:t>Vectorization is the process of executing operations on entire arrays.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1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47D8-63B5-4899-A109-70FA5E64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1900-D2BB-4165-A59A-FEA8DE52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From slowest to fastest:</a:t>
            </a:r>
          </a:p>
          <a:p>
            <a:pPr marL="0" indent="0">
              <a:buNone/>
            </a:pPr>
            <a:r>
              <a:rPr lang="en-US" dirty="0"/>
              <a:t>1. Crude looping over </a:t>
            </a:r>
            <a:r>
              <a:rPr lang="en-US" dirty="0" err="1"/>
              <a:t>DataFrame</a:t>
            </a:r>
            <a:r>
              <a:rPr lang="en-US" dirty="0"/>
              <a:t> rows using indices</a:t>
            </a:r>
          </a:p>
          <a:p>
            <a:pPr marL="0" indent="0">
              <a:buNone/>
            </a:pPr>
            <a:r>
              <a:rPr lang="en-US" dirty="0"/>
              <a:t>2. Looping with </a:t>
            </a:r>
            <a:r>
              <a:rPr lang="en-US" dirty="0" err="1"/>
              <a:t>iterrows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3. Looping with apply()</a:t>
            </a:r>
          </a:p>
          <a:p>
            <a:pPr marL="0" indent="0">
              <a:buNone/>
            </a:pPr>
            <a:r>
              <a:rPr lang="en-US" dirty="0"/>
              <a:t>4. Vectorization with Pandas series</a:t>
            </a:r>
          </a:p>
          <a:p>
            <a:pPr marL="0" indent="0">
              <a:buNone/>
            </a:pPr>
            <a:r>
              <a:rPr lang="en-US" dirty="0"/>
              <a:t>5. Vectorization with </a:t>
            </a:r>
            <a:r>
              <a:rPr lang="en-US" dirty="0" err="1"/>
              <a:t>NumPy</a:t>
            </a:r>
            <a:r>
              <a:rPr lang="en-US" dirty="0"/>
              <a:t> arrays – leave Pandas for </a:t>
            </a:r>
            <a:r>
              <a:rPr lang="en-US" dirty="0" err="1"/>
              <a:t>NumPy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0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2FC5-0CB0-450D-8E73-8D7E1C2F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55D9-66F7-4B74-AF52-14562007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err="1"/>
              <a:t>NumPy</a:t>
            </a:r>
            <a:r>
              <a:rPr lang="en-US" dirty="0"/>
              <a:t> operates on array objects (referred to as </a:t>
            </a:r>
            <a:r>
              <a:rPr lang="en-US" dirty="0" err="1"/>
              <a:t>ndarrays</a:t>
            </a:r>
            <a:r>
              <a:rPr lang="en-US" dirty="0"/>
              <a:t>)</a:t>
            </a:r>
          </a:p>
          <a:p>
            <a:r>
              <a:rPr lang="en-US" dirty="0" err="1"/>
              <a:t>NumPy</a:t>
            </a:r>
            <a:r>
              <a:rPr lang="en-US" dirty="0"/>
              <a:t> leaves out a lot of overhead incurred by operations on Pandas series:</a:t>
            </a:r>
          </a:p>
          <a:p>
            <a:pPr lvl="1"/>
            <a:r>
              <a:rPr lang="en-US" dirty="0"/>
              <a:t> Indexing</a:t>
            </a:r>
          </a:p>
          <a:p>
            <a:pPr lvl="1"/>
            <a:r>
              <a:rPr lang="en-US" dirty="0"/>
              <a:t>data type checking</a:t>
            </a:r>
          </a:p>
          <a:p>
            <a:r>
              <a:rPr lang="en-US" dirty="0"/>
              <a:t>Convert the latitude and longitude arrays from Pandas series to </a:t>
            </a:r>
            <a:r>
              <a:rPr lang="en-US" dirty="0" err="1"/>
              <a:t>NumPy</a:t>
            </a:r>
            <a:r>
              <a:rPr lang="en-US" dirty="0"/>
              <a:t> arrays simply by using the values method of the series. Passing the </a:t>
            </a:r>
            <a:r>
              <a:rPr lang="en-US" dirty="0" err="1"/>
              <a:t>NumPy</a:t>
            </a:r>
            <a:r>
              <a:rPr lang="en-US" dirty="0"/>
              <a:t> array directly into the function will </a:t>
            </a:r>
            <a:r>
              <a:rPr lang="en-US" b="1" dirty="0"/>
              <a:t>lead Pandas to apply the function to the entire vector.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0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1D16-86C8-458B-9B4D-29BE62CA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9A39-C708-46FB-83A1-F81E0F59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Replace method 'def' with '</a:t>
            </a:r>
            <a:r>
              <a:rPr lang="en-US" dirty="0" err="1"/>
              <a:t>cpdef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But still use the dynamic typing of Python</a:t>
            </a:r>
          </a:p>
          <a:p>
            <a:r>
              <a:rPr lang="en-US" dirty="0"/>
              <a:t>Rewrite method with static typing. </a:t>
            </a:r>
          </a:p>
          <a:p>
            <a:pPr lvl="1"/>
            <a:r>
              <a:rPr lang="en-US" dirty="0"/>
              <a:t>Define variables as </a:t>
            </a:r>
            <a:r>
              <a:rPr lang="en-US" i="1" dirty="0"/>
              <a:t>floats</a:t>
            </a:r>
          </a:p>
        </p:txBody>
      </p:sp>
    </p:spTree>
    <p:extLst>
      <p:ext uri="{BB962C8B-B14F-4D97-AF65-F5344CB8AC3E}">
        <p14:creationId xmlns:p14="http://schemas.microsoft.com/office/powerpoint/2010/main" val="2573750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Optimizing pandas</vt:lpstr>
      <vt:lpstr>Overview</vt:lpstr>
      <vt:lpstr>Sequence</vt:lpstr>
      <vt:lpstr>Numpy Speed</vt:lpstr>
      <vt:lpstr>Cython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2014-08-26T23:43:54Z</dcterms:created>
  <dcterms:modified xsi:type="dcterms:W3CDTF">2017-12-12T18:11:28Z</dcterms:modified>
</cp:coreProperties>
</file>