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Metrowest developers</a:t>
            </a:r>
            <a:br>
              <a:rPr lang="en-US" dirty="0"/>
            </a:br>
            <a:r>
              <a:rPr lang="en-US" dirty="0"/>
              <a:t>machine learning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Welcome</a:t>
            </a:r>
          </a:p>
          <a:p>
            <a:endParaRPr lang="en-US" dirty="0"/>
          </a:p>
          <a:p>
            <a:r>
              <a:rPr lang="en-US" dirty="0"/>
              <a:t>December 13th 2017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B8BF-7FAB-43B1-AE95-885B45F2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294573BD-6A06-4999-915B-BE280735C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659" y="1171575"/>
            <a:ext cx="6624665" cy="45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ECA-58A4-4213-BFD3-211A8560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FF74-F646-4673-97A6-C3DEB047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Cancelled meeting due to weather</a:t>
            </a:r>
          </a:p>
          <a:p>
            <a:pPr lvl="1"/>
            <a:r>
              <a:rPr lang="en-US" dirty="0"/>
              <a:t>Plymouth Church weather close announcements on channel 5 (WCVB)</a:t>
            </a:r>
          </a:p>
          <a:p>
            <a:pPr lvl="1"/>
            <a:r>
              <a:rPr lang="en-US" dirty="0"/>
              <a:t>A post to the meeting announcement will announce a weather-related cancellation</a:t>
            </a:r>
          </a:p>
          <a:p>
            <a:r>
              <a:rPr lang="en-US" dirty="0"/>
              <a:t>Future Dates:</a:t>
            </a:r>
          </a:p>
          <a:p>
            <a:pPr lvl="1"/>
            <a:r>
              <a:rPr lang="en-US" dirty="0"/>
              <a:t>December 13th</a:t>
            </a:r>
          </a:p>
          <a:p>
            <a:pPr lvl="1"/>
            <a:r>
              <a:rPr lang="en-US" dirty="0"/>
              <a:t>January 3rd </a:t>
            </a:r>
          </a:p>
          <a:p>
            <a:pPr lvl="1"/>
            <a:r>
              <a:rPr lang="en-US" dirty="0"/>
              <a:t>January 17th</a:t>
            </a:r>
          </a:p>
          <a:p>
            <a:pPr lvl="1"/>
            <a:r>
              <a:rPr lang="en-US" dirty="0"/>
              <a:t>January 31st</a:t>
            </a:r>
          </a:p>
        </p:txBody>
      </p:sp>
    </p:spTree>
    <p:extLst>
      <p:ext uri="{BB962C8B-B14F-4D97-AF65-F5344CB8AC3E}">
        <p14:creationId xmlns:p14="http://schemas.microsoft.com/office/powerpoint/2010/main" val="5952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15F-FB26-435A-B35A-FF081AE4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C66E-93C9-41F1-933E-8236925D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Fundamentals – Toolkit, Language, Platform Agnostic</a:t>
            </a:r>
          </a:p>
          <a:p>
            <a:pPr lvl="1"/>
            <a:r>
              <a:rPr lang="en-US" dirty="0"/>
              <a:t>Data: Acquisition, Analysis, Conditioning, Visualization</a:t>
            </a:r>
          </a:p>
          <a:p>
            <a:pPr lvl="1"/>
            <a:r>
              <a:rPr lang="en-US" dirty="0"/>
              <a:t>Training: Set Separation, Model Selection, Validation</a:t>
            </a:r>
          </a:p>
          <a:p>
            <a:pPr lvl="1"/>
            <a:r>
              <a:rPr lang="en-US" dirty="0"/>
              <a:t>Production: Pipeline, Deployment</a:t>
            </a:r>
          </a:p>
          <a:p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&amp; </a:t>
            </a:r>
            <a:r>
              <a:rPr lang="en-US" dirty="0" err="1"/>
              <a:t>Tensorflow</a:t>
            </a:r>
            <a:r>
              <a:rPr lang="en-US" dirty="0"/>
              <a:t> </a:t>
            </a:r>
          </a:p>
          <a:p>
            <a:r>
              <a:rPr lang="en-US" dirty="0"/>
              <a:t>Technology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762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793C-981E-4324-9A54-88E90865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4EBC-4BE1-4B38-9322-B7A756EF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Feature Extraction</a:t>
            </a:r>
          </a:p>
          <a:p>
            <a:r>
              <a:rPr lang="en-US"/>
              <a:t>Simple Linear Regression - Sid Shrivastava</a:t>
            </a:r>
            <a:endParaRPr lang="en-US" dirty="0"/>
          </a:p>
          <a:p>
            <a:r>
              <a:rPr lang="en-US"/>
              <a:t>Optimizing Pandas</a:t>
            </a:r>
          </a:p>
          <a:p>
            <a:r>
              <a:rPr lang="en-US" dirty="0"/>
              <a:t>Introduction to </a:t>
            </a:r>
            <a:r>
              <a:rPr lang="en-US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88814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Metrowest developers machine learning group</vt:lpstr>
      <vt:lpstr>membership</vt:lpstr>
      <vt:lpstr>Housekeeping</vt:lpstr>
      <vt:lpstr>Meeting Structure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</cp:revision>
  <dcterms:created xsi:type="dcterms:W3CDTF">2014-08-26T23:43:54Z</dcterms:created>
  <dcterms:modified xsi:type="dcterms:W3CDTF">2017-12-12T21:03:27Z</dcterms:modified>
</cp:coreProperties>
</file>