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3" r:id="rId7"/>
    <p:sldId id="264" r:id="rId8"/>
    <p:sldId id="260" r:id="rId9"/>
    <p:sldId id="265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C/C++ Extension Module for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Code, build, install, 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D5C11-51B2-46AD-94BF-AA82F82BE5C6}"/>
              </a:ext>
            </a:extLst>
          </p:cNvPr>
          <p:cNvSpPr txBox="1"/>
          <p:nvPr/>
        </p:nvSpPr>
        <p:spPr>
          <a:xfrm>
            <a:off x="9477375" y="60960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dirty="0" err="1"/>
              <a:t>Olafsen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89F1-2D8E-47CD-88FC-9D045F3F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2A21-F0FE-41BB-B2B6-1B1D6FA8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Extension modules can be built using </a:t>
            </a:r>
            <a:r>
              <a:rPr lang="en-US" dirty="0" err="1"/>
              <a:t>distutils</a:t>
            </a:r>
            <a:r>
              <a:rPr lang="en-US" dirty="0"/>
              <a:t>, which is included in Python. Since </a:t>
            </a:r>
            <a:r>
              <a:rPr lang="en-US" dirty="0" err="1"/>
              <a:t>distutils</a:t>
            </a:r>
            <a:r>
              <a:rPr lang="en-US" dirty="0"/>
              <a:t> also supports creation of binary packages, users don’t necessarily need a compiler and </a:t>
            </a:r>
            <a:r>
              <a:rPr lang="en-US" dirty="0" err="1"/>
              <a:t>distutils</a:t>
            </a:r>
            <a:r>
              <a:rPr lang="en-US" dirty="0"/>
              <a:t> to install the extension.</a:t>
            </a:r>
          </a:p>
          <a:p>
            <a:r>
              <a:rPr lang="en-US" dirty="0"/>
              <a:t>"c:\users\gene\anaconda3\python" setup.py build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0F7D2935-A5A6-485E-9B8D-D96DAF666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4371975"/>
            <a:ext cx="6411432" cy="17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0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ACEF-5FDD-45F9-875E-444D90AA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99AB-093B-40A9-B7E1-141AE38F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"c:\users\gene\anaconda3\python" setup.py install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38CB9B61-750C-4FD1-AD21-EF23D4CA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162300"/>
            <a:ext cx="10955989" cy="148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8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57DB-F7FE-4874-A4B7-37299568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A881-4F3E-4E51-94BB-989D907B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Start a Python instance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4E1F3F99-BB06-4339-B286-1E64FBCD9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933700"/>
            <a:ext cx="9457251" cy="26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1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49AB-584D-4AF7-9B56-90930361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73EC-395A-4F82-951F-65D85CC6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Command Prompt</a:t>
            </a:r>
          </a:p>
          <a:p>
            <a:pPr lvl="1"/>
            <a:r>
              <a:rPr lang="en-US" dirty="0"/>
              <a:t>Cd \Users\Gene\source\repos\</a:t>
            </a:r>
            <a:r>
              <a:rPr lang="en-US" dirty="0" err="1"/>
              <a:t>MetrowestDeveloperModule</a:t>
            </a:r>
            <a:r>
              <a:rPr lang="en-US" dirty="0"/>
              <a:t>\</a:t>
            </a:r>
            <a:r>
              <a:rPr lang="en-US" dirty="0" err="1"/>
              <a:t>MetrowestDeveloperModule</a:t>
            </a:r>
          </a:p>
          <a:p>
            <a:pPr lvl="1"/>
            <a:r>
              <a:rPr lang="en-US" dirty="0"/>
              <a:t>"c:\users\gene\anaconda3\python" setup.py build</a:t>
            </a:r>
          </a:p>
          <a:p>
            <a:pPr lvl="1"/>
            <a:r>
              <a:rPr lang="en-US" dirty="0"/>
              <a:t>"c:\users\gene\anaconda3\python" setup.py install</a:t>
            </a:r>
          </a:p>
          <a:p>
            <a:r>
              <a:rPr lang="en-US" dirty="0"/>
              <a:t>Python Prompt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MetrowestDeveloperModule</a:t>
            </a:r>
            <a:r>
              <a:rPr lang="en-US" dirty="0"/>
              <a:t>.__author__)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MetrowestDeveloperModule.example</a:t>
            </a:r>
            <a:r>
              <a:rPr lang="en-US" dirty="0"/>
              <a:t>("test",1))</a:t>
            </a:r>
          </a:p>
        </p:txBody>
      </p:sp>
    </p:spTree>
    <p:extLst>
      <p:ext uri="{BB962C8B-B14F-4D97-AF65-F5344CB8AC3E}">
        <p14:creationId xmlns:p14="http://schemas.microsoft.com/office/powerpoint/2010/main" val="80051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41C5-6746-441E-AB7F-27E6E6B1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A959-DEB8-4B20-B6FB-0F16E6A7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presentation will review the steps necessary to:</a:t>
            </a:r>
          </a:p>
          <a:p>
            <a:pPr lvl="1"/>
            <a:r>
              <a:rPr lang="en-US" dirty="0"/>
              <a:t>Create a C/C++ extension module.</a:t>
            </a:r>
          </a:p>
          <a:p>
            <a:pPr lvl="1"/>
            <a:r>
              <a:rPr lang="en-US" dirty="0"/>
              <a:t>Build the code and link it to the necessary Python extension module libraries.</a:t>
            </a:r>
          </a:p>
          <a:p>
            <a:pPr lvl="1"/>
            <a:r>
              <a:rPr lang="en-US" dirty="0"/>
              <a:t>Create a Python setup script for the extension module.</a:t>
            </a:r>
          </a:p>
          <a:p>
            <a:pPr lvl="1"/>
            <a:r>
              <a:rPr lang="en-US" dirty="0"/>
              <a:t>Install the extension module into the Python environment.</a:t>
            </a:r>
          </a:p>
          <a:p>
            <a:pPr lvl="1"/>
            <a:r>
              <a:rPr lang="en-US" dirty="0"/>
              <a:t>Import the extension module into the Python environment.</a:t>
            </a:r>
          </a:p>
          <a:p>
            <a:pPr lvl="1"/>
            <a:r>
              <a:rPr lang="en-US" dirty="0"/>
              <a:t>Call functions/properties on the module.</a:t>
            </a:r>
          </a:p>
        </p:txBody>
      </p:sp>
    </p:spTree>
    <p:extLst>
      <p:ext uri="{BB962C8B-B14F-4D97-AF65-F5344CB8AC3E}">
        <p14:creationId xmlns:p14="http://schemas.microsoft.com/office/powerpoint/2010/main" val="277063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6B35-DF3F-439C-BBC1-24EEDB3A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7154-C2D0-413E-A1AE-74164B6D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 extensions written in C++ (or C) are commonly used to:</a:t>
            </a:r>
          </a:p>
          <a:p>
            <a:pPr lvl="1"/>
            <a:r>
              <a:rPr lang="en-US" dirty="0"/>
              <a:t>Extend the capabilities of a Python interpreter</a:t>
            </a:r>
          </a:p>
          <a:p>
            <a:pPr lvl="1"/>
            <a:r>
              <a:rPr lang="en-US" dirty="0"/>
              <a:t>Enable access to operating system functions</a:t>
            </a:r>
          </a:p>
          <a:p>
            <a:pPr lvl="1"/>
            <a:r>
              <a:rPr lang="en-US" dirty="0"/>
              <a:t>Wrap existing native libraries providing a Python-friendly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146877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9E7F-79A8-4FDA-98BC-07CA3770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Code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9F0D-624B-455A-81EC-C2DF986A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Multi-phase Initialization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C2E2F199-D893-4648-B1C9-CE59B5427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391" y="1625984"/>
            <a:ext cx="6979010" cy="43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2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4BF6-56AB-4C02-9420-700C02C5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Functions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9845-0941-4AF1-82EC-045C3792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PyMethodDef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4B974841-6C05-4D39-9595-1E125FC3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809875"/>
            <a:ext cx="9715698" cy="387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6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3289-A5B7-4E43-A4BD-107B1FDF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DE3-AB70-489A-B278-C8FB9A38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Reference Counting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9635A736-485A-4F62-A771-E8A2D7C6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749574"/>
            <a:ext cx="8335573" cy="39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4BCD-7ADF-4225-9B2A-9AE34715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E5B-F3AE-461A-887F-3F0F2A02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sure that the Python headers are in the include path.</a:t>
            </a:r>
          </a:p>
          <a:p>
            <a:r>
              <a:rPr lang="en-US" dirty="0"/>
              <a:t>A 'strict' setting may be used to ensure that only Linux compatible headers, libraries, etc. are utilized.</a:t>
            </a:r>
          </a:p>
          <a:p>
            <a:r>
              <a:rPr lang="en-US" dirty="0"/>
              <a:t>Compiling within Visual Studio is only a syntax validation step.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6E361E66-CA00-45CB-8799-1A9DF511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03" y="4400550"/>
            <a:ext cx="9972420" cy="15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6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ECB2-2B3C-4B87-8674-C162D861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473C-83E8-4149-B329-FB1F64DA1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 code setup file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89A2D452-F8AD-4416-97D1-F5340E57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924175"/>
            <a:ext cx="10198878" cy="213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95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C/C++ Extension Module for Python</vt:lpstr>
      <vt:lpstr>Demo Support</vt:lpstr>
      <vt:lpstr>Overview</vt:lpstr>
      <vt:lpstr>Benefits</vt:lpstr>
      <vt:lpstr>Native Code Template</vt:lpstr>
      <vt:lpstr>Initialize Functions and Properties</vt:lpstr>
      <vt:lpstr>Sample function</vt:lpstr>
      <vt:lpstr>Compile</vt:lpstr>
      <vt:lpstr>Setup.py</vt:lpstr>
      <vt:lpstr>Build</vt:lpstr>
      <vt:lpstr>Install</vt:lpstr>
      <vt:lpstr>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</cp:revision>
  <dcterms:created xsi:type="dcterms:W3CDTF">2014-08-26T23:43:54Z</dcterms:created>
  <dcterms:modified xsi:type="dcterms:W3CDTF">2017-11-29T02:29:13Z</dcterms:modified>
</cp:coreProperties>
</file>