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2seq" TargetMode="External"/><Relationship Id="rId2" Type="http://schemas.openxmlformats.org/officeDocument/2006/relationships/hyperlink" Target="https://www.tensorflow.org/tutorials/word2ve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onsan/awesome-embedding-models" TargetMode="External"/><Relationship Id="rId2" Type="http://schemas.openxmlformats.org/officeDocument/2006/relationships/hyperlink" Target="http://ahogrammer.com/2017/01/20/the-list-of-pretrained-word-embed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heinzerling/bpem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49D31-C78C-4A29-8E14-A59D6885F0A5}"/>
              </a:ext>
            </a:extLst>
          </p:cNvPr>
          <p:cNvSpPr txBox="1"/>
          <p:nvPr/>
        </p:nvSpPr>
        <p:spPr>
          <a:xfrm>
            <a:off x="8793190" y="54935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0A9-7CFA-4EF0-9E19-F7AD47F2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unleashed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8AD-6BD2-412E-BA0F-FE85990F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6915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6755-0C72-4646-B27F-38387537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Authoritative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3484-87B0-4C35-8659-84784B43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https://www.tensorflow.org/tutorials/word2vec</a:t>
            </a:r>
            <a:endParaRPr lang="en-US">
              <a:hlinkClick r:id="rId2"/>
            </a:endParaRPr>
          </a:p>
          <a:p>
            <a:r>
              <a:rPr lang="en-US" dirty="0">
                <a:hlinkClick r:id="rId3"/>
              </a:rPr>
              <a:t>https://www.tensorflow.org/tutorials/seq2seq</a:t>
            </a:r>
          </a:p>
          <a:p>
            <a:endParaRPr lang="en-US" dirty="0"/>
          </a:p>
          <a:p>
            <a:r>
              <a:rPr lang="en-US" dirty="0"/>
              <a:t>Much of the content for this slide deck is derived from:</a:t>
            </a:r>
          </a:p>
          <a:p>
            <a:pPr lvl="1"/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 Geron, O'Reilly Publishing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3A27-E708-43AF-97B0-69EF12FF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2036-FB22-410F-A13E-233CC3E6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One-hot Vector</a:t>
            </a:r>
          </a:p>
          <a:p>
            <a:pPr lvl="1"/>
            <a:r>
              <a:rPr lang="en-US" dirty="0"/>
              <a:t>10,000 word vocabulary represented as an incredibly sparse 10,000 dimensional vector</a:t>
            </a:r>
          </a:p>
          <a:p>
            <a:r>
              <a:rPr lang="en-US" dirty="0"/>
              <a:t>Embedding</a:t>
            </a:r>
          </a:p>
          <a:p>
            <a:pPr lvl="1"/>
            <a:r>
              <a:rPr lang="en-US" dirty="0"/>
              <a:t>Operates in a small and dense vector</a:t>
            </a:r>
          </a:p>
          <a:p>
            <a:pPr lvl="1"/>
            <a:r>
              <a:rPr lang="en-US" dirty="0"/>
              <a:t>The neural network training phase allows the model to 'learn' the </a:t>
            </a:r>
            <a:r>
              <a:rPr lang="en-US" i="1" dirty="0"/>
              <a:t>embedding</a:t>
            </a:r>
            <a:r>
              <a:rPr lang="en-US" dirty="0"/>
              <a:t> position of words in a vector.</a:t>
            </a:r>
          </a:p>
          <a:p>
            <a:pPr lvl="1"/>
            <a:r>
              <a:rPr lang="en-US" dirty="0"/>
              <a:t>Backpropagation moves the word embeddings around.</a:t>
            </a:r>
          </a:p>
          <a:p>
            <a:pPr lvl="1"/>
            <a:r>
              <a:rPr lang="en-US" dirty="0"/>
              <a:t>"Similar" words typically cluster close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28203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41F-9F7F-4C29-8506-64F2A6E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relationships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E500D6B-7ACE-4921-BA1C-01E8A29E6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85971"/>
            <a:ext cx="9905997" cy="346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EEA66-A175-474E-A902-2711DAA17F74}"/>
              </a:ext>
            </a:extLst>
          </p:cNvPr>
          <p:cNvSpPr txBox="1"/>
          <p:nvPr/>
        </p:nvSpPr>
        <p:spPr>
          <a:xfrm>
            <a:off x="5026323" y="5838643"/>
            <a:ext cx="7056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 https://www.tensorflow.org/tutorials/word2vec</a:t>
            </a:r>
          </a:p>
        </p:txBody>
      </p:sp>
    </p:spTree>
    <p:extLst>
      <p:ext uri="{BB962C8B-B14F-4D97-AF65-F5344CB8AC3E}">
        <p14:creationId xmlns:p14="http://schemas.microsoft.com/office/powerpoint/2010/main" val="24797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3704-C646-49CA-A7CB-ECEE4881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phrase and scrubbing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45A1-36A9-493D-B8D8-278C247F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"I drink milk" is the phrase to be fed into the neural network.</a:t>
            </a:r>
          </a:p>
          <a:p>
            <a:r>
              <a:rPr lang="en-US" dirty="0"/>
              <a:t>Scrub the input</a:t>
            </a:r>
          </a:p>
          <a:p>
            <a:pPr lvl="1"/>
            <a:r>
              <a:rPr lang="en-US" dirty="0"/>
              <a:t>Replace unknown words with a predefined token: [UNK]</a:t>
            </a:r>
          </a:p>
          <a:p>
            <a:pPr lvl="1"/>
            <a:r>
              <a:rPr lang="en-US" dirty="0"/>
              <a:t>Replace numbers with a token [NUM]</a:t>
            </a:r>
          </a:p>
          <a:p>
            <a:pPr lvl="1"/>
            <a:r>
              <a:rPr lang="en-US" dirty="0" err="1"/>
              <a:t>Url's</a:t>
            </a:r>
            <a:r>
              <a:rPr lang="en-US" dirty="0"/>
              <a:t> with [URL]</a:t>
            </a:r>
          </a:p>
          <a:p>
            <a:pPr lvl="1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9334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9215-BFC5-4C82-8682-02B0712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the embedding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AFB6-CA66-4BEF-A52D-D593590A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the variable representing the embeddings for every word in the vocabulary.</a:t>
            </a:r>
          </a:p>
          <a:p>
            <a:r>
              <a:rPr lang="en-US" dirty="0"/>
              <a:t>Perform random initialization.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040E0-AF62-4E74-8659-CC7421C05778}"/>
              </a:ext>
            </a:extLst>
          </p:cNvPr>
          <p:cNvSpPr txBox="1"/>
          <p:nvPr/>
        </p:nvSpPr>
        <p:spPr>
          <a:xfrm>
            <a:off x="928779" y="3854569"/>
            <a:ext cx="10665123" cy="193899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Vocabulary_size</a:t>
            </a:r>
            <a:r>
              <a:rPr lang="en-US" sz="2400" dirty="0"/>
              <a:t> = 50000</a:t>
            </a:r>
          </a:p>
          <a:p>
            <a:r>
              <a:rPr lang="en-US" sz="2400" dirty="0" err="1"/>
              <a:t>Embedding_size</a:t>
            </a:r>
            <a:r>
              <a:rPr lang="en-US" sz="2400" dirty="0"/>
              <a:t> = 150</a:t>
            </a:r>
          </a:p>
          <a:p>
            <a:endParaRPr lang="en-US" sz="2400" dirty="0"/>
          </a:p>
          <a:p>
            <a:r>
              <a:rPr lang="en-US" sz="2400" dirty="0" err="1"/>
              <a:t>init_embedding</a:t>
            </a:r>
            <a:r>
              <a:rPr lang="en-US" sz="2400" dirty="0"/>
              <a:t> = </a:t>
            </a:r>
            <a:r>
              <a:rPr lang="en-US" sz="2400" dirty="0" err="1"/>
              <a:t>tf.random_uniform</a:t>
            </a:r>
            <a:r>
              <a:rPr lang="en-US" sz="2400" dirty="0"/>
              <a:t>([</a:t>
            </a:r>
            <a:r>
              <a:rPr lang="en-US" sz="2400" dirty="0" err="1"/>
              <a:t>vocabulary_size</a:t>
            </a:r>
            <a:r>
              <a:rPr lang="en-US" sz="2400" dirty="0"/>
              <a:t>, </a:t>
            </a:r>
            <a:r>
              <a:rPr lang="en-US" sz="2400" dirty="0" err="1"/>
              <a:t>embedding_size</a:t>
            </a:r>
            <a:r>
              <a:rPr lang="en-US" sz="2400" dirty="0"/>
              <a:t>], -1.0, 1.0)</a:t>
            </a:r>
          </a:p>
          <a:p>
            <a:r>
              <a:rPr lang="en-US" sz="2400" dirty="0"/>
              <a:t>embeddings =</a:t>
            </a:r>
            <a:r>
              <a:rPr lang="en-US" sz="2400" dirty="0" err="1"/>
              <a:t>tf.Variable</a:t>
            </a:r>
            <a:r>
              <a:rPr lang="en-US" sz="2400" dirty="0"/>
              <a:t>(</a:t>
            </a:r>
            <a:r>
              <a:rPr lang="en-US" sz="2400" dirty="0" err="1"/>
              <a:t>init_embedding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4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8743-7CEE-40E2-8A8C-31F3226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4690-D2EA-4968-8990-DECC4555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common to reuse your trained embeddings in other NLP applications.</a:t>
            </a:r>
          </a:p>
          <a:p>
            <a:r>
              <a:rPr lang="en-US" dirty="0"/>
              <a:t>There are pretrained word embeddings that are available for download. </a:t>
            </a:r>
          </a:p>
          <a:p>
            <a:pPr lvl="1"/>
            <a:r>
              <a:rPr lang="en-US" dirty="0"/>
              <a:t>Similar to 'transfer learning' described in earlier slide decks, which froze specified layers, pretrained embedding layers can likewise be frozen.</a:t>
            </a:r>
          </a:p>
          <a:p>
            <a:pPr lvl="1"/>
            <a:r>
              <a:rPr lang="en-US" dirty="0">
                <a:hlinkClick r:id="rId2"/>
              </a:rPr>
              <a:t>http://ahogrammer.com/2017/01/20/the-list-of-pretrained-word-embeddings/</a:t>
            </a:r>
          </a:p>
          <a:p>
            <a:pPr lvl="1"/>
            <a:r>
              <a:rPr lang="en-US" dirty="0">
                <a:hlinkClick r:id="rId3"/>
              </a:rPr>
              <a:t>https://github.com/Hironsan/awesome-embedding-models</a:t>
            </a:r>
          </a:p>
          <a:p>
            <a:pPr lvl="1"/>
            <a:r>
              <a:rPr lang="en-US" dirty="0">
                <a:hlinkClick r:id="rId4"/>
              </a:rPr>
              <a:t>https://github.com/bheinzerling/bpemb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C013-9F26-4E78-B50F-7A8AA44B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9761-03C9-4B1E-90D5-D23A6D37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Introduction to nlp</vt:lpstr>
      <vt:lpstr>NLP unleashed</vt:lpstr>
      <vt:lpstr>Authoritative Sources</vt:lpstr>
      <vt:lpstr>Word encoding</vt:lpstr>
      <vt:lpstr>Word relationships</vt:lpstr>
      <vt:lpstr>input phrase and scrubbing</vt:lpstr>
      <vt:lpstr>Walk through the embedding process</vt:lpstr>
      <vt:lpstr>Trained Embedding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2014-08-26T23:43:54Z</dcterms:created>
  <dcterms:modified xsi:type="dcterms:W3CDTF">2018-05-09T01:55:16Z</dcterms:modified>
</cp:coreProperties>
</file>