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7" r:id="rId5"/>
    <p:sldId id="268" r:id="rId6"/>
    <p:sldId id="259" r:id="rId7"/>
    <p:sldId id="264" r:id="rId8"/>
    <p:sldId id="265" r:id="rId9"/>
    <p:sldId id="262" r:id="rId10"/>
    <p:sldId id="258" r:id="rId11"/>
    <p:sldId id="263" r:id="rId12"/>
    <p:sldId id="261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AA3734-1C95-4BF7-8B59-8C91AF2AEF4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42CE8FD-1659-44CD-8498-BDEF4C5E20FC}">
      <dgm:prSet phldrT="[Text]"/>
      <dgm:spPr/>
      <dgm:t>
        <a:bodyPr/>
        <a:lstStyle/>
        <a:p>
          <a:r>
            <a:rPr lang="en-US" dirty="0"/>
            <a:t>Introductions </a:t>
          </a:r>
          <a:endParaRPr lang="en-US" sz="3000" dirty="0">
            <a:solidFill>
              <a:srgbClr val="010000"/>
            </a:solidFill>
            <a:latin typeface="Century Gothic"/>
          </a:endParaRPr>
        </a:p>
      </dgm:t>
    </dgm:pt>
    <dgm:pt modelId="{7ADAFCD6-9F17-4C92-8C41-A21C9D1FEB55}" type="parTrans" cxnId="{4B2CD771-7D83-4D01-8ECC-D8CD1618A3EB}">
      <dgm:prSet/>
      <dgm:spPr/>
    </dgm:pt>
    <dgm:pt modelId="{BDE0029C-945E-45B4-901A-03786C35773A}" type="sibTrans" cxnId="{4B2CD771-7D83-4D01-8ECC-D8CD1618A3EB}">
      <dgm:prSet/>
      <dgm:spPr/>
    </dgm:pt>
    <dgm:pt modelId="{79BF9744-1CA6-4C3F-B2A6-EBE760CB74C0}">
      <dgm:prSet phldrT="[Text]"/>
      <dgm:spPr/>
      <dgm:t>
        <a:bodyPr/>
        <a:lstStyle/>
        <a:p>
          <a:r>
            <a:rPr lang="en-US" sz="2600" dirty="0"/>
            <a:t>10 Min</a:t>
          </a:r>
        </a:p>
      </dgm:t>
    </dgm:pt>
    <dgm:pt modelId="{833E0665-4E8A-4D46-9107-C305E38DC398}" type="parTrans" cxnId="{4C1029CD-0D53-4A65-A5BB-0292B47EB9DC}">
      <dgm:prSet/>
      <dgm:spPr/>
    </dgm:pt>
    <dgm:pt modelId="{B31447C6-C946-47CD-BB8C-229D0AD27A69}" type="sibTrans" cxnId="{4C1029CD-0D53-4A65-A5BB-0292B47EB9DC}">
      <dgm:prSet/>
      <dgm:spPr/>
    </dgm:pt>
    <dgm:pt modelId="{B60BD1C8-2E5D-4565-BC32-5EAAD3B822A0}">
      <dgm:prSet phldrT="[Text]"/>
      <dgm:spPr/>
      <dgm:t>
        <a:bodyPr/>
        <a:lstStyle/>
        <a:p>
          <a:r>
            <a:rPr lang="en-US" sz="2600" dirty="0"/>
            <a:t>Primary Presentation</a:t>
          </a:r>
        </a:p>
      </dgm:t>
    </dgm:pt>
    <dgm:pt modelId="{D77731A5-934B-46CC-8181-DA907FA1B210}" type="parTrans" cxnId="{6E870B96-D8DF-4E42-84DE-0405C77BABD3}">
      <dgm:prSet/>
      <dgm:spPr/>
    </dgm:pt>
    <dgm:pt modelId="{AB7011CA-C163-4F25-AF42-F672BEAE2863}" type="sibTrans" cxnId="{6E870B96-D8DF-4E42-84DE-0405C77BABD3}">
      <dgm:prSet/>
      <dgm:spPr/>
    </dgm:pt>
    <dgm:pt modelId="{A314EF61-69B7-4291-8E66-9A835B774C31}">
      <dgm:prSet phldrT="[Text]"/>
      <dgm:spPr/>
      <dgm:t>
        <a:bodyPr/>
        <a:lstStyle/>
        <a:p>
          <a:r>
            <a:rPr lang="en-US" sz="2600" dirty="0"/>
            <a:t>45 Min</a:t>
          </a:r>
        </a:p>
      </dgm:t>
    </dgm:pt>
    <dgm:pt modelId="{5D1C3325-D7F4-4DC4-9564-F3CD02C23DA7}" type="parTrans" cxnId="{E9F2E688-2A86-41E6-8F95-2CD742FE1A70}">
      <dgm:prSet/>
      <dgm:spPr/>
    </dgm:pt>
    <dgm:pt modelId="{63371455-FB43-450A-9284-572185812602}" type="sibTrans" cxnId="{E9F2E688-2A86-41E6-8F95-2CD742FE1A70}">
      <dgm:prSet/>
      <dgm:spPr/>
    </dgm:pt>
    <dgm:pt modelId="{D6A39868-FC5F-4789-980E-32F4AE252E7E}">
      <dgm:prSet phldrT="[Text]"/>
      <dgm:spPr/>
      <dgm:t>
        <a:bodyPr/>
        <a:lstStyle/>
        <a:p>
          <a:r>
            <a:rPr lang="en-US" dirty="0"/>
            <a:t>Secondary Presentation</a:t>
          </a:r>
          <a:endParaRPr lang="en-US" sz="2600" dirty="0"/>
        </a:p>
      </dgm:t>
    </dgm:pt>
    <dgm:pt modelId="{008B3F85-7572-489D-ABD3-F1DA39F6FDE7}" type="parTrans" cxnId="{07F67390-6CBC-43CF-AFE7-4A66F5757F57}">
      <dgm:prSet/>
      <dgm:spPr/>
    </dgm:pt>
    <dgm:pt modelId="{C472CF15-99F4-4850-9613-45ED4264E21B}" type="sibTrans" cxnId="{07F67390-6CBC-43CF-AFE7-4A66F5757F57}">
      <dgm:prSet/>
      <dgm:spPr/>
    </dgm:pt>
    <dgm:pt modelId="{A700A76F-E6A1-4386-95BA-3D78840ED56F}">
      <dgm:prSet phldrT="[Text]"/>
      <dgm:spPr/>
      <dgm:t>
        <a:bodyPr/>
        <a:lstStyle/>
        <a:p>
          <a:r>
            <a:rPr lang="en-US" sz="2600" dirty="0"/>
            <a:t>30 Min</a:t>
          </a:r>
        </a:p>
      </dgm:t>
    </dgm:pt>
    <dgm:pt modelId="{AC29B04E-D550-4E2A-9844-ED2017EFE360}" type="parTrans" cxnId="{1F68C1D9-481A-4A54-A3FA-E770C878007B}">
      <dgm:prSet/>
      <dgm:spPr/>
    </dgm:pt>
    <dgm:pt modelId="{C97268FF-7772-40F9-8F87-27E85C0A5A2F}" type="sibTrans" cxnId="{1F68C1D9-481A-4A54-A3FA-E770C878007B}">
      <dgm:prSet/>
      <dgm:spPr/>
    </dgm:pt>
    <dgm:pt modelId="{1BFB67DD-BEA1-4686-81AE-E2B0A05B1B4A}">
      <dgm:prSet phldrT="[Text]"/>
      <dgm:spPr/>
      <dgm:t>
        <a:bodyPr/>
        <a:lstStyle/>
        <a:p>
          <a:r>
            <a:rPr lang="en-US" sz="3400" dirty="0"/>
            <a:t>Open Discussion</a:t>
          </a:r>
        </a:p>
      </dgm:t>
    </dgm:pt>
    <dgm:pt modelId="{29D83DA8-EA86-43D7-98DF-F9551C01DE0D}" type="parTrans" cxnId="{91D37D21-99FE-42DC-92D9-E9BEF1D76100}">
      <dgm:prSet/>
      <dgm:spPr/>
    </dgm:pt>
    <dgm:pt modelId="{82413351-687B-46DE-BB37-819766392ED8}" type="sibTrans" cxnId="{91D37D21-99FE-42DC-92D9-E9BEF1D76100}">
      <dgm:prSet/>
      <dgm:spPr/>
    </dgm:pt>
    <dgm:pt modelId="{FB34CB3F-D726-4435-B9DD-8A8E9CCD58FF}">
      <dgm:prSet phldrT="[Text]"/>
      <dgm:spPr/>
      <dgm:t>
        <a:bodyPr/>
        <a:lstStyle/>
        <a:p>
          <a:r>
            <a:rPr lang="en-US" sz="2600" dirty="0"/>
            <a:t>Remaining Time</a:t>
          </a:r>
        </a:p>
      </dgm:t>
    </dgm:pt>
    <dgm:pt modelId="{A0958144-05ED-4F4C-B4AB-DA9F2CE6CA0B}" type="parTrans" cxnId="{807AE201-085F-4C13-B5E5-7279C5EE09B6}">
      <dgm:prSet/>
      <dgm:spPr/>
    </dgm:pt>
    <dgm:pt modelId="{5F87DE3C-8095-4AF0-99D9-28FEF7C8EB8C}" type="sibTrans" cxnId="{807AE201-085F-4C13-B5E5-7279C5EE09B6}">
      <dgm:prSet/>
      <dgm:spPr/>
    </dgm:pt>
    <dgm:pt modelId="{1CE18C80-8BBB-4BE8-8793-FF502B6CF394}" type="pres">
      <dgm:prSet presAssocID="{A7AA3734-1C95-4BF7-8B59-8C91AF2AEF45}" presName="Name0" presStyleCnt="0">
        <dgm:presLayoutVars>
          <dgm:dir/>
          <dgm:animLvl val="lvl"/>
          <dgm:resizeHandles val="exact"/>
        </dgm:presLayoutVars>
      </dgm:prSet>
      <dgm:spPr/>
    </dgm:pt>
    <dgm:pt modelId="{70D2BE1F-CB05-4092-9A81-6F0680023A5B}" type="pres">
      <dgm:prSet presAssocID="{A42CE8FD-1659-44CD-8498-BDEF4C5E20FC}" presName="composite" presStyleCnt="0"/>
      <dgm:spPr/>
    </dgm:pt>
    <dgm:pt modelId="{5EF4BADF-C9E5-41B0-9327-E2408368FEA2}" type="pres">
      <dgm:prSet presAssocID="{A42CE8FD-1659-44CD-8498-BDEF4C5E20F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E76C3D4-9FBB-43B7-921F-5CA59B25C766}" type="pres">
      <dgm:prSet presAssocID="{A42CE8FD-1659-44CD-8498-BDEF4C5E20FC}" presName="desTx" presStyleLbl="revTx" presStyleIdx="0" presStyleCnt="4">
        <dgm:presLayoutVars>
          <dgm:bulletEnabled val="1"/>
        </dgm:presLayoutVars>
      </dgm:prSet>
      <dgm:spPr/>
    </dgm:pt>
    <dgm:pt modelId="{A0EC0B93-0A96-478C-A79C-212E9F4D4C67}" type="pres">
      <dgm:prSet presAssocID="{BDE0029C-945E-45B4-901A-03786C35773A}" presName="space" presStyleCnt="0"/>
      <dgm:spPr/>
    </dgm:pt>
    <dgm:pt modelId="{E7B497A6-423E-4347-B477-347E6FA676B0}" type="pres">
      <dgm:prSet presAssocID="{B60BD1C8-2E5D-4565-BC32-5EAAD3B822A0}" presName="composite" presStyleCnt="0"/>
      <dgm:spPr/>
    </dgm:pt>
    <dgm:pt modelId="{23496618-169C-404B-AA60-205B3F2D03DF}" type="pres">
      <dgm:prSet presAssocID="{B60BD1C8-2E5D-4565-BC32-5EAAD3B822A0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033F780-964A-44E0-AA98-0773AD81D02A}" type="pres">
      <dgm:prSet presAssocID="{B60BD1C8-2E5D-4565-BC32-5EAAD3B822A0}" presName="desTx" presStyleLbl="revTx" presStyleIdx="1" presStyleCnt="4">
        <dgm:presLayoutVars>
          <dgm:bulletEnabled val="1"/>
        </dgm:presLayoutVars>
      </dgm:prSet>
      <dgm:spPr/>
    </dgm:pt>
    <dgm:pt modelId="{F3549BD2-6DAC-47D7-A0F2-F48E42BDD5C0}" type="pres">
      <dgm:prSet presAssocID="{AB7011CA-C163-4F25-AF42-F672BEAE2863}" presName="space" presStyleCnt="0"/>
      <dgm:spPr/>
    </dgm:pt>
    <dgm:pt modelId="{5CE4C333-F042-4E20-BECD-ED0ED165E91E}" type="pres">
      <dgm:prSet presAssocID="{D6A39868-FC5F-4789-980E-32F4AE252E7E}" presName="composite" presStyleCnt="0"/>
      <dgm:spPr/>
    </dgm:pt>
    <dgm:pt modelId="{0ECE1D23-F33B-47B3-AD8D-8D4DA42ACB0D}" type="pres">
      <dgm:prSet presAssocID="{D6A39868-FC5F-4789-980E-32F4AE252E7E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9F8B780-6BE5-4EF3-A694-734ADA1B279E}" type="pres">
      <dgm:prSet presAssocID="{D6A39868-FC5F-4789-980E-32F4AE252E7E}" presName="desTx" presStyleLbl="revTx" presStyleIdx="2" presStyleCnt="4">
        <dgm:presLayoutVars>
          <dgm:bulletEnabled val="1"/>
        </dgm:presLayoutVars>
      </dgm:prSet>
      <dgm:spPr/>
    </dgm:pt>
    <dgm:pt modelId="{7AF8664B-0C71-4001-A2C2-D8F382A3BA40}" type="pres">
      <dgm:prSet presAssocID="{C472CF15-99F4-4850-9613-45ED4264E21B}" presName="space" presStyleCnt="0"/>
      <dgm:spPr/>
    </dgm:pt>
    <dgm:pt modelId="{80DDADD7-9BC6-47A6-9407-1BD66A187F07}" type="pres">
      <dgm:prSet presAssocID="{1BFB67DD-BEA1-4686-81AE-E2B0A05B1B4A}" presName="composite" presStyleCnt="0"/>
      <dgm:spPr/>
    </dgm:pt>
    <dgm:pt modelId="{A760494C-F85C-4FC1-A7FA-9F0188886E80}" type="pres">
      <dgm:prSet presAssocID="{1BFB67DD-BEA1-4686-81AE-E2B0A05B1B4A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AF95891A-6C80-49D4-A636-67A08E3E7035}" type="pres">
      <dgm:prSet presAssocID="{1BFB67DD-BEA1-4686-81AE-E2B0A05B1B4A}" presName="desTx" presStyleLbl="revTx" presStyleIdx="3" presStyleCnt="4">
        <dgm:presLayoutVars>
          <dgm:bulletEnabled val="1"/>
        </dgm:presLayoutVars>
      </dgm:prSet>
      <dgm:spPr/>
    </dgm:pt>
  </dgm:ptLst>
  <dgm:cxnLst>
    <dgm:cxn modelId="{807AE201-085F-4C13-B5E5-7279C5EE09B6}" srcId="{1BFB67DD-BEA1-4686-81AE-E2B0A05B1B4A}" destId="{FB34CB3F-D726-4435-B9DD-8A8E9CCD58FF}" srcOrd="0" destOrd="0" parTransId="{A0958144-05ED-4F4C-B4AB-DA9F2CE6CA0B}" sibTransId="{5F87DE3C-8095-4AF0-99D9-28FEF7C8EB8C}"/>
    <dgm:cxn modelId="{8FF82319-9A89-45F3-95B3-5919BEA285AA}" type="presOf" srcId="{1BFB67DD-BEA1-4686-81AE-E2B0A05B1B4A}" destId="{A760494C-F85C-4FC1-A7FA-9F0188886E80}" srcOrd="0" destOrd="0" presId="urn:microsoft.com/office/officeart/2005/8/layout/chevron1"/>
    <dgm:cxn modelId="{91D37D21-99FE-42DC-92D9-E9BEF1D76100}" srcId="{A7AA3734-1C95-4BF7-8B59-8C91AF2AEF45}" destId="{1BFB67DD-BEA1-4686-81AE-E2B0A05B1B4A}" srcOrd="3" destOrd="0" parTransId="{29D83DA8-EA86-43D7-98DF-F9551C01DE0D}" sibTransId="{82413351-687B-46DE-BB37-819766392ED8}"/>
    <dgm:cxn modelId="{7D1DBA36-E9AD-4B08-AEFD-767B399038A5}" type="presOf" srcId="{A7AA3734-1C95-4BF7-8B59-8C91AF2AEF45}" destId="{1CE18C80-8BBB-4BE8-8793-FF502B6CF394}" srcOrd="0" destOrd="0" presId="urn:microsoft.com/office/officeart/2005/8/layout/chevron1"/>
    <dgm:cxn modelId="{B980B737-B1BB-461C-B4C0-BD6CDD6885DE}" type="presOf" srcId="{B60BD1C8-2E5D-4565-BC32-5EAAD3B822A0}" destId="{23496618-169C-404B-AA60-205B3F2D03DF}" srcOrd="0" destOrd="0" presId="urn:microsoft.com/office/officeart/2005/8/layout/chevron1"/>
    <dgm:cxn modelId="{8DD5933A-DCD9-4931-B50C-6085F0B2EF5B}" type="presOf" srcId="{FB34CB3F-D726-4435-B9DD-8A8E9CCD58FF}" destId="{AF95891A-6C80-49D4-A636-67A08E3E7035}" srcOrd="0" destOrd="0" presId="urn:microsoft.com/office/officeart/2005/8/layout/chevron1"/>
    <dgm:cxn modelId="{73354468-7F0C-4E34-88A8-494DF3EBE2C4}" type="presOf" srcId="{A700A76F-E6A1-4386-95BA-3D78840ED56F}" destId="{99F8B780-6BE5-4EF3-A694-734ADA1B279E}" srcOrd="0" destOrd="0" presId="urn:microsoft.com/office/officeart/2005/8/layout/chevron1"/>
    <dgm:cxn modelId="{4B2CD771-7D83-4D01-8ECC-D8CD1618A3EB}" srcId="{A7AA3734-1C95-4BF7-8B59-8C91AF2AEF45}" destId="{A42CE8FD-1659-44CD-8498-BDEF4C5E20FC}" srcOrd="0" destOrd="0" parTransId="{7ADAFCD6-9F17-4C92-8C41-A21C9D1FEB55}" sibTransId="{BDE0029C-945E-45B4-901A-03786C35773A}"/>
    <dgm:cxn modelId="{4CD5C877-0820-493B-98AF-5A108EE59C4C}" type="presOf" srcId="{A42CE8FD-1659-44CD-8498-BDEF4C5E20FC}" destId="{5EF4BADF-C9E5-41B0-9327-E2408368FEA2}" srcOrd="0" destOrd="0" presId="urn:microsoft.com/office/officeart/2005/8/layout/chevron1"/>
    <dgm:cxn modelId="{E9F2E688-2A86-41E6-8F95-2CD742FE1A70}" srcId="{B60BD1C8-2E5D-4565-BC32-5EAAD3B822A0}" destId="{A314EF61-69B7-4291-8E66-9A835B774C31}" srcOrd="0" destOrd="0" parTransId="{5D1C3325-D7F4-4DC4-9564-F3CD02C23DA7}" sibTransId="{63371455-FB43-450A-9284-572185812602}"/>
    <dgm:cxn modelId="{07F67390-6CBC-43CF-AFE7-4A66F5757F57}" srcId="{A7AA3734-1C95-4BF7-8B59-8C91AF2AEF45}" destId="{D6A39868-FC5F-4789-980E-32F4AE252E7E}" srcOrd="2" destOrd="0" parTransId="{008B3F85-7572-489D-ABD3-F1DA39F6FDE7}" sibTransId="{C472CF15-99F4-4850-9613-45ED4264E21B}"/>
    <dgm:cxn modelId="{6E870B96-D8DF-4E42-84DE-0405C77BABD3}" srcId="{A7AA3734-1C95-4BF7-8B59-8C91AF2AEF45}" destId="{B60BD1C8-2E5D-4565-BC32-5EAAD3B822A0}" srcOrd="1" destOrd="0" parTransId="{D77731A5-934B-46CC-8181-DA907FA1B210}" sibTransId="{AB7011CA-C163-4F25-AF42-F672BEAE2863}"/>
    <dgm:cxn modelId="{3FCAF3A8-5334-4ED8-8511-D4CF1C7AB48E}" type="presOf" srcId="{A314EF61-69B7-4291-8E66-9A835B774C31}" destId="{9033F780-964A-44E0-AA98-0773AD81D02A}" srcOrd="0" destOrd="0" presId="urn:microsoft.com/office/officeart/2005/8/layout/chevron1"/>
    <dgm:cxn modelId="{366890B0-5BCE-482C-B307-DD7597B56006}" type="presOf" srcId="{79BF9744-1CA6-4C3F-B2A6-EBE760CB74C0}" destId="{EE76C3D4-9FBB-43B7-921F-5CA59B25C766}" srcOrd="0" destOrd="0" presId="urn:microsoft.com/office/officeart/2005/8/layout/chevron1"/>
    <dgm:cxn modelId="{4C1029CD-0D53-4A65-A5BB-0292B47EB9DC}" srcId="{A42CE8FD-1659-44CD-8498-BDEF4C5E20FC}" destId="{79BF9744-1CA6-4C3F-B2A6-EBE760CB74C0}" srcOrd="0" destOrd="0" parTransId="{833E0665-4E8A-4D46-9107-C305E38DC398}" sibTransId="{B31447C6-C946-47CD-BB8C-229D0AD27A69}"/>
    <dgm:cxn modelId="{1F68C1D9-481A-4A54-A3FA-E770C878007B}" srcId="{D6A39868-FC5F-4789-980E-32F4AE252E7E}" destId="{A700A76F-E6A1-4386-95BA-3D78840ED56F}" srcOrd="0" destOrd="0" parTransId="{AC29B04E-D550-4E2A-9844-ED2017EFE360}" sibTransId="{C97268FF-7772-40F9-8F87-27E85C0A5A2F}"/>
    <dgm:cxn modelId="{B93B15E3-A6C1-4064-85CF-4715EBF8F8C0}" type="presOf" srcId="{D6A39868-FC5F-4789-980E-32F4AE252E7E}" destId="{0ECE1D23-F33B-47B3-AD8D-8D4DA42ACB0D}" srcOrd="0" destOrd="0" presId="urn:microsoft.com/office/officeart/2005/8/layout/chevron1"/>
    <dgm:cxn modelId="{2723F6FA-18AE-4FED-8B39-882EA8B38B73}" type="presParOf" srcId="{1CE18C80-8BBB-4BE8-8793-FF502B6CF394}" destId="{70D2BE1F-CB05-4092-9A81-6F0680023A5B}" srcOrd="0" destOrd="0" presId="urn:microsoft.com/office/officeart/2005/8/layout/chevron1"/>
    <dgm:cxn modelId="{3CA5B62D-5686-47DD-A6BA-A468A46CFAB2}" type="presParOf" srcId="{70D2BE1F-CB05-4092-9A81-6F0680023A5B}" destId="{5EF4BADF-C9E5-41B0-9327-E2408368FEA2}" srcOrd="0" destOrd="0" presId="urn:microsoft.com/office/officeart/2005/8/layout/chevron1"/>
    <dgm:cxn modelId="{FB9CACBE-4AFC-4A3F-AF33-F3903057DF55}" type="presParOf" srcId="{70D2BE1F-CB05-4092-9A81-6F0680023A5B}" destId="{EE76C3D4-9FBB-43B7-921F-5CA59B25C766}" srcOrd="1" destOrd="0" presId="urn:microsoft.com/office/officeart/2005/8/layout/chevron1"/>
    <dgm:cxn modelId="{882C056C-840F-4B15-8AFE-784382864CD9}" type="presParOf" srcId="{1CE18C80-8BBB-4BE8-8793-FF502B6CF394}" destId="{A0EC0B93-0A96-478C-A79C-212E9F4D4C67}" srcOrd="1" destOrd="0" presId="urn:microsoft.com/office/officeart/2005/8/layout/chevron1"/>
    <dgm:cxn modelId="{99C9A2C2-CA5B-401D-A3CD-7C60C7D96052}" type="presParOf" srcId="{1CE18C80-8BBB-4BE8-8793-FF502B6CF394}" destId="{E7B497A6-423E-4347-B477-347E6FA676B0}" srcOrd="2" destOrd="0" presId="urn:microsoft.com/office/officeart/2005/8/layout/chevron1"/>
    <dgm:cxn modelId="{B9A4799D-F6BB-4B8C-9AC5-411335394629}" type="presParOf" srcId="{E7B497A6-423E-4347-B477-347E6FA676B0}" destId="{23496618-169C-404B-AA60-205B3F2D03DF}" srcOrd="0" destOrd="0" presId="urn:microsoft.com/office/officeart/2005/8/layout/chevron1"/>
    <dgm:cxn modelId="{04BE1C37-5B75-48D4-B08C-2CF94DB2288B}" type="presParOf" srcId="{E7B497A6-423E-4347-B477-347E6FA676B0}" destId="{9033F780-964A-44E0-AA98-0773AD81D02A}" srcOrd="1" destOrd="0" presId="urn:microsoft.com/office/officeart/2005/8/layout/chevron1"/>
    <dgm:cxn modelId="{19FE5869-8D59-46D1-9D0E-3269BAE5D093}" type="presParOf" srcId="{1CE18C80-8BBB-4BE8-8793-FF502B6CF394}" destId="{F3549BD2-6DAC-47D7-A0F2-F48E42BDD5C0}" srcOrd="3" destOrd="0" presId="urn:microsoft.com/office/officeart/2005/8/layout/chevron1"/>
    <dgm:cxn modelId="{D6C3C6F7-7F38-4E55-8133-0D6609A55665}" type="presParOf" srcId="{1CE18C80-8BBB-4BE8-8793-FF502B6CF394}" destId="{5CE4C333-F042-4E20-BECD-ED0ED165E91E}" srcOrd="4" destOrd="0" presId="urn:microsoft.com/office/officeart/2005/8/layout/chevron1"/>
    <dgm:cxn modelId="{83C9E1BA-D716-4D7C-96B5-DFED876A1111}" type="presParOf" srcId="{5CE4C333-F042-4E20-BECD-ED0ED165E91E}" destId="{0ECE1D23-F33B-47B3-AD8D-8D4DA42ACB0D}" srcOrd="0" destOrd="0" presId="urn:microsoft.com/office/officeart/2005/8/layout/chevron1"/>
    <dgm:cxn modelId="{FC133348-E640-4198-8E7C-C7048B8FB602}" type="presParOf" srcId="{5CE4C333-F042-4E20-BECD-ED0ED165E91E}" destId="{99F8B780-6BE5-4EF3-A694-734ADA1B279E}" srcOrd="1" destOrd="0" presId="urn:microsoft.com/office/officeart/2005/8/layout/chevron1"/>
    <dgm:cxn modelId="{E212C8DD-4F95-4E5D-A5F2-8CF8B6769C59}" type="presParOf" srcId="{1CE18C80-8BBB-4BE8-8793-FF502B6CF394}" destId="{7AF8664B-0C71-4001-A2C2-D8F382A3BA40}" srcOrd="5" destOrd="0" presId="urn:microsoft.com/office/officeart/2005/8/layout/chevron1"/>
    <dgm:cxn modelId="{F978A701-B633-468D-8120-48B816A2D934}" type="presParOf" srcId="{1CE18C80-8BBB-4BE8-8793-FF502B6CF394}" destId="{80DDADD7-9BC6-47A6-9407-1BD66A187F07}" srcOrd="6" destOrd="0" presId="urn:microsoft.com/office/officeart/2005/8/layout/chevron1"/>
    <dgm:cxn modelId="{1A7300B8-C39E-4217-B236-A904343ECD08}" type="presParOf" srcId="{80DDADD7-9BC6-47A6-9407-1BD66A187F07}" destId="{A760494C-F85C-4FC1-A7FA-9F0188886E80}" srcOrd="0" destOrd="0" presId="urn:microsoft.com/office/officeart/2005/8/layout/chevron1"/>
    <dgm:cxn modelId="{C817ABC0-964B-4BA7-B3A1-AA3314E24FDA}" type="presParOf" srcId="{80DDADD7-9BC6-47A6-9407-1BD66A187F07}" destId="{AF95891A-6C80-49D4-A636-67A08E3E7035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4BADF-C9E5-41B0-9327-E2408368FEA2}">
      <dsp:nvSpPr>
        <dsp:cNvPr id="0" name=""/>
        <dsp:cNvSpPr/>
      </dsp:nvSpPr>
      <dsp:spPr>
        <a:xfrm>
          <a:off x="714" y="1467881"/>
          <a:ext cx="2398430" cy="86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Introductions </a:t>
          </a:r>
          <a:endParaRPr lang="en-US" sz="1600" kern="1200" dirty="0">
            <a:solidFill>
              <a:srgbClr val="010000"/>
            </a:solidFill>
            <a:latin typeface="Century Gothic"/>
          </a:endParaRPr>
        </a:p>
      </dsp:txBody>
      <dsp:txXfrm>
        <a:off x="432714" y="1467881"/>
        <a:ext cx="1534430" cy="864000"/>
      </dsp:txXfrm>
    </dsp:sp>
    <dsp:sp modelId="{EE76C3D4-9FBB-43B7-921F-5CA59B25C766}">
      <dsp:nvSpPr>
        <dsp:cNvPr id="0" name=""/>
        <dsp:cNvSpPr/>
      </dsp:nvSpPr>
      <dsp:spPr>
        <a:xfrm>
          <a:off x="714" y="2439880"/>
          <a:ext cx="1918744" cy="2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10 Min</a:t>
          </a:r>
        </a:p>
      </dsp:txBody>
      <dsp:txXfrm>
        <a:off x="714" y="2439880"/>
        <a:ext cx="1918744" cy="288000"/>
      </dsp:txXfrm>
    </dsp:sp>
    <dsp:sp modelId="{23496618-169C-404B-AA60-205B3F2D03DF}">
      <dsp:nvSpPr>
        <dsp:cNvPr id="0" name=""/>
        <dsp:cNvSpPr/>
      </dsp:nvSpPr>
      <dsp:spPr>
        <a:xfrm>
          <a:off x="2183144" y="1467881"/>
          <a:ext cx="2398430" cy="86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Primary Presentation</a:t>
          </a:r>
        </a:p>
      </dsp:txBody>
      <dsp:txXfrm>
        <a:off x="2615144" y="1467881"/>
        <a:ext cx="1534430" cy="864000"/>
      </dsp:txXfrm>
    </dsp:sp>
    <dsp:sp modelId="{9033F780-964A-44E0-AA98-0773AD81D02A}">
      <dsp:nvSpPr>
        <dsp:cNvPr id="0" name=""/>
        <dsp:cNvSpPr/>
      </dsp:nvSpPr>
      <dsp:spPr>
        <a:xfrm>
          <a:off x="2183144" y="2439880"/>
          <a:ext cx="1918744" cy="2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45 Min</a:t>
          </a:r>
        </a:p>
      </dsp:txBody>
      <dsp:txXfrm>
        <a:off x="2183144" y="2439880"/>
        <a:ext cx="1918744" cy="288000"/>
      </dsp:txXfrm>
    </dsp:sp>
    <dsp:sp modelId="{0ECE1D23-F33B-47B3-AD8D-8D4DA42ACB0D}">
      <dsp:nvSpPr>
        <dsp:cNvPr id="0" name=""/>
        <dsp:cNvSpPr/>
      </dsp:nvSpPr>
      <dsp:spPr>
        <a:xfrm>
          <a:off x="4365575" y="1467881"/>
          <a:ext cx="2398430" cy="86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Secondary Presentation</a:t>
          </a:r>
        </a:p>
      </dsp:txBody>
      <dsp:txXfrm>
        <a:off x="4797575" y="1467881"/>
        <a:ext cx="1534430" cy="864000"/>
      </dsp:txXfrm>
    </dsp:sp>
    <dsp:sp modelId="{99F8B780-6BE5-4EF3-A694-734ADA1B279E}">
      <dsp:nvSpPr>
        <dsp:cNvPr id="0" name=""/>
        <dsp:cNvSpPr/>
      </dsp:nvSpPr>
      <dsp:spPr>
        <a:xfrm>
          <a:off x="4365575" y="2439880"/>
          <a:ext cx="1918744" cy="2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30 Min</a:t>
          </a:r>
        </a:p>
      </dsp:txBody>
      <dsp:txXfrm>
        <a:off x="4365575" y="2439880"/>
        <a:ext cx="1918744" cy="288000"/>
      </dsp:txXfrm>
    </dsp:sp>
    <dsp:sp modelId="{A760494C-F85C-4FC1-A7FA-9F0188886E80}">
      <dsp:nvSpPr>
        <dsp:cNvPr id="0" name=""/>
        <dsp:cNvSpPr/>
      </dsp:nvSpPr>
      <dsp:spPr>
        <a:xfrm>
          <a:off x="6548005" y="1467881"/>
          <a:ext cx="2398430" cy="86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Discussion</a:t>
          </a:r>
        </a:p>
      </dsp:txBody>
      <dsp:txXfrm>
        <a:off x="6980005" y="1467881"/>
        <a:ext cx="1534430" cy="864000"/>
      </dsp:txXfrm>
    </dsp:sp>
    <dsp:sp modelId="{AF95891A-6C80-49D4-A636-67A08E3E7035}">
      <dsp:nvSpPr>
        <dsp:cNvPr id="0" name=""/>
        <dsp:cNvSpPr/>
      </dsp:nvSpPr>
      <dsp:spPr>
        <a:xfrm>
          <a:off x="6548005" y="2439880"/>
          <a:ext cx="1918744" cy="2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Remaining Time</a:t>
          </a:r>
        </a:p>
      </dsp:txBody>
      <dsp:txXfrm>
        <a:off x="6548005" y="2439880"/>
        <a:ext cx="1918744" cy="28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0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78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8368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1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37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8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21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8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1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8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5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9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4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1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8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0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0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>
                <a:solidFill>
                  <a:srgbClr val="EBEBEB"/>
                </a:solidFill>
              </a:rPr>
              <a:t>WELCOME!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endParaRPr lang="en-US" sz="2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Metrowest Developers- Machine Learning Group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MD-MLG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Co-organizer</a:t>
            </a:r>
          </a:p>
          <a:p>
            <a:pPr>
              <a:buClr>
                <a:srgbClr val="8AD0D6"/>
              </a:buClr>
            </a:pPr>
            <a:r>
              <a:rPr lang="en-US" dirty="0"/>
              <a:t>Assistant Organizer</a:t>
            </a:r>
          </a:p>
          <a:p>
            <a:pPr>
              <a:buClr>
                <a:srgbClr val="8AD0D6"/>
              </a:buClr>
            </a:pPr>
            <a:r>
              <a:rPr lang="en-US" dirty="0"/>
              <a:t>Event Coordinator</a:t>
            </a:r>
          </a:p>
          <a:p>
            <a:pPr>
              <a:buClr>
                <a:srgbClr val="8AD0D6"/>
              </a:buClr>
            </a:pPr>
            <a:r>
              <a:rPr lang="en-US" dirty="0"/>
              <a:t>Presenter</a:t>
            </a:r>
          </a:p>
          <a:p>
            <a:pPr>
              <a:buClr>
                <a:srgbClr val="8AD0D6"/>
              </a:buClr>
            </a:pPr>
            <a:r>
              <a:rPr lang="en-US" dirty="0"/>
              <a:t>Catering</a:t>
            </a:r>
          </a:p>
        </p:txBody>
      </p:sp>
    </p:spTree>
    <p:extLst>
      <p:ext uri="{BB962C8B-B14F-4D97-AF65-F5344CB8AC3E}">
        <p14:creationId xmlns:p14="http://schemas.microsoft.com/office/powerpoint/2010/main" val="331043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Collateral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All presentations placed in </a:t>
            </a:r>
            <a:r>
              <a:rPr lang="en-US" dirty="0" err="1"/>
              <a:t>Github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(Meetup no longer supports file-upload)</a:t>
            </a:r>
          </a:p>
        </p:txBody>
      </p:sp>
    </p:spTree>
    <p:extLst>
      <p:ext uri="{BB962C8B-B14F-4D97-AF65-F5344CB8AC3E}">
        <p14:creationId xmlns:p14="http://schemas.microsoft.com/office/powerpoint/2010/main" val="51948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Dues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When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At time of RSVP (online payment)</a:t>
            </a:r>
            <a:endParaRPr dirty="0"/>
          </a:p>
          <a:p>
            <a:pPr lvl="1">
              <a:buClr>
                <a:srgbClr val="8AD0D6"/>
              </a:buClr>
            </a:pPr>
            <a:r>
              <a:rPr lang="en-US" dirty="0"/>
              <a:t>Honor System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Fee: $10</a:t>
            </a:r>
          </a:p>
        </p:txBody>
      </p:sp>
    </p:spTree>
    <p:extLst>
      <p:ext uri="{BB962C8B-B14F-4D97-AF65-F5344CB8AC3E}">
        <p14:creationId xmlns:p14="http://schemas.microsoft.com/office/powerpoint/2010/main" val="164554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Beverages,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Coffee</a:t>
            </a:r>
          </a:p>
          <a:p>
            <a:pPr>
              <a:buClr>
                <a:srgbClr val="8AD0D6"/>
              </a:buClr>
            </a:pPr>
            <a:r>
              <a:rPr lang="en-US" dirty="0"/>
              <a:t>Donuts</a:t>
            </a:r>
          </a:p>
        </p:txBody>
      </p:sp>
    </p:spTree>
    <p:extLst>
      <p:ext uri="{BB962C8B-B14F-4D97-AF65-F5344CB8AC3E}">
        <p14:creationId xmlns:p14="http://schemas.microsoft.com/office/powerpoint/2010/main" val="347739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Welcome and Introduction</a:t>
            </a:r>
          </a:p>
          <a:p>
            <a:pPr>
              <a:buClr>
                <a:srgbClr val="8AD0D6"/>
              </a:buClr>
            </a:pPr>
            <a:r>
              <a:rPr lang="en-US" dirty="0"/>
              <a:t>About MD-MLG</a:t>
            </a:r>
          </a:p>
          <a:p>
            <a:pPr>
              <a:buClr>
                <a:srgbClr val="8AD0D6"/>
              </a:buClr>
            </a:pPr>
            <a:r>
              <a:rPr lang="en-US" dirty="0"/>
              <a:t>Objective</a:t>
            </a:r>
          </a:p>
          <a:p>
            <a:pPr>
              <a:buClr>
                <a:srgbClr val="8AD0D6"/>
              </a:buClr>
            </a:pPr>
            <a:r>
              <a:rPr lang="en-US" dirty="0"/>
              <a:t>Attendees Hello</a:t>
            </a:r>
          </a:p>
          <a:p>
            <a:pPr>
              <a:buClr>
                <a:srgbClr val="8AD0D6"/>
              </a:buClr>
            </a:pPr>
            <a:r>
              <a:rPr lang="en-US" dirty="0"/>
              <a:t>Meeting Structure</a:t>
            </a:r>
          </a:p>
          <a:p>
            <a:pPr>
              <a:buClr>
                <a:srgbClr val="8AD0D6"/>
              </a:buClr>
            </a:pPr>
            <a:r>
              <a:rPr lang="en-US" dirty="0"/>
              <a:t>Meeting Frequency</a:t>
            </a:r>
          </a:p>
          <a:p>
            <a:pPr>
              <a:buClr>
                <a:srgbClr val="8AD0D6"/>
              </a:buClr>
            </a:pPr>
            <a:r>
              <a:rPr lang="en-US" dirty="0"/>
              <a:t>Roles</a:t>
            </a:r>
          </a:p>
          <a:p>
            <a:pPr>
              <a:buClr>
                <a:srgbClr val="8AD0D6"/>
              </a:buClr>
            </a:pPr>
            <a:r>
              <a:rPr lang="en-US" dirty="0"/>
              <a:t>Collateral Storage</a:t>
            </a:r>
          </a:p>
          <a:p>
            <a:pPr>
              <a:buClr>
                <a:srgbClr val="8AD0D6"/>
              </a:buClr>
            </a:pPr>
            <a:r>
              <a:rPr lang="en-US" dirty="0"/>
              <a:t>Dues</a:t>
            </a:r>
          </a:p>
          <a:p>
            <a:pPr>
              <a:buClr>
                <a:srgbClr val="8AD0D6"/>
              </a:buClr>
            </a:pPr>
            <a:r>
              <a:rPr lang="en-US" dirty="0"/>
              <a:t>Food &amp; Beverage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8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group focuses on the data conditioning and application development of a list of real-world examples to advance the skills necessary for a software engineer to leverage machine learning technologies. It is important for developers to understand the power of all forms of machine learning, from predictive analytics to machine vision; including the tools and techniques associated with their successful deployment. Artificial intelligence technology is quickly progressing to the point where non-data scientists can leverage these computational advances. This group will meet one or more times a month to work through a specific set of machine learning topics.</a:t>
            </a:r>
          </a:p>
        </p:txBody>
      </p:sp>
    </p:spTree>
    <p:extLst>
      <p:ext uri="{BB962C8B-B14F-4D97-AF65-F5344CB8AC3E}">
        <p14:creationId xmlns:p14="http://schemas.microsoft.com/office/powerpoint/2010/main" val="302145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Meet other like-minded software developers interested in AI.</a:t>
            </a:r>
          </a:p>
          <a:p>
            <a:pPr>
              <a:buClr>
                <a:srgbClr val="8AD0D6"/>
              </a:buClr>
            </a:pPr>
            <a:r>
              <a:rPr lang="en-US" dirty="0"/>
              <a:t>Provide sessions which teach machine learning techniques in a structured approach. (PowerPoint, demos)</a:t>
            </a:r>
          </a:p>
          <a:p>
            <a:pPr>
              <a:buClr>
                <a:srgbClr val="8AD0D6"/>
              </a:buClr>
            </a:pPr>
            <a:r>
              <a:rPr lang="en-US" dirty="0"/>
              <a:t>Support attendees in understanding and applying machine learning techniques.</a:t>
            </a:r>
          </a:p>
          <a:p>
            <a:pPr>
              <a:buClr>
                <a:srgbClr val="8AD0D6"/>
              </a:buClr>
            </a:pPr>
            <a:r>
              <a:rPr lang="en-US" dirty="0"/>
              <a:t>Create the most vibrant, active, machine learning meetup group in the northeast.</a:t>
            </a:r>
            <a:endParaRPr dirty="0"/>
          </a:p>
          <a:p>
            <a:pPr>
              <a:buClr>
                <a:srgbClr val="8AD0D6"/>
              </a:buClr>
            </a:pPr>
            <a:r>
              <a:rPr dirty="0"/>
              <a:t>Support members who present their machine learning issues, problems, with collective problem solving.</a:t>
            </a:r>
          </a:p>
        </p:txBody>
      </p:sp>
    </p:spTree>
    <p:extLst>
      <p:ext uri="{BB962C8B-B14F-4D97-AF65-F5344CB8AC3E}">
        <p14:creationId xmlns:p14="http://schemas.microsoft.com/office/powerpoint/2010/main" val="389032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Hello and background introductions...</a:t>
            </a:r>
          </a:p>
        </p:txBody>
      </p:sp>
    </p:spTree>
    <p:extLst>
      <p:ext uri="{BB962C8B-B14F-4D97-AF65-F5344CB8AC3E}">
        <p14:creationId xmlns:p14="http://schemas.microsoft.com/office/powerpoint/2010/main" val="60484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Structure</a:t>
            </a:r>
          </a:p>
        </p:txBody>
      </p:sp>
      <p:graphicFrame>
        <p:nvGraphicFramePr>
          <p:cNvPr id="6" name="Diagram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916757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598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Presentation</a:t>
            </a:r>
          </a:p>
        </p:txBody>
      </p:sp>
      <p:pic>
        <p:nvPicPr>
          <p:cNvPr id="4" name="Picture 4" descr="boo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3594" y="2051640"/>
            <a:ext cx="323005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7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 – Programming Language</a:t>
            </a:r>
          </a:p>
          <a:p>
            <a:pPr>
              <a:buClr>
                <a:srgbClr val="8AD0D6"/>
              </a:buClr>
            </a:pPr>
            <a:r>
              <a:rPr lang="en-US" dirty="0"/>
              <a:t>Julia – Programming Language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>
              <a:buClr>
                <a:srgbClr val="8AD0D6"/>
              </a:buClr>
            </a:pPr>
            <a:r>
              <a:rPr lang="en-US" dirty="0"/>
              <a:t>Python</a:t>
            </a:r>
          </a:p>
          <a:p>
            <a:pPr lvl="1">
              <a:buClr>
                <a:srgbClr val="8AD0D6"/>
              </a:buClr>
            </a:pPr>
            <a:r>
              <a:rPr lang="en-US" dirty="0" err="1"/>
              <a:t>Numpy</a:t>
            </a:r>
            <a:r>
              <a:rPr lang="en-US" dirty="0"/>
              <a:t>, Pandas, </a:t>
            </a:r>
            <a:r>
              <a:rPr lang="en-US" dirty="0" err="1"/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180227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Suggest: Twice a Month</a:t>
            </a:r>
          </a:p>
        </p:txBody>
      </p:sp>
    </p:spTree>
    <p:extLst>
      <p:ext uri="{BB962C8B-B14F-4D97-AF65-F5344CB8AC3E}">
        <p14:creationId xmlns:p14="http://schemas.microsoft.com/office/powerpoint/2010/main" val="3359360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   WELCOME! </vt:lpstr>
      <vt:lpstr>Agenda</vt:lpstr>
      <vt:lpstr>About...</vt:lpstr>
      <vt:lpstr>Objective</vt:lpstr>
      <vt:lpstr>Attendees</vt:lpstr>
      <vt:lpstr>Meeting Structure</vt:lpstr>
      <vt:lpstr>Primary Presentation</vt:lpstr>
      <vt:lpstr>Secondary Presentation</vt:lpstr>
      <vt:lpstr>Meeting Frequency</vt:lpstr>
      <vt:lpstr>MD-MLG Roles</vt:lpstr>
      <vt:lpstr>Collateral Storage</vt:lpstr>
      <vt:lpstr>Meeting Dues</vt:lpstr>
      <vt:lpstr>Beverages, etc.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11</cp:revision>
  <dcterms:created xsi:type="dcterms:W3CDTF">2013-07-15T20:26:40Z</dcterms:created>
  <dcterms:modified xsi:type="dcterms:W3CDTF">2017-10-11T19:46:36Z</dcterms:modified>
</cp:coreProperties>
</file>