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59" r:id="rId6"/>
    <p:sldId id="261" r:id="rId7"/>
    <p:sldId id="264" r:id="rId8"/>
    <p:sldId id="266" r:id="rId9"/>
    <p:sldId id="258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CD37BA-CB9A-4561-A758-8C8D2D110D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0A696B0-20F1-4C96-BD1B-EA0469027EE2}">
      <dgm:prSet phldrT="[Text]"/>
      <dgm:spPr/>
      <dgm:t>
        <a:bodyPr/>
        <a:lstStyle/>
        <a:p>
          <a:r>
            <a:rPr lang="en-US" dirty="0"/>
            <a:t>Define a Model</a:t>
          </a:r>
        </a:p>
      </dgm:t>
    </dgm:pt>
    <dgm:pt modelId="{0A50D936-D26D-4E3C-8D91-36F5D1227D9B}" type="parTrans" cxnId="{CD2E3971-3403-4853-96F0-FB62AF68FE4A}">
      <dgm:prSet/>
      <dgm:spPr/>
    </dgm:pt>
    <dgm:pt modelId="{8986B2ED-E6E6-4364-A80A-EBF9C831985E}" type="sibTrans" cxnId="{CD2E3971-3403-4853-96F0-FB62AF68FE4A}">
      <dgm:prSet/>
      <dgm:spPr/>
    </dgm:pt>
    <dgm:pt modelId="{3EC5189F-90ED-43DC-A0C5-B93F02D02B3F}">
      <dgm:prSet phldrT="[Text]"/>
      <dgm:spPr/>
      <dgm:t>
        <a:bodyPr/>
        <a:lstStyle/>
        <a:p>
          <a:r>
            <a:rPr lang="en-US" dirty="0"/>
            <a:t>Generate Code</a:t>
          </a:r>
        </a:p>
      </dgm:t>
    </dgm:pt>
    <dgm:pt modelId="{0DF25CC2-B780-4CEC-B75C-0B9FFED47322}" type="parTrans" cxnId="{9084F080-E13A-42B7-9132-7B939200777E}">
      <dgm:prSet/>
      <dgm:spPr/>
    </dgm:pt>
    <dgm:pt modelId="{CD894197-1C3B-4349-A0A2-56203E5682B1}" type="sibTrans" cxnId="{9084F080-E13A-42B7-9132-7B939200777E}">
      <dgm:prSet/>
      <dgm:spPr/>
    </dgm:pt>
    <dgm:pt modelId="{EC477030-1B18-4A4E-8C6C-B30FA45FD86F}" type="pres">
      <dgm:prSet presAssocID="{C5CD37BA-CB9A-4561-A758-8C8D2D110D8F}" presName="Name0" presStyleCnt="0">
        <dgm:presLayoutVars>
          <dgm:dir/>
          <dgm:animLvl val="lvl"/>
          <dgm:resizeHandles val="exact"/>
        </dgm:presLayoutVars>
      </dgm:prSet>
      <dgm:spPr/>
    </dgm:pt>
    <dgm:pt modelId="{84FCC1C0-08E5-4E15-80A7-4F08422705AE}" type="pres">
      <dgm:prSet presAssocID="{F0A696B0-20F1-4C96-BD1B-EA0469027EE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AA4BFFD-1653-48D8-A975-E6A44F4B0572}" type="pres">
      <dgm:prSet presAssocID="{8986B2ED-E6E6-4364-A80A-EBF9C831985E}" presName="parTxOnlySpace" presStyleCnt="0"/>
      <dgm:spPr/>
    </dgm:pt>
    <dgm:pt modelId="{6472EE47-90C3-4B94-9FE1-9BDA5A7000C3}" type="pres">
      <dgm:prSet presAssocID="{3EC5189F-90ED-43DC-A0C5-B93F02D02B3F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D2E3971-3403-4853-96F0-FB62AF68FE4A}" srcId="{C5CD37BA-CB9A-4561-A758-8C8D2D110D8F}" destId="{F0A696B0-20F1-4C96-BD1B-EA0469027EE2}" srcOrd="0" destOrd="0" parTransId="{0A50D936-D26D-4E3C-8D91-36F5D1227D9B}" sibTransId="{8986B2ED-E6E6-4364-A80A-EBF9C831985E}"/>
    <dgm:cxn modelId="{106E5553-0A53-45DF-B453-5B5A62871A87}" type="presOf" srcId="{F0A696B0-20F1-4C96-BD1B-EA0469027EE2}" destId="{84FCC1C0-08E5-4E15-80A7-4F08422705AE}" srcOrd="0" destOrd="0" presId="urn:microsoft.com/office/officeart/2005/8/layout/chevron1"/>
    <dgm:cxn modelId="{E0739C7F-4570-4119-B0BE-7A72711EBD09}" type="presOf" srcId="{C5CD37BA-CB9A-4561-A758-8C8D2D110D8F}" destId="{EC477030-1B18-4A4E-8C6C-B30FA45FD86F}" srcOrd="0" destOrd="0" presId="urn:microsoft.com/office/officeart/2005/8/layout/chevron1"/>
    <dgm:cxn modelId="{9084F080-E13A-42B7-9132-7B939200777E}" srcId="{C5CD37BA-CB9A-4561-A758-8C8D2D110D8F}" destId="{3EC5189F-90ED-43DC-A0C5-B93F02D02B3F}" srcOrd="1" destOrd="0" parTransId="{0DF25CC2-B780-4CEC-B75C-0B9FFED47322}" sibTransId="{CD894197-1C3B-4349-A0A2-56203E5682B1}"/>
    <dgm:cxn modelId="{9F7F0FE5-A493-41EF-A4B2-57EFEC082316}" type="presOf" srcId="{3EC5189F-90ED-43DC-A0C5-B93F02D02B3F}" destId="{6472EE47-90C3-4B94-9FE1-9BDA5A7000C3}" srcOrd="0" destOrd="0" presId="urn:microsoft.com/office/officeart/2005/8/layout/chevron1"/>
    <dgm:cxn modelId="{396457F5-484F-4C6E-9B87-2411FFB6F67D}" type="presParOf" srcId="{EC477030-1B18-4A4E-8C6C-B30FA45FD86F}" destId="{84FCC1C0-08E5-4E15-80A7-4F08422705AE}" srcOrd="0" destOrd="0" presId="urn:microsoft.com/office/officeart/2005/8/layout/chevron1"/>
    <dgm:cxn modelId="{D5315372-D8B8-41F7-9799-89D914F6B0F6}" type="presParOf" srcId="{EC477030-1B18-4A4E-8C6C-B30FA45FD86F}" destId="{DAA4BFFD-1653-48D8-A975-E6A44F4B0572}" srcOrd="1" destOrd="0" presId="urn:microsoft.com/office/officeart/2005/8/layout/chevron1"/>
    <dgm:cxn modelId="{28F1C329-012D-4897-83C1-ECA4D22F81DF}" type="presParOf" srcId="{EC477030-1B18-4A4E-8C6C-B30FA45FD86F}" destId="{6472EE47-90C3-4B94-9FE1-9BDA5A7000C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CD37BA-CB9A-4561-A758-8C8D2D110D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0A696B0-20F1-4C96-BD1B-EA0469027EE2}">
      <dgm:prSet phldrT="[Text]"/>
      <dgm:spPr/>
      <dgm:t>
        <a:bodyPr/>
        <a:lstStyle/>
        <a:p>
          <a:r>
            <a:rPr lang="en-US" dirty="0"/>
            <a:t>Populate spreadsheet rows</a:t>
          </a:r>
        </a:p>
      </dgm:t>
    </dgm:pt>
    <dgm:pt modelId="{0A50D936-D26D-4E3C-8D91-36F5D1227D9B}" type="parTrans" cxnId="{CD2E3971-3403-4853-96F0-FB62AF68FE4A}">
      <dgm:prSet/>
      <dgm:spPr/>
    </dgm:pt>
    <dgm:pt modelId="{8986B2ED-E6E6-4364-A80A-EBF9C831985E}" type="sibTrans" cxnId="{CD2E3971-3403-4853-96F0-FB62AF68FE4A}">
      <dgm:prSet/>
      <dgm:spPr/>
    </dgm:pt>
    <dgm:pt modelId="{3EC5189F-90ED-43DC-A0C5-B93F02D02B3F}">
      <dgm:prSet phldrT="[Text]"/>
      <dgm:spPr/>
      <dgm:t>
        <a:bodyPr/>
        <a:lstStyle/>
        <a:p>
          <a:r>
            <a:rPr lang="en-US" dirty="0"/>
            <a:t>Save as CSV file(with headers)</a:t>
          </a:r>
        </a:p>
      </dgm:t>
    </dgm:pt>
    <dgm:pt modelId="{0DF25CC2-B780-4CEC-B75C-0B9FFED47322}" type="parTrans" cxnId="{9084F080-E13A-42B7-9132-7B939200777E}">
      <dgm:prSet/>
      <dgm:spPr/>
    </dgm:pt>
    <dgm:pt modelId="{CD894197-1C3B-4349-A0A2-56203E5682B1}" type="sibTrans" cxnId="{9084F080-E13A-42B7-9132-7B939200777E}">
      <dgm:prSet/>
      <dgm:spPr/>
    </dgm:pt>
    <dgm:pt modelId="{6C5C90C6-9EE2-4ECC-8F22-A87D19309DC7}">
      <dgm:prSet phldrT="[Text]"/>
      <dgm:spPr/>
      <dgm:t>
        <a:bodyPr/>
        <a:lstStyle/>
        <a:p>
          <a:r>
            <a:rPr lang="en-US" dirty="0"/>
            <a:t>Convert to JSON (.GMF) </a:t>
          </a:r>
        </a:p>
      </dgm:t>
    </dgm:pt>
    <dgm:pt modelId="{DF06A6A6-EC6D-40F5-97A9-63DB0427C574}" type="parTrans" cxnId="{A4B0B2E6-A87D-4685-921D-F3630D4C3E59}">
      <dgm:prSet/>
      <dgm:spPr/>
    </dgm:pt>
    <dgm:pt modelId="{25A8DEA2-F4A2-4C9F-B3FF-560723E067F9}" type="sibTrans" cxnId="{A4B0B2E6-A87D-4685-921D-F3630D4C3E59}">
      <dgm:prSet/>
      <dgm:spPr/>
    </dgm:pt>
    <dgm:pt modelId="{EC477030-1B18-4A4E-8C6C-B30FA45FD86F}" type="pres">
      <dgm:prSet presAssocID="{C5CD37BA-CB9A-4561-A758-8C8D2D110D8F}" presName="Name0" presStyleCnt="0">
        <dgm:presLayoutVars>
          <dgm:dir/>
          <dgm:animLvl val="lvl"/>
          <dgm:resizeHandles val="exact"/>
        </dgm:presLayoutVars>
      </dgm:prSet>
      <dgm:spPr/>
    </dgm:pt>
    <dgm:pt modelId="{84FCC1C0-08E5-4E15-80A7-4F08422705AE}" type="pres">
      <dgm:prSet presAssocID="{F0A696B0-20F1-4C96-BD1B-EA0469027EE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AA4BFFD-1653-48D8-A975-E6A44F4B0572}" type="pres">
      <dgm:prSet presAssocID="{8986B2ED-E6E6-4364-A80A-EBF9C831985E}" presName="parTxOnlySpace" presStyleCnt="0"/>
      <dgm:spPr/>
    </dgm:pt>
    <dgm:pt modelId="{6472EE47-90C3-4B94-9FE1-9BDA5A7000C3}" type="pres">
      <dgm:prSet presAssocID="{3EC5189F-90ED-43DC-A0C5-B93F02D02B3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797B4A6-FA96-4755-9E9F-D4EB65D141B7}" type="pres">
      <dgm:prSet presAssocID="{CD894197-1C3B-4349-A0A2-56203E5682B1}" presName="parTxOnlySpace" presStyleCnt="0"/>
      <dgm:spPr/>
    </dgm:pt>
    <dgm:pt modelId="{55CDF1F0-C827-4C7C-91CB-C110570FA45C}" type="pres">
      <dgm:prSet presAssocID="{6C5C90C6-9EE2-4ECC-8F22-A87D19309DC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D2E3971-3403-4853-96F0-FB62AF68FE4A}" srcId="{C5CD37BA-CB9A-4561-A758-8C8D2D110D8F}" destId="{F0A696B0-20F1-4C96-BD1B-EA0469027EE2}" srcOrd="0" destOrd="0" parTransId="{0A50D936-D26D-4E3C-8D91-36F5D1227D9B}" sibTransId="{8986B2ED-E6E6-4364-A80A-EBF9C831985E}"/>
    <dgm:cxn modelId="{106E5553-0A53-45DF-B453-5B5A62871A87}" type="presOf" srcId="{F0A696B0-20F1-4C96-BD1B-EA0469027EE2}" destId="{84FCC1C0-08E5-4E15-80A7-4F08422705AE}" srcOrd="0" destOrd="0" presId="urn:microsoft.com/office/officeart/2005/8/layout/chevron1"/>
    <dgm:cxn modelId="{E0739C7F-4570-4119-B0BE-7A72711EBD09}" type="presOf" srcId="{C5CD37BA-CB9A-4561-A758-8C8D2D110D8F}" destId="{EC477030-1B18-4A4E-8C6C-B30FA45FD86F}" srcOrd="0" destOrd="0" presId="urn:microsoft.com/office/officeart/2005/8/layout/chevron1"/>
    <dgm:cxn modelId="{9084F080-E13A-42B7-9132-7B939200777E}" srcId="{C5CD37BA-CB9A-4561-A758-8C8D2D110D8F}" destId="{3EC5189F-90ED-43DC-A0C5-B93F02D02B3F}" srcOrd="1" destOrd="0" parTransId="{0DF25CC2-B780-4CEC-B75C-0B9FFED47322}" sibTransId="{CD894197-1C3B-4349-A0A2-56203E5682B1}"/>
    <dgm:cxn modelId="{9F7F0FE5-A493-41EF-A4B2-57EFEC082316}" type="presOf" srcId="{3EC5189F-90ED-43DC-A0C5-B93F02D02B3F}" destId="{6472EE47-90C3-4B94-9FE1-9BDA5A7000C3}" srcOrd="0" destOrd="0" presId="urn:microsoft.com/office/officeart/2005/8/layout/chevron1"/>
    <dgm:cxn modelId="{A4B0B2E6-A87D-4685-921D-F3630D4C3E59}" srcId="{C5CD37BA-CB9A-4561-A758-8C8D2D110D8F}" destId="{6C5C90C6-9EE2-4ECC-8F22-A87D19309DC7}" srcOrd="2" destOrd="0" parTransId="{DF06A6A6-EC6D-40F5-97A9-63DB0427C574}" sibTransId="{25A8DEA2-F4A2-4C9F-B3FF-560723E067F9}"/>
    <dgm:cxn modelId="{917572EE-DDD2-4E4F-8631-761D9984414F}" type="presOf" srcId="{6C5C90C6-9EE2-4ECC-8F22-A87D19309DC7}" destId="{55CDF1F0-C827-4C7C-91CB-C110570FA45C}" srcOrd="0" destOrd="0" presId="urn:microsoft.com/office/officeart/2005/8/layout/chevron1"/>
    <dgm:cxn modelId="{396457F5-484F-4C6E-9B87-2411FFB6F67D}" type="presParOf" srcId="{EC477030-1B18-4A4E-8C6C-B30FA45FD86F}" destId="{84FCC1C0-08E5-4E15-80A7-4F08422705AE}" srcOrd="0" destOrd="0" presId="urn:microsoft.com/office/officeart/2005/8/layout/chevron1"/>
    <dgm:cxn modelId="{D5315372-D8B8-41F7-9799-89D914F6B0F6}" type="presParOf" srcId="{EC477030-1B18-4A4E-8C6C-B30FA45FD86F}" destId="{DAA4BFFD-1653-48D8-A975-E6A44F4B0572}" srcOrd="1" destOrd="0" presId="urn:microsoft.com/office/officeart/2005/8/layout/chevron1"/>
    <dgm:cxn modelId="{28F1C329-012D-4897-83C1-ECA4D22F81DF}" type="presParOf" srcId="{EC477030-1B18-4A4E-8C6C-B30FA45FD86F}" destId="{6472EE47-90C3-4B94-9FE1-9BDA5A7000C3}" srcOrd="2" destOrd="0" presId="urn:microsoft.com/office/officeart/2005/8/layout/chevron1"/>
    <dgm:cxn modelId="{79798E63-BB64-4E82-B99A-6FCBEDA284C0}" type="presParOf" srcId="{EC477030-1B18-4A4E-8C6C-B30FA45FD86F}" destId="{0797B4A6-FA96-4755-9E9F-D4EB65D141B7}" srcOrd="3" destOrd="0" presId="urn:microsoft.com/office/officeart/2005/8/layout/chevron1"/>
    <dgm:cxn modelId="{64A489E4-7219-4DD4-A87A-6F6ADFB63002}" type="presParOf" srcId="{EC477030-1B18-4A4E-8C6C-B30FA45FD86F}" destId="{55CDF1F0-C827-4C7C-91CB-C110570FA45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CD37BA-CB9A-4561-A758-8C8D2D110D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0A696B0-20F1-4C96-BD1B-EA0469027EE2}">
      <dgm:prSet phldrT="[Text]"/>
      <dgm:spPr/>
      <dgm:t>
        <a:bodyPr/>
        <a:lstStyle/>
        <a:p>
          <a:r>
            <a:rPr lang="en-US" dirty="0"/>
            <a:t>Populate spreadsheet rows</a:t>
          </a:r>
        </a:p>
      </dgm:t>
    </dgm:pt>
    <dgm:pt modelId="{0A50D936-D26D-4E3C-8D91-36F5D1227D9B}" type="parTrans" cxnId="{CD2E3971-3403-4853-96F0-FB62AF68FE4A}">
      <dgm:prSet/>
      <dgm:spPr/>
    </dgm:pt>
    <dgm:pt modelId="{8986B2ED-E6E6-4364-A80A-EBF9C831985E}" type="sibTrans" cxnId="{CD2E3971-3403-4853-96F0-FB62AF68FE4A}">
      <dgm:prSet/>
      <dgm:spPr/>
    </dgm:pt>
    <dgm:pt modelId="{3EC5189F-90ED-43DC-A0C5-B93F02D02B3F}">
      <dgm:prSet phldrT="[Text]"/>
      <dgm:spPr/>
      <dgm:t>
        <a:bodyPr/>
        <a:lstStyle/>
        <a:p>
          <a:r>
            <a:rPr lang="en-US" dirty="0"/>
            <a:t>Save as CSV file(with headers)</a:t>
          </a:r>
        </a:p>
      </dgm:t>
    </dgm:pt>
    <dgm:pt modelId="{0DF25CC2-B780-4CEC-B75C-0B9FFED47322}" type="parTrans" cxnId="{9084F080-E13A-42B7-9132-7B939200777E}">
      <dgm:prSet/>
      <dgm:spPr/>
    </dgm:pt>
    <dgm:pt modelId="{CD894197-1C3B-4349-A0A2-56203E5682B1}" type="sibTrans" cxnId="{9084F080-E13A-42B7-9132-7B939200777E}">
      <dgm:prSet/>
      <dgm:spPr/>
    </dgm:pt>
    <dgm:pt modelId="{6C5C90C6-9EE2-4ECC-8F22-A87D19309DC7}">
      <dgm:prSet phldrT="[Text]"/>
      <dgm:spPr/>
      <dgm:t>
        <a:bodyPr/>
        <a:lstStyle/>
        <a:p>
          <a:r>
            <a:rPr lang="en-US" dirty="0"/>
            <a:t>Convert to JSON (.GMF) </a:t>
          </a:r>
        </a:p>
      </dgm:t>
    </dgm:pt>
    <dgm:pt modelId="{DF06A6A6-EC6D-40F5-97A9-63DB0427C574}" type="parTrans" cxnId="{A4B0B2E6-A87D-4685-921D-F3630D4C3E59}">
      <dgm:prSet/>
      <dgm:spPr/>
    </dgm:pt>
    <dgm:pt modelId="{25A8DEA2-F4A2-4C9F-B3FF-560723E067F9}" type="sibTrans" cxnId="{A4B0B2E6-A87D-4685-921D-F3630D4C3E59}">
      <dgm:prSet/>
      <dgm:spPr/>
    </dgm:pt>
    <dgm:pt modelId="{A93BFDF5-D736-4FAB-8AF4-72D0F8A3004C}">
      <dgm:prSet phldrT="[Text]"/>
      <dgm:spPr/>
      <dgm:t>
        <a:bodyPr/>
        <a:lstStyle/>
        <a:p>
          <a:r>
            <a:rPr lang="en-US" dirty="0"/>
            <a:t>Interpret JSON and produce a model (Python)</a:t>
          </a:r>
        </a:p>
      </dgm:t>
    </dgm:pt>
    <dgm:pt modelId="{36D93662-21DB-4A46-B760-B2DB323D019D}" type="parTrans" cxnId="{F38307F0-5FDE-45B6-9804-82F49FBD6CDA}">
      <dgm:prSet/>
      <dgm:spPr/>
    </dgm:pt>
    <dgm:pt modelId="{D82336F8-C44B-40EB-8547-69C47C60610A}" type="sibTrans" cxnId="{F38307F0-5FDE-45B6-9804-82F49FBD6CDA}">
      <dgm:prSet/>
      <dgm:spPr/>
    </dgm:pt>
    <dgm:pt modelId="{EC477030-1B18-4A4E-8C6C-B30FA45FD86F}" type="pres">
      <dgm:prSet presAssocID="{C5CD37BA-CB9A-4561-A758-8C8D2D110D8F}" presName="Name0" presStyleCnt="0">
        <dgm:presLayoutVars>
          <dgm:dir/>
          <dgm:animLvl val="lvl"/>
          <dgm:resizeHandles val="exact"/>
        </dgm:presLayoutVars>
      </dgm:prSet>
      <dgm:spPr/>
    </dgm:pt>
    <dgm:pt modelId="{84FCC1C0-08E5-4E15-80A7-4F08422705AE}" type="pres">
      <dgm:prSet presAssocID="{F0A696B0-20F1-4C96-BD1B-EA0469027EE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AA4BFFD-1653-48D8-A975-E6A44F4B0572}" type="pres">
      <dgm:prSet presAssocID="{8986B2ED-E6E6-4364-A80A-EBF9C831985E}" presName="parTxOnlySpace" presStyleCnt="0"/>
      <dgm:spPr/>
    </dgm:pt>
    <dgm:pt modelId="{6472EE47-90C3-4B94-9FE1-9BDA5A7000C3}" type="pres">
      <dgm:prSet presAssocID="{3EC5189F-90ED-43DC-A0C5-B93F02D02B3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797B4A6-FA96-4755-9E9F-D4EB65D141B7}" type="pres">
      <dgm:prSet presAssocID="{CD894197-1C3B-4349-A0A2-56203E5682B1}" presName="parTxOnlySpace" presStyleCnt="0"/>
      <dgm:spPr/>
    </dgm:pt>
    <dgm:pt modelId="{55CDF1F0-C827-4C7C-91CB-C110570FA45C}" type="pres">
      <dgm:prSet presAssocID="{6C5C90C6-9EE2-4ECC-8F22-A87D19309DC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F1D2295-0B9C-447D-9CFB-BEEFB92930A0}" type="pres">
      <dgm:prSet presAssocID="{25A8DEA2-F4A2-4C9F-B3FF-560723E067F9}" presName="parTxOnlySpace" presStyleCnt="0"/>
      <dgm:spPr/>
    </dgm:pt>
    <dgm:pt modelId="{590D6E2C-B10A-4DE4-9F87-948A459488FF}" type="pres">
      <dgm:prSet presAssocID="{A93BFDF5-D736-4FAB-8AF4-72D0F8A3004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3EC4314-5DC3-40C0-8641-70AFA8267537}" type="presOf" srcId="{A93BFDF5-D736-4FAB-8AF4-72D0F8A3004C}" destId="{590D6E2C-B10A-4DE4-9F87-948A459488FF}" srcOrd="0" destOrd="0" presId="urn:microsoft.com/office/officeart/2005/8/layout/chevron1"/>
    <dgm:cxn modelId="{CD2E3971-3403-4853-96F0-FB62AF68FE4A}" srcId="{C5CD37BA-CB9A-4561-A758-8C8D2D110D8F}" destId="{F0A696B0-20F1-4C96-BD1B-EA0469027EE2}" srcOrd="0" destOrd="0" parTransId="{0A50D936-D26D-4E3C-8D91-36F5D1227D9B}" sibTransId="{8986B2ED-E6E6-4364-A80A-EBF9C831985E}"/>
    <dgm:cxn modelId="{106E5553-0A53-45DF-B453-5B5A62871A87}" type="presOf" srcId="{F0A696B0-20F1-4C96-BD1B-EA0469027EE2}" destId="{84FCC1C0-08E5-4E15-80A7-4F08422705AE}" srcOrd="0" destOrd="0" presId="urn:microsoft.com/office/officeart/2005/8/layout/chevron1"/>
    <dgm:cxn modelId="{E0739C7F-4570-4119-B0BE-7A72711EBD09}" type="presOf" srcId="{C5CD37BA-CB9A-4561-A758-8C8D2D110D8F}" destId="{EC477030-1B18-4A4E-8C6C-B30FA45FD86F}" srcOrd="0" destOrd="0" presId="urn:microsoft.com/office/officeart/2005/8/layout/chevron1"/>
    <dgm:cxn modelId="{9084F080-E13A-42B7-9132-7B939200777E}" srcId="{C5CD37BA-CB9A-4561-A758-8C8D2D110D8F}" destId="{3EC5189F-90ED-43DC-A0C5-B93F02D02B3F}" srcOrd="1" destOrd="0" parTransId="{0DF25CC2-B780-4CEC-B75C-0B9FFED47322}" sibTransId="{CD894197-1C3B-4349-A0A2-56203E5682B1}"/>
    <dgm:cxn modelId="{9F7F0FE5-A493-41EF-A4B2-57EFEC082316}" type="presOf" srcId="{3EC5189F-90ED-43DC-A0C5-B93F02D02B3F}" destId="{6472EE47-90C3-4B94-9FE1-9BDA5A7000C3}" srcOrd="0" destOrd="0" presId="urn:microsoft.com/office/officeart/2005/8/layout/chevron1"/>
    <dgm:cxn modelId="{A4B0B2E6-A87D-4685-921D-F3630D4C3E59}" srcId="{C5CD37BA-CB9A-4561-A758-8C8D2D110D8F}" destId="{6C5C90C6-9EE2-4ECC-8F22-A87D19309DC7}" srcOrd="2" destOrd="0" parTransId="{DF06A6A6-EC6D-40F5-97A9-63DB0427C574}" sibTransId="{25A8DEA2-F4A2-4C9F-B3FF-560723E067F9}"/>
    <dgm:cxn modelId="{917572EE-DDD2-4E4F-8631-761D9984414F}" type="presOf" srcId="{6C5C90C6-9EE2-4ECC-8F22-A87D19309DC7}" destId="{55CDF1F0-C827-4C7C-91CB-C110570FA45C}" srcOrd="0" destOrd="0" presId="urn:microsoft.com/office/officeart/2005/8/layout/chevron1"/>
    <dgm:cxn modelId="{F38307F0-5FDE-45B6-9804-82F49FBD6CDA}" srcId="{C5CD37BA-CB9A-4561-A758-8C8D2D110D8F}" destId="{A93BFDF5-D736-4FAB-8AF4-72D0F8A3004C}" srcOrd="3" destOrd="0" parTransId="{36D93662-21DB-4A46-B760-B2DB323D019D}" sibTransId="{D82336F8-C44B-40EB-8547-69C47C60610A}"/>
    <dgm:cxn modelId="{396457F5-484F-4C6E-9B87-2411FFB6F67D}" type="presParOf" srcId="{EC477030-1B18-4A4E-8C6C-B30FA45FD86F}" destId="{84FCC1C0-08E5-4E15-80A7-4F08422705AE}" srcOrd="0" destOrd="0" presId="urn:microsoft.com/office/officeart/2005/8/layout/chevron1"/>
    <dgm:cxn modelId="{D5315372-D8B8-41F7-9799-89D914F6B0F6}" type="presParOf" srcId="{EC477030-1B18-4A4E-8C6C-B30FA45FD86F}" destId="{DAA4BFFD-1653-48D8-A975-E6A44F4B0572}" srcOrd="1" destOrd="0" presId="urn:microsoft.com/office/officeart/2005/8/layout/chevron1"/>
    <dgm:cxn modelId="{28F1C329-012D-4897-83C1-ECA4D22F81DF}" type="presParOf" srcId="{EC477030-1B18-4A4E-8C6C-B30FA45FD86F}" destId="{6472EE47-90C3-4B94-9FE1-9BDA5A7000C3}" srcOrd="2" destOrd="0" presId="urn:microsoft.com/office/officeart/2005/8/layout/chevron1"/>
    <dgm:cxn modelId="{79798E63-BB64-4E82-B99A-6FCBEDA284C0}" type="presParOf" srcId="{EC477030-1B18-4A4E-8C6C-B30FA45FD86F}" destId="{0797B4A6-FA96-4755-9E9F-D4EB65D141B7}" srcOrd="3" destOrd="0" presId="urn:microsoft.com/office/officeart/2005/8/layout/chevron1"/>
    <dgm:cxn modelId="{64A489E4-7219-4DD4-A87A-6F6ADFB63002}" type="presParOf" srcId="{EC477030-1B18-4A4E-8C6C-B30FA45FD86F}" destId="{55CDF1F0-C827-4C7C-91CB-C110570FA45C}" srcOrd="4" destOrd="0" presId="urn:microsoft.com/office/officeart/2005/8/layout/chevron1"/>
    <dgm:cxn modelId="{D06A07CE-EF69-4F86-B8D7-31BA4BF1E26F}" type="presParOf" srcId="{EC477030-1B18-4A4E-8C6C-B30FA45FD86F}" destId="{DF1D2295-0B9C-447D-9CFB-BEEFB92930A0}" srcOrd="5" destOrd="0" presId="urn:microsoft.com/office/officeart/2005/8/layout/chevron1"/>
    <dgm:cxn modelId="{20F1AA96-B334-4519-AC5D-D0F90A0CA43F}" type="presParOf" srcId="{EC477030-1B18-4A4E-8C6C-B30FA45FD86F}" destId="{590D6E2C-B10A-4DE4-9F87-948A459488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CD37BA-CB9A-4561-A758-8C8D2D110D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0A696B0-20F1-4C96-BD1B-EA0469027EE2}">
      <dgm:prSet phldrT="[Text]"/>
      <dgm:spPr/>
      <dgm:t>
        <a:bodyPr/>
        <a:lstStyle/>
        <a:p>
          <a:r>
            <a:rPr lang="en-US" dirty="0"/>
            <a:t>Populate spreadsheet rows</a:t>
          </a:r>
        </a:p>
      </dgm:t>
    </dgm:pt>
    <dgm:pt modelId="{0A50D936-D26D-4E3C-8D91-36F5D1227D9B}" type="parTrans" cxnId="{CD2E3971-3403-4853-96F0-FB62AF68FE4A}">
      <dgm:prSet/>
      <dgm:spPr/>
    </dgm:pt>
    <dgm:pt modelId="{8986B2ED-E6E6-4364-A80A-EBF9C831985E}" type="sibTrans" cxnId="{CD2E3971-3403-4853-96F0-FB62AF68FE4A}">
      <dgm:prSet/>
      <dgm:spPr/>
    </dgm:pt>
    <dgm:pt modelId="{3EC5189F-90ED-43DC-A0C5-B93F02D02B3F}">
      <dgm:prSet phldrT="[Text]"/>
      <dgm:spPr/>
      <dgm:t>
        <a:bodyPr/>
        <a:lstStyle/>
        <a:p>
          <a:r>
            <a:rPr lang="en-US" dirty="0"/>
            <a:t>Save as CSV file(with headers)</a:t>
          </a:r>
        </a:p>
      </dgm:t>
    </dgm:pt>
    <dgm:pt modelId="{0DF25CC2-B780-4CEC-B75C-0B9FFED47322}" type="parTrans" cxnId="{9084F080-E13A-42B7-9132-7B939200777E}">
      <dgm:prSet/>
      <dgm:spPr/>
    </dgm:pt>
    <dgm:pt modelId="{CD894197-1C3B-4349-A0A2-56203E5682B1}" type="sibTrans" cxnId="{9084F080-E13A-42B7-9132-7B939200777E}">
      <dgm:prSet/>
      <dgm:spPr/>
    </dgm:pt>
    <dgm:pt modelId="{6C5C90C6-9EE2-4ECC-8F22-A87D19309DC7}">
      <dgm:prSet phldrT="[Text]"/>
      <dgm:spPr/>
      <dgm:t>
        <a:bodyPr/>
        <a:lstStyle/>
        <a:p>
          <a:r>
            <a:rPr lang="en-US" dirty="0"/>
            <a:t>Convert to JSON (.GMF) </a:t>
          </a:r>
        </a:p>
      </dgm:t>
    </dgm:pt>
    <dgm:pt modelId="{DF06A6A6-EC6D-40F5-97A9-63DB0427C574}" type="parTrans" cxnId="{A4B0B2E6-A87D-4685-921D-F3630D4C3E59}">
      <dgm:prSet/>
      <dgm:spPr/>
    </dgm:pt>
    <dgm:pt modelId="{25A8DEA2-F4A2-4C9F-B3FF-560723E067F9}" type="sibTrans" cxnId="{A4B0B2E6-A87D-4685-921D-F3630D4C3E59}">
      <dgm:prSet/>
      <dgm:spPr/>
    </dgm:pt>
    <dgm:pt modelId="{A93BFDF5-D736-4FAB-8AF4-72D0F8A3004C}">
      <dgm:prSet phldrT="[Text]"/>
      <dgm:spPr/>
      <dgm:t>
        <a:bodyPr/>
        <a:lstStyle/>
        <a:p>
          <a:r>
            <a:rPr lang="en-US" dirty="0"/>
            <a:t>Interpret JSON and produce a model (Python)</a:t>
          </a:r>
        </a:p>
      </dgm:t>
    </dgm:pt>
    <dgm:pt modelId="{36D93662-21DB-4A46-B760-B2DB323D019D}" type="parTrans" cxnId="{F38307F0-5FDE-45B6-9804-82F49FBD6CDA}">
      <dgm:prSet/>
      <dgm:spPr/>
    </dgm:pt>
    <dgm:pt modelId="{D82336F8-C44B-40EB-8547-69C47C60610A}" type="sibTrans" cxnId="{F38307F0-5FDE-45B6-9804-82F49FBD6CDA}">
      <dgm:prSet/>
      <dgm:spPr/>
    </dgm:pt>
    <dgm:pt modelId="{8A890AC0-4A83-441B-8D6B-EEBA68A8DB15}">
      <dgm:prSet phldrT="[Text]"/>
      <dgm:spPr/>
      <dgm:t>
        <a:bodyPr/>
        <a:lstStyle/>
        <a:p>
          <a:r>
            <a:rPr lang="en-US" dirty="0"/>
            <a:t>Insert model into </a:t>
          </a:r>
          <a:r>
            <a:rPr lang="en-US" dirty="0" err="1"/>
            <a:t>Jupyter</a:t>
          </a:r>
          <a:r>
            <a:rPr lang="en-US" dirty="0"/>
            <a:t> Notebook page</a:t>
          </a:r>
        </a:p>
      </dgm:t>
    </dgm:pt>
    <dgm:pt modelId="{06FD22D5-B8E0-47E7-BF89-8B203DCB2C9E}" type="parTrans" cxnId="{313E11B7-3752-4129-99F0-2FA7D87B88EF}">
      <dgm:prSet/>
      <dgm:spPr/>
    </dgm:pt>
    <dgm:pt modelId="{31FC1C93-04DF-4EB0-866F-E51AFF52784B}" type="sibTrans" cxnId="{313E11B7-3752-4129-99F0-2FA7D87B88EF}">
      <dgm:prSet/>
      <dgm:spPr/>
    </dgm:pt>
    <dgm:pt modelId="{EC477030-1B18-4A4E-8C6C-B30FA45FD86F}" type="pres">
      <dgm:prSet presAssocID="{C5CD37BA-CB9A-4561-A758-8C8D2D110D8F}" presName="Name0" presStyleCnt="0">
        <dgm:presLayoutVars>
          <dgm:dir/>
          <dgm:animLvl val="lvl"/>
          <dgm:resizeHandles val="exact"/>
        </dgm:presLayoutVars>
      </dgm:prSet>
      <dgm:spPr/>
    </dgm:pt>
    <dgm:pt modelId="{84FCC1C0-08E5-4E15-80A7-4F08422705AE}" type="pres">
      <dgm:prSet presAssocID="{F0A696B0-20F1-4C96-BD1B-EA0469027EE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AA4BFFD-1653-48D8-A975-E6A44F4B0572}" type="pres">
      <dgm:prSet presAssocID="{8986B2ED-E6E6-4364-A80A-EBF9C831985E}" presName="parTxOnlySpace" presStyleCnt="0"/>
      <dgm:spPr/>
    </dgm:pt>
    <dgm:pt modelId="{6472EE47-90C3-4B94-9FE1-9BDA5A7000C3}" type="pres">
      <dgm:prSet presAssocID="{3EC5189F-90ED-43DC-A0C5-B93F02D02B3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797B4A6-FA96-4755-9E9F-D4EB65D141B7}" type="pres">
      <dgm:prSet presAssocID="{CD894197-1C3B-4349-A0A2-56203E5682B1}" presName="parTxOnlySpace" presStyleCnt="0"/>
      <dgm:spPr/>
    </dgm:pt>
    <dgm:pt modelId="{55CDF1F0-C827-4C7C-91CB-C110570FA45C}" type="pres">
      <dgm:prSet presAssocID="{6C5C90C6-9EE2-4ECC-8F22-A87D19309DC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F1D2295-0B9C-447D-9CFB-BEEFB92930A0}" type="pres">
      <dgm:prSet presAssocID="{25A8DEA2-F4A2-4C9F-B3FF-560723E067F9}" presName="parTxOnlySpace" presStyleCnt="0"/>
      <dgm:spPr/>
    </dgm:pt>
    <dgm:pt modelId="{590D6E2C-B10A-4DE4-9F87-948A459488FF}" type="pres">
      <dgm:prSet presAssocID="{A93BFDF5-D736-4FAB-8AF4-72D0F8A3004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132EAB9-7C19-405A-8E39-89E80DC7DDFB}" type="pres">
      <dgm:prSet presAssocID="{D82336F8-C44B-40EB-8547-69C47C60610A}" presName="parTxOnlySpace" presStyleCnt="0"/>
      <dgm:spPr/>
    </dgm:pt>
    <dgm:pt modelId="{8BF6F8C6-BC88-48E9-A761-D5AC13D09294}" type="pres">
      <dgm:prSet presAssocID="{8A890AC0-4A83-441B-8D6B-EEBA68A8DB1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3EC4314-5DC3-40C0-8641-70AFA8267537}" type="presOf" srcId="{A93BFDF5-D736-4FAB-8AF4-72D0F8A3004C}" destId="{590D6E2C-B10A-4DE4-9F87-948A459488FF}" srcOrd="0" destOrd="0" presId="urn:microsoft.com/office/officeart/2005/8/layout/chevron1"/>
    <dgm:cxn modelId="{CD2E3971-3403-4853-96F0-FB62AF68FE4A}" srcId="{C5CD37BA-CB9A-4561-A758-8C8D2D110D8F}" destId="{F0A696B0-20F1-4C96-BD1B-EA0469027EE2}" srcOrd="0" destOrd="0" parTransId="{0A50D936-D26D-4E3C-8D91-36F5D1227D9B}" sibTransId="{8986B2ED-E6E6-4364-A80A-EBF9C831985E}"/>
    <dgm:cxn modelId="{106E5553-0A53-45DF-B453-5B5A62871A87}" type="presOf" srcId="{F0A696B0-20F1-4C96-BD1B-EA0469027EE2}" destId="{84FCC1C0-08E5-4E15-80A7-4F08422705AE}" srcOrd="0" destOrd="0" presId="urn:microsoft.com/office/officeart/2005/8/layout/chevron1"/>
    <dgm:cxn modelId="{E0739C7F-4570-4119-B0BE-7A72711EBD09}" type="presOf" srcId="{C5CD37BA-CB9A-4561-A758-8C8D2D110D8F}" destId="{EC477030-1B18-4A4E-8C6C-B30FA45FD86F}" srcOrd="0" destOrd="0" presId="urn:microsoft.com/office/officeart/2005/8/layout/chevron1"/>
    <dgm:cxn modelId="{9084F080-E13A-42B7-9132-7B939200777E}" srcId="{C5CD37BA-CB9A-4561-A758-8C8D2D110D8F}" destId="{3EC5189F-90ED-43DC-A0C5-B93F02D02B3F}" srcOrd="1" destOrd="0" parTransId="{0DF25CC2-B780-4CEC-B75C-0B9FFED47322}" sibTransId="{CD894197-1C3B-4349-A0A2-56203E5682B1}"/>
    <dgm:cxn modelId="{313E11B7-3752-4129-99F0-2FA7D87B88EF}" srcId="{C5CD37BA-CB9A-4561-A758-8C8D2D110D8F}" destId="{8A890AC0-4A83-441B-8D6B-EEBA68A8DB15}" srcOrd="4" destOrd="0" parTransId="{06FD22D5-B8E0-47E7-BF89-8B203DCB2C9E}" sibTransId="{31FC1C93-04DF-4EB0-866F-E51AFF52784B}"/>
    <dgm:cxn modelId="{9F7F0FE5-A493-41EF-A4B2-57EFEC082316}" type="presOf" srcId="{3EC5189F-90ED-43DC-A0C5-B93F02D02B3F}" destId="{6472EE47-90C3-4B94-9FE1-9BDA5A7000C3}" srcOrd="0" destOrd="0" presId="urn:microsoft.com/office/officeart/2005/8/layout/chevron1"/>
    <dgm:cxn modelId="{A4B0B2E6-A87D-4685-921D-F3630D4C3E59}" srcId="{C5CD37BA-CB9A-4561-A758-8C8D2D110D8F}" destId="{6C5C90C6-9EE2-4ECC-8F22-A87D19309DC7}" srcOrd="2" destOrd="0" parTransId="{DF06A6A6-EC6D-40F5-97A9-63DB0427C574}" sibTransId="{25A8DEA2-F4A2-4C9F-B3FF-560723E067F9}"/>
    <dgm:cxn modelId="{7C0D0EE9-260B-4142-B7B8-9AA6BA6DB72C}" type="presOf" srcId="{8A890AC0-4A83-441B-8D6B-EEBA68A8DB15}" destId="{8BF6F8C6-BC88-48E9-A761-D5AC13D09294}" srcOrd="0" destOrd="0" presId="urn:microsoft.com/office/officeart/2005/8/layout/chevron1"/>
    <dgm:cxn modelId="{917572EE-DDD2-4E4F-8631-761D9984414F}" type="presOf" srcId="{6C5C90C6-9EE2-4ECC-8F22-A87D19309DC7}" destId="{55CDF1F0-C827-4C7C-91CB-C110570FA45C}" srcOrd="0" destOrd="0" presId="urn:microsoft.com/office/officeart/2005/8/layout/chevron1"/>
    <dgm:cxn modelId="{F38307F0-5FDE-45B6-9804-82F49FBD6CDA}" srcId="{C5CD37BA-CB9A-4561-A758-8C8D2D110D8F}" destId="{A93BFDF5-D736-4FAB-8AF4-72D0F8A3004C}" srcOrd="3" destOrd="0" parTransId="{36D93662-21DB-4A46-B760-B2DB323D019D}" sibTransId="{D82336F8-C44B-40EB-8547-69C47C60610A}"/>
    <dgm:cxn modelId="{396457F5-484F-4C6E-9B87-2411FFB6F67D}" type="presParOf" srcId="{EC477030-1B18-4A4E-8C6C-B30FA45FD86F}" destId="{84FCC1C0-08E5-4E15-80A7-4F08422705AE}" srcOrd="0" destOrd="0" presId="urn:microsoft.com/office/officeart/2005/8/layout/chevron1"/>
    <dgm:cxn modelId="{D5315372-D8B8-41F7-9799-89D914F6B0F6}" type="presParOf" srcId="{EC477030-1B18-4A4E-8C6C-B30FA45FD86F}" destId="{DAA4BFFD-1653-48D8-A975-E6A44F4B0572}" srcOrd="1" destOrd="0" presId="urn:microsoft.com/office/officeart/2005/8/layout/chevron1"/>
    <dgm:cxn modelId="{28F1C329-012D-4897-83C1-ECA4D22F81DF}" type="presParOf" srcId="{EC477030-1B18-4A4E-8C6C-B30FA45FD86F}" destId="{6472EE47-90C3-4B94-9FE1-9BDA5A7000C3}" srcOrd="2" destOrd="0" presId="urn:microsoft.com/office/officeart/2005/8/layout/chevron1"/>
    <dgm:cxn modelId="{79798E63-BB64-4E82-B99A-6FCBEDA284C0}" type="presParOf" srcId="{EC477030-1B18-4A4E-8C6C-B30FA45FD86F}" destId="{0797B4A6-FA96-4755-9E9F-D4EB65D141B7}" srcOrd="3" destOrd="0" presId="urn:microsoft.com/office/officeart/2005/8/layout/chevron1"/>
    <dgm:cxn modelId="{64A489E4-7219-4DD4-A87A-6F6ADFB63002}" type="presParOf" srcId="{EC477030-1B18-4A4E-8C6C-B30FA45FD86F}" destId="{55CDF1F0-C827-4C7C-91CB-C110570FA45C}" srcOrd="4" destOrd="0" presId="urn:microsoft.com/office/officeart/2005/8/layout/chevron1"/>
    <dgm:cxn modelId="{D06A07CE-EF69-4F86-B8D7-31BA4BF1E26F}" type="presParOf" srcId="{EC477030-1B18-4A4E-8C6C-B30FA45FD86F}" destId="{DF1D2295-0B9C-447D-9CFB-BEEFB92930A0}" srcOrd="5" destOrd="0" presId="urn:microsoft.com/office/officeart/2005/8/layout/chevron1"/>
    <dgm:cxn modelId="{20F1AA96-B334-4519-AC5D-D0F90A0CA43F}" type="presParOf" srcId="{EC477030-1B18-4A4E-8C6C-B30FA45FD86F}" destId="{590D6E2C-B10A-4DE4-9F87-948A459488FF}" srcOrd="6" destOrd="0" presId="urn:microsoft.com/office/officeart/2005/8/layout/chevron1"/>
    <dgm:cxn modelId="{794B25A2-B620-41A4-881A-C41C9CBF4AA3}" type="presParOf" srcId="{EC477030-1B18-4A4E-8C6C-B30FA45FD86F}" destId="{E132EAB9-7C19-405A-8E39-89E80DC7DDFB}" srcOrd="7" destOrd="0" presId="urn:microsoft.com/office/officeart/2005/8/layout/chevron1"/>
    <dgm:cxn modelId="{83B57472-DABD-466F-A08F-3D38297DEBF9}" type="presParOf" srcId="{EC477030-1B18-4A4E-8C6C-B30FA45FD86F}" destId="{8BF6F8C6-BC88-48E9-A761-D5AC13D0929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550FCC-4437-4DF5-8102-14016B33427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A2E2E6-0749-4CA6-B0AC-F5073E966979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CAE506A2-B91D-4EA4-B881-3F60A0944668}" type="parTrans" cxnId="{49AAF1D2-1371-497A-B2FC-E4FAA30BFEC3}">
      <dgm:prSet/>
      <dgm:spPr/>
      <dgm:t>
        <a:bodyPr/>
        <a:lstStyle/>
        <a:p>
          <a:endParaRPr lang="en-US"/>
        </a:p>
      </dgm:t>
    </dgm:pt>
    <dgm:pt modelId="{8D90BEBD-6047-4153-877D-2CA5C10B17B0}" type="sibTrans" cxnId="{49AAF1D2-1371-497A-B2FC-E4FAA30BFEC3}">
      <dgm:prSet/>
      <dgm:spPr/>
      <dgm:t>
        <a:bodyPr/>
        <a:lstStyle/>
        <a:p>
          <a:endParaRPr lang="en-US"/>
        </a:p>
      </dgm:t>
    </dgm:pt>
    <dgm:pt modelId="{E4F3E1F9-2B9F-40AC-A24A-A561099DBE52}">
      <dgm:prSet phldrT="[Text]"/>
      <dgm:spPr/>
      <dgm:t>
        <a:bodyPr/>
        <a:lstStyle/>
        <a:p>
          <a:r>
            <a:rPr lang="en-US" dirty="0"/>
            <a:t>Spreadsheet</a:t>
          </a:r>
        </a:p>
      </dgm:t>
    </dgm:pt>
    <dgm:pt modelId="{A6DE3A4B-8E88-413D-A9F1-81535788C277}" type="parTrans" cxnId="{BB93BEC2-ABC2-41BC-A7DF-75031F11A8E9}">
      <dgm:prSet/>
      <dgm:spPr/>
      <dgm:t>
        <a:bodyPr/>
        <a:lstStyle/>
        <a:p>
          <a:endParaRPr lang="en-US"/>
        </a:p>
      </dgm:t>
    </dgm:pt>
    <dgm:pt modelId="{63104DFE-587A-4BE2-A53C-33469D0DF6B0}" type="sibTrans" cxnId="{BB93BEC2-ABC2-41BC-A7DF-75031F11A8E9}">
      <dgm:prSet/>
      <dgm:spPr/>
      <dgm:t>
        <a:bodyPr/>
        <a:lstStyle/>
        <a:p>
          <a:endParaRPr lang="en-US"/>
        </a:p>
      </dgm:t>
    </dgm:pt>
    <dgm:pt modelId="{FC51A978-31F1-44EE-AC12-81653F88D77B}">
      <dgm:prSet phldrT="[Text]"/>
      <dgm:spPr/>
      <dgm:t>
        <a:bodyPr/>
        <a:lstStyle/>
        <a:p>
          <a:r>
            <a:rPr lang="en-US" dirty="0"/>
            <a:t>React, Angular, </a:t>
          </a:r>
          <a:r>
            <a:rPr lang="en-US" dirty="0" err="1"/>
            <a:t>Vue</a:t>
          </a:r>
        </a:p>
      </dgm:t>
    </dgm:pt>
    <dgm:pt modelId="{81B1F72F-A4BF-447F-9760-2F3BC8CDF2E1}" type="parTrans" cxnId="{C948F5DB-F25A-41F4-B426-8E1739872F05}">
      <dgm:prSet/>
      <dgm:spPr/>
      <dgm:t>
        <a:bodyPr/>
        <a:lstStyle/>
        <a:p>
          <a:endParaRPr lang="en-US"/>
        </a:p>
      </dgm:t>
    </dgm:pt>
    <dgm:pt modelId="{DB673DE6-7AC9-462D-8164-B782DDA913A3}" type="sibTrans" cxnId="{C948F5DB-F25A-41F4-B426-8E1739872F05}">
      <dgm:prSet/>
      <dgm:spPr/>
      <dgm:t>
        <a:bodyPr/>
        <a:lstStyle/>
        <a:p>
          <a:endParaRPr lang="en-US"/>
        </a:p>
      </dgm:t>
    </dgm:pt>
    <dgm:pt modelId="{24828B14-F0BE-47E1-9955-858D37BE91B2}">
      <dgm:prSet phldrT="[Text]"/>
      <dgm:spPr/>
      <dgm:t>
        <a:bodyPr/>
        <a:lstStyle/>
        <a:p>
          <a:r>
            <a:rPr lang="en-US" dirty="0" err="1"/>
            <a:t>mxgraph</a:t>
          </a:r>
        </a:p>
      </dgm:t>
    </dgm:pt>
    <dgm:pt modelId="{FC9C3F63-556A-4E35-ABC7-03A38BDCC540}" type="parTrans" cxnId="{43776F94-905E-4185-8D2B-0BF4C23A03C9}">
      <dgm:prSet/>
      <dgm:spPr/>
      <dgm:t>
        <a:bodyPr/>
        <a:lstStyle/>
        <a:p>
          <a:endParaRPr lang="en-US"/>
        </a:p>
      </dgm:t>
    </dgm:pt>
    <dgm:pt modelId="{891ADE3A-B1BC-4E35-8C7B-C8F50C511CEA}" type="sibTrans" cxnId="{43776F94-905E-4185-8D2B-0BF4C23A03C9}">
      <dgm:prSet/>
      <dgm:spPr/>
      <dgm:t>
        <a:bodyPr/>
        <a:lstStyle/>
        <a:p>
          <a:endParaRPr lang="en-US"/>
        </a:p>
      </dgm:t>
    </dgm:pt>
    <dgm:pt modelId="{4C3376B9-55C1-49D8-AAB6-CE1B4288076D}">
      <dgm:prSet phldrT="[Text]"/>
      <dgm:spPr/>
      <dgm:t>
        <a:bodyPr/>
        <a:lstStyle/>
        <a:p>
          <a:r>
            <a:rPr lang="en-US" dirty="0"/>
            <a:t>Logic</a:t>
          </a:r>
        </a:p>
      </dgm:t>
    </dgm:pt>
    <dgm:pt modelId="{1637DFF0-49FF-46E1-8825-788FF22C7AE7}" type="parTrans" cxnId="{4F88FA33-F7D2-45C0-A921-FEF2F8F30FC1}">
      <dgm:prSet/>
      <dgm:spPr/>
      <dgm:t>
        <a:bodyPr/>
        <a:lstStyle/>
        <a:p>
          <a:endParaRPr lang="en-US"/>
        </a:p>
      </dgm:t>
    </dgm:pt>
    <dgm:pt modelId="{B9E7346C-6F87-4579-A64E-7EF89AD7EC3E}" type="sibTrans" cxnId="{4F88FA33-F7D2-45C0-A921-FEF2F8F30FC1}">
      <dgm:prSet/>
      <dgm:spPr/>
      <dgm:t>
        <a:bodyPr/>
        <a:lstStyle/>
        <a:p>
          <a:endParaRPr lang="en-US"/>
        </a:p>
      </dgm:t>
    </dgm:pt>
    <dgm:pt modelId="{2168B291-F4A5-4936-8B23-EA4E1ED387D5}">
      <dgm:prSet phldrT="[Text]"/>
      <dgm:spPr/>
      <dgm:t>
        <a:bodyPr/>
        <a:lstStyle/>
        <a:p>
          <a:r>
            <a:rPr lang="en-US" dirty="0"/>
            <a:t>NodeJS</a:t>
          </a:r>
        </a:p>
      </dgm:t>
    </dgm:pt>
    <dgm:pt modelId="{6BE4C3B2-31F4-4EE1-92B3-C99E96CDB6E7}" type="parTrans" cxnId="{7D4AF926-D94B-45D4-9D91-202DC5BC7469}">
      <dgm:prSet/>
      <dgm:spPr/>
      <dgm:t>
        <a:bodyPr/>
        <a:lstStyle/>
        <a:p>
          <a:endParaRPr lang="en-US"/>
        </a:p>
      </dgm:t>
    </dgm:pt>
    <dgm:pt modelId="{0D5C89D1-8F75-41B5-B53E-91C6551C3CC2}" type="sibTrans" cxnId="{7D4AF926-D94B-45D4-9D91-202DC5BC7469}">
      <dgm:prSet/>
      <dgm:spPr/>
      <dgm:t>
        <a:bodyPr/>
        <a:lstStyle/>
        <a:p>
          <a:endParaRPr lang="en-US"/>
        </a:p>
      </dgm:t>
    </dgm:pt>
    <dgm:pt modelId="{089CA10C-1C37-4C20-B9CD-2A7D400385F9}">
      <dgm:prSet phldrT="[Text]"/>
      <dgm:spPr/>
      <dgm:t>
        <a:bodyPr/>
        <a:lstStyle/>
        <a:p>
          <a:r>
            <a:rPr lang="en-US" sz="3400" dirty="0"/>
            <a:t>Output</a:t>
          </a:r>
        </a:p>
      </dgm:t>
    </dgm:pt>
    <dgm:pt modelId="{A6A31A56-A11D-4DB2-9783-DD62DF98F2FE}" type="parTrans" cxnId="{4C3F5BAB-B204-448B-B3BC-363895BA9F1C}">
      <dgm:prSet/>
      <dgm:spPr/>
    </dgm:pt>
    <dgm:pt modelId="{0244C14B-6E28-47C9-89BC-96C2FDEE735C}" type="sibTrans" cxnId="{4C3F5BAB-B204-448B-B3BC-363895BA9F1C}">
      <dgm:prSet/>
      <dgm:spPr/>
    </dgm:pt>
    <dgm:pt modelId="{A70C7941-80F4-4939-BF1D-FD13AB3C4A5D}">
      <dgm:prSet phldrT="[Text]"/>
      <dgm:spPr/>
      <dgm:t>
        <a:bodyPr/>
        <a:lstStyle/>
        <a:p>
          <a:r>
            <a:rPr lang="en-US" sz="2600" dirty="0" err="1"/>
            <a:t>Jupyter</a:t>
          </a:r>
          <a:r>
            <a:rPr lang="en-US" sz="2600" dirty="0"/>
            <a:t> Notebook Page</a:t>
          </a:r>
        </a:p>
      </dgm:t>
    </dgm:pt>
    <dgm:pt modelId="{4B471D80-9480-423A-B400-F38E77D4E74B}" type="parTrans" cxnId="{A75D2E68-15F3-47E2-BD74-5EEFBC07CD7D}">
      <dgm:prSet/>
      <dgm:spPr/>
    </dgm:pt>
    <dgm:pt modelId="{43FB5EF0-CC84-44B5-A2B6-2C847A368C4A}" type="sibTrans" cxnId="{A75D2E68-15F3-47E2-BD74-5EEFBC07CD7D}">
      <dgm:prSet/>
      <dgm:spPr/>
    </dgm:pt>
    <dgm:pt modelId="{954D1640-E4A3-4B1D-AFF8-D55D82E4E6CC}">
      <dgm:prSet phldrT="[Text]"/>
      <dgm:spPr/>
      <dgm:t>
        <a:bodyPr/>
        <a:lstStyle/>
        <a:p>
          <a:r>
            <a:rPr lang="en-US" sz="3400" dirty="0"/>
            <a:t>Python Model</a:t>
          </a:r>
        </a:p>
      </dgm:t>
    </dgm:pt>
    <dgm:pt modelId="{CAA26B6C-7180-41CD-B527-F802448043A7}" type="parTrans" cxnId="{D0EB5C8C-DCC8-47EE-968C-B2C01B451BAD}">
      <dgm:prSet/>
      <dgm:spPr/>
    </dgm:pt>
    <dgm:pt modelId="{18EA82C1-DCF1-408F-BE52-5679D6693527}" type="sibTrans" cxnId="{D0EB5C8C-DCC8-47EE-968C-B2C01B451BAD}">
      <dgm:prSet/>
      <dgm:spPr/>
    </dgm:pt>
    <dgm:pt modelId="{F0B9D669-909B-4C03-A0A6-56354758E7E8}">
      <dgm:prSet phldrT="[Text]"/>
      <dgm:spPr/>
      <dgm:t>
        <a:bodyPr/>
        <a:lstStyle/>
        <a:p>
          <a:r>
            <a:rPr lang="en-US" dirty="0"/>
            <a:t>Code Generator Modules</a:t>
          </a:r>
        </a:p>
      </dgm:t>
    </dgm:pt>
    <dgm:pt modelId="{0A4E44F0-E7A8-4C90-98A0-DF31BD4316AD}" type="parTrans" cxnId="{B1D1D641-F5E5-445D-897F-0382FFEFADF0}">
      <dgm:prSet/>
      <dgm:spPr/>
    </dgm:pt>
    <dgm:pt modelId="{0AA07FFE-83BE-43CE-A7F4-0AD7DD2A0CBD}" type="sibTrans" cxnId="{B1D1D641-F5E5-445D-897F-0382FFEFADF0}">
      <dgm:prSet/>
      <dgm:spPr/>
    </dgm:pt>
    <dgm:pt modelId="{F7F007E6-E68D-4734-BC59-D9506EAF2D15}">
      <dgm:prSet phldrT="[Text]"/>
      <dgm:spPr/>
      <dgm:t>
        <a:bodyPr/>
        <a:lstStyle/>
        <a:p>
          <a:r>
            <a:rPr lang="en-US" dirty="0" err="1"/>
            <a:t>VSCode</a:t>
          </a:r>
          <a:r>
            <a:rPr lang="en-US" dirty="0"/>
            <a:t> Extension</a:t>
          </a:r>
        </a:p>
      </dgm:t>
    </dgm:pt>
    <dgm:pt modelId="{9757E547-089C-4B3C-A424-3B1C7EBEFDAE}" type="parTrans" cxnId="{7E9DE267-9807-4C7E-AF08-FA954505913C}">
      <dgm:prSet/>
      <dgm:spPr/>
    </dgm:pt>
    <dgm:pt modelId="{775C212D-D695-4ADC-8012-7AA42672D1BB}" type="sibTrans" cxnId="{7E9DE267-9807-4C7E-AF08-FA954505913C}">
      <dgm:prSet/>
      <dgm:spPr/>
    </dgm:pt>
    <dgm:pt modelId="{4EF61453-C06A-46E3-A08A-04FDE76CD34A}" type="pres">
      <dgm:prSet presAssocID="{7C550FCC-4437-4DF5-8102-14016B33427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B17B3DB-E6B3-4452-A723-F33616347B0F}" type="pres">
      <dgm:prSet presAssocID="{D3A2E2E6-0749-4CA6-B0AC-F5073E966979}" presName="horFlow" presStyleCnt="0"/>
      <dgm:spPr/>
    </dgm:pt>
    <dgm:pt modelId="{0AC210EC-EA3D-485E-A90D-15262042C155}" type="pres">
      <dgm:prSet presAssocID="{D3A2E2E6-0749-4CA6-B0AC-F5073E966979}" presName="bigChev" presStyleLbl="node1" presStyleIdx="0" presStyleCnt="3"/>
      <dgm:spPr/>
    </dgm:pt>
    <dgm:pt modelId="{C11BDE1C-AABE-47AA-8851-BC4A0CD5D93C}" type="pres">
      <dgm:prSet presAssocID="{A6DE3A4B-8E88-413D-A9F1-81535788C277}" presName="parTrans" presStyleCnt="0"/>
      <dgm:spPr/>
    </dgm:pt>
    <dgm:pt modelId="{A613162E-3433-49BC-B323-C2ADE5F528D6}" type="pres">
      <dgm:prSet presAssocID="{E4F3E1F9-2B9F-40AC-A24A-A561099DBE52}" presName="node" presStyleLbl="alignAccFollowNode1" presStyleIdx="0" presStyleCnt="8">
        <dgm:presLayoutVars>
          <dgm:bulletEnabled val="1"/>
        </dgm:presLayoutVars>
      </dgm:prSet>
      <dgm:spPr/>
    </dgm:pt>
    <dgm:pt modelId="{E0CB733C-1A2A-4D77-A799-A7842B021859}" type="pres">
      <dgm:prSet presAssocID="{63104DFE-587A-4BE2-A53C-33469D0DF6B0}" presName="sibTrans" presStyleCnt="0"/>
      <dgm:spPr/>
    </dgm:pt>
    <dgm:pt modelId="{6AA39CFB-FEED-4050-9DB0-7FBF7411634A}" type="pres">
      <dgm:prSet presAssocID="{FC51A978-31F1-44EE-AC12-81653F88D77B}" presName="node" presStyleLbl="alignAccFollowNode1" presStyleIdx="1" presStyleCnt="8">
        <dgm:presLayoutVars>
          <dgm:bulletEnabled val="1"/>
        </dgm:presLayoutVars>
      </dgm:prSet>
      <dgm:spPr/>
    </dgm:pt>
    <dgm:pt modelId="{A25B1409-2D1B-4017-AF44-EF173D4A3377}" type="pres">
      <dgm:prSet presAssocID="{DB673DE6-7AC9-462D-8164-B782DDA913A3}" presName="sibTrans" presStyleCnt="0"/>
      <dgm:spPr/>
    </dgm:pt>
    <dgm:pt modelId="{6AA06469-06A8-4551-B437-E535E7195C61}" type="pres">
      <dgm:prSet presAssocID="{24828B14-F0BE-47E1-9955-858D37BE91B2}" presName="node" presStyleLbl="alignAccFollowNode1" presStyleIdx="2" presStyleCnt="8">
        <dgm:presLayoutVars>
          <dgm:bulletEnabled val="1"/>
        </dgm:presLayoutVars>
      </dgm:prSet>
      <dgm:spPr/>
    </dgm:pt>
    <dgm:pt modelId="{B81184E6-1DBE-4F68-8413-AB1783049BAF}" type="pres">
      <dgm:prSet presAssocID="{D3A2E2E6-0749-4CA6-B0AC-F5073E966979}" presName="vSp" presStyleCnt="0"/>
      <dgm:spPr/>
    </dgm:pt>
    <dgm:pt modelId="{908F895C-A814-4C6C-939D-D5A2527AF888}" type="pres">
      <dgm:prSet presAssocID="{4C3376B9-55C1-49D8-AAB6-CE1B4288076D}" presName="horFlow" presStyleCnt="0"/>
      <dgm:spPr/>
    </dgm:pt>
    <dgm:pt modelId="{1BBCD635-7446-4FCE-9A17-A2FCA5EC39CF}" type="pres">
      <dgm:prSet presAssocID="{4C3376B9-55C1-49D8-AAB6-CE1B4288076D}" presName="bigChev" presStyleLbl="node1" presStyleIdx="1" presStyleCnt="3"/>
      <dgm:spPr/>
    </dgm:pt>
    <dgm:pt modelId="{61DD65CA-D5D0-4C51-B835-99123D088865}" type="pres">
      <dgm:prSet presAssocID="{6BE4C3B2-31F4-4EE1-92B3-C99E96CDB6E7}" presName="parTrans" presStyleCnt="0"/>
      <dgm:spPr/>
    </dgm:pt>
    <dgm:pt modelId="{09240A4C-4B42-43DF-A6AB-5624176927CE}" type="pres">
      <dgm:prSet presAssocID="{2168B291-F4A5-4936-8B23-EA4E1ED387D5}" presName="node" presStyleLbl="alignAccFollowNode1" presStyleIdx="3" presStyleCnt="8">
        <dgm:presLayoutVars>
          <dgm:bulletEnabled val="1"/>
        </dgm:presLayoutVars>
      </dgm:prSet>
      <dgm:spPr/>
    </dgm:pt>
    <dgm:pt modelId="{A3FBB1E3-3747-454C-9786-9EBAFBAE15F9}" type="pres">
      <dgm:prSet presAssocID="{0D5C89D1-8F75-41B5-B53E-91C6551C3CC2}" presName="sibTrans" presStyleCnt="0"/>
      <dgm:spPr/>
    </dgm:pt>
    <dgm:pt modelId="{8F6AE747-3E35-4019-AE23-7754781F609B}" type="pres">
      <dgm:prSet presAssocID="{F7F007E6-E68D-4734-BC59-D9506EAF2D15}" presName="node" presStyleLbl="alignAccFollowNode1" presStyleIdx="4" presStyleCnt="8">
        <dgm:presLayoutVars>
          <dgm:bulletEnabled val="1"/>
        </dgm:presLayoutVars>
      </dgm:prSet>
      <dgm:spPr/>
    </dgm:pt>
    <dgm:pt modelId="{72C02F64-D9A9-49A4-9F13-72221FD20149}" type="pres">
      <dgm:prSet presAssocID="{775C212D-D695-4ADC-8012-7AA42672D1BB}" presName="sibTrans" presStyleCnt="0"/>
      <dgm:spPr/>
    </dgm:pt>
    <dgm:pt modelId="{CA018850-AB40-4F1B-B608-A4958FE661A4}" type="pres">
      <dgm:prSet presAssocID="{F0B9D669-909B-4C03-A0A6-56354758E7E8}" presName="node" presStyleLbl="alignAccFollowNode1" presStyleIdx="5" presStyleCnt="8">
        <dgm:presLayoutVars>
          <dgm:bulletEnabled val="1"/>
        </dgm:presLayoutVars>
      </dgm:prSet>
      <dgm:spPr/>
    </dgm:pt>
    <dgm:pt modelId="{2E1452E3-CAC5-4582-8746-F26A3DB938F1}" type="pres">
      <dgm:prSet presAssocID="{4C3376B9-55C1-49D8-AAB6-CE1B4288076D}" presName="vSp" presStyleCnt="0"/>
      <dgm:spPr/>
    </dgm:pt>
    <dgm:pt modelId="{8F8625FE-87C9-47B5-9F09-4A985DF8F99A}" type="pres">
      <dgm:prSet presAssocID="{089CA10C-1C37-4C20-B9CD-2A7D400385F9}" presName="horFlow" presStyleCnt="0"/>
      <dgm:spPr/>
    </dgm:pt>
    <dgm:pt modelId="{AB156ECA-764B-48C5-A143-5F12E8B2BF6F}" type="pres">
      <dgm:prSet presAssocID="{089CA10C-1C37-4C20-B9CD-2A7D400385F9}" presName="bigChev" presStyleLbl="node1" presStyleIdx="2" presStyleCnt="3"/>
      <dgm:spPr/>
    </dgm:pt>
    <dgm:pt modelId="{A56AAA2A-AFE6-4835-AF6B-9E4CD98D5D12}" type="pres">
      <dgm:prSet presAssocID="{4B471D80-9480-423A-B400-F38E77D4E74B}" presName="parTrans" presStyleCnt="0"/>
      <dgm:spPr/>
    </dgm:pt>
    <dgm:pt modelId="{5995214A-4B02-4381-9133-8A5D07418626}" type="pres">
      <dgm:prSet presAssocID="{A70C7941-80F4-4939-BF1D-FD13AB3C4A5D}" presName="node" presStyleLbl="alignAccFollowNode1" presStyleIdx="6" presStyleCnt="8">
        <dgm:presLayoutVars>
          <dgm:bulletEnabled val="1"/>
        </dgm:presLayoutVars>
      </dgm:prSet>
      <dgm:spPr/>
    </dgm:pt>
    <dgm:pt modelId="{C2FD4683-682E-4164-8743-D89BB436A113}" type="pres">
      <dgm:prSet presAssocID="{43FB5EF0-CC84-44B5-A2B6-2C847A368C4A}" presName="sibTrans" presStyleCnt="0"/>
      <dgm:spPr/>
    </dgm:pt>
    <dgm:pt modelId="{DEE9FE3C-455F-4F0E-9FC4-85A33C161CC0}" type="pres">
      <dgm:prSet presAssocID="{954D1640-E4A3-4B1D-AFF8-D55D82E4E6CC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50F39F20-0089-45A5-932F-92BA74F82653}" type="presOf" srcId="{F7F007E6-E68D-4734-BC59-D9506EAF2D15}" destId="{8F6AE747-3E35-4019-AE23-7754781F609B}" srcOrd="0" destOrd="0" presId="urn:microsoft.com/office/officeart/2005/8/layout/lProcess3"/>
    <dgm:cxn modelId="{7D4AF926-D94B-45D4-9D91-202DC5BC7469}" srcId="{4C3376B9-55C1-49D8-AAB6-CE1B4288076D}" destId="{2168B291-F4A5-4936-8B23-EA4E1ED387D5}" srcOrd="0" destOrd="0" parTransId="{6BE4C3B2-31F4-4EE1-92B3-C99E96CDB6E7}" sibTransId="{0D5C89D1-8F75-41B5-B53E-91C6551C3CC2}"/>
    <dgm:cxn modelId="{4F88FA33-F7D2-45C0-A921-FEF2F8F30FC1}" srcId="{7C550FCC-4437-4DF5-8102-14016B334274}" destId="{4C3376B9-55C1-49D8-AAB6-CE1B4288076D}" srcOrd="1" destOrd="0" parTransId="{1637DFF0-49FF-46E1-8825-788FF22C7AE7}" sibTransId="{B9E7346C-6F87-4579-A64E-7EF89AD7EC3E}"/>
    <dgm:cxn modelId="{B1D1D641-F5E5-445D-897F-0382FFEFADF0}" srcId="{4C3376B9-55C1-49D8-AAB6-CE1B4288076D}" destId="{F0B9D669-909B-4C03-A0A6-56354758E7E8}" srcOrd="2" destOrd="0" parTransId="{0A4E44F0-E7A8-4C90-98A0-DF31BD4316AD}" sibTransId="{0AA07FFE-83BE-43CE-A7F4-0AD7DD2A0CBD}"/>
    <dgm:cxn modelId="{1C3BE964-2462-481D-95D5-38D6BBE6DD46}" type="presOf" srcId="{FC51A978-31F1-44EE-AC12-81653F88D77B}" destId="{6AA39CFB-FEED-4050-9DB0-7FBF7411634A}" srcOrd="0" destOrd="0" presId="urn:microsoft.com/office/officeart/2005/8/layout/lProcess3"/>
    <dgm:cxn modelId="{7E9DE267-9807-4C7E-AF08-FA954505913C}" srcId="{4C3376B9-55C1-49D8-AAB6-CE1B4288076D}" destId="{F7F007E6-E68D-4734-BC59-D9506EAF2D15}" srcOrd="1" destOrd="0" parTransId="{9757E547-089C-4B3C-A424-3B1C7EBEFDAE}" sibTransId="{775C212D-D695-4ADC-8012-7AA42672D1BB}"/>
    <dgm:cxn modelId="{A75D2E68-15F3-47E2-BD74-5EEFBC07CD7D}" srcId="{089CA10C-1C37-4C20-B9CD-2A7D400385F9}" destId="{A70C7941-80F4-4939-BF1D-FD13AB3C4A5D}" srcOrd="0" destOrd="0" parTransId="{4B471D80-9480-423A-B400-F38E77D4E74B}" sibTransId="{43FB5EF0-CC84-44B5-A2B6-2C847A368C4A}"/>
    <dgm:cxn modelId="{8242AF4B-47B3-4174-AEA0-4372E2F2F6CD}" type="presOf" srcId="{7C550FCC-4437-4DF5-8102-14016B334274}" destId="{4EF61453-C06A-46E3-A08A-04FDE76CD34A}" srcOrd="0" destOrd="0" presId="urn:microsoft.com/office/officeart/2005/8/layout/lProcess3"/>
    <dgm:cxn modelId="{584A164E-54E4-4A2C-9430-BB4DB3E47529}" type="presOf" srcId="{E4F3E1F9-2B9F-40AC-A24A-A561099DBE52}" destId="{A613162E-3433-49BC-B323-C2ADE5F528D6}" srcOrd="0" destOrd="0" presId="urn:microsoft.com/office/officeart/2005/8/layout/lProcess3"/>
    <dgm:cxn modelId="{618D2771-5AC1-42BE-A3BD-125568A4CD16}" type="presOf" srcId="{089CA10C-1C37-4C20-B9CD-2A7D400385F9}" destId="{AB156ECA-764B-48C5-A143-5F12E8B2BF6F}" srcOrd="0" destOrd="0" presId="urn:microsoft.com/office/officeart/2005/8/layout/lProcess3"/>
    <dgm:cxn modelId="{109DC756-2B84-4915-A778-AA0BD885668C}" type="presOf" srcId="{D3A2E2E6-0749-4CA6-B0AC-F5073E966979}" destId="{0AC210EC-EA3D-485E-A90D-15262042C155}" srcOrd="0" destOrd="0" presId="urn:microsoft.com/office/officeart/2005/8/layout/lProcess3"/>
    <dgm:cxn modelId="{B2A10377-CED6-432E-ACAE-CDB49E4AE92A}" type="presOf" srcId="{F0B9D669-909B-4C03-A0A6-56354758E7E8}" destId="{CA018850-AB40-4F1B-B608-A4958FE661A4}" srcOrd="0" destOrd="0" presId="urn:microsoft.com/office/officeart/2005/8/layout/lProcess3"/>
    <dgm:cxn modelId="{B7CDBC59-3F98-4774-AA05-8F3011AF0D6E}" type="presOf" srcId="{4C3376B9-55C1-49D8-AAB6-CE1B4288076D}" destId="{1BBCD635-7446-4FCE-9A17-A2FCA5EC39CF}" srcOrd="0" destOrd="0" presId="urn:microsoft.com/office/officeart/2005/8/layout/lProcess3"/>
    <dgm:cxn modelId="{4B211481-AAAE-4252-8CF4-BB185B98A275}" type="presOf" srcId="{24828B14-F0BE-47E1-9955-858D37BE91B2}" destId="{6AA06469-06A8-4551-B437-E535E7195C61}" srcOrd="0" destOrd="0" presId="urn:microsoft.com/office/officeart/2005/8/layout/lProcess3"/>
    <dgm:cxn modelId="{D0EB5C8C-DCC8-47EE-968C-B2C01B451BAD}" srcId="{089CA10C-1C37-4C20-B9CD-2A7D400385F9}" destId="{954D1640-E4A3-4B1D-AFF8-D55D82E4E6CC}" srcOrd="1" destOrd="0" parTransId="{CAA26B6C-7180-41CD-B527-F802448043A7}" sibTransId="{18EA82C1-DCF1-408F-BE52-5679D6693527}"/>
    <dgm:cxn modelId="{43776F94-905E-4185-8D2B-0BF4C23A03C9}" srcId="{D3A2E2E6-0749-4CA6-B0AC-F5073E966979}" destId="{24828B14-F0BE-47E1-9955-858D37BE91B2}" srcOrd="2" destOrd="0" parTransId="{FC9C3F63-556A-4E35-ABC7-03A38BDCC540}" sibTransId="{891ADE3A-B1BC-4E35-8C7B-C8F50C511CEA}"/>
    <dgm:cxn modelId="{CB3BC294-67DC-4460-BCBC-4BAB0CA2D93B}" type="presOf" srcId="{A70C7941-80F4-4939-BF1D-FD13AB3C4A5D}" destId="{5995214A-4B02-4381-9133-8A5D07418626}" srcOrd="0" destOrd="0" presId="urn:microsoft.com/office/officeart/2005/8/layout/lProcess3"/>
    <dgm:cxn modelId="{4C3F5BAB-B204-448B-B3BC-363895BA9F1C}" srcId="{7C550FCC-4437-4DF5-8102-14016B334274}" destId="{089CA10C-1C37-4C20-B9CD-2A7D400385F9}" srcOrd="2" destOrd="0" parTransId="{A6A31A56-A11D-4DB2-9783-DD62DF98F2FE}" sibTransId="{0244C14B-6E28-47C9-89BC-96C2FDEE735C}"/>
    <dgm:cxn modelId="{F94618BF-0AD3-4A0A-8C57-2E6CDDED7CA6}" type="presOf" srcId="{954D1640-E4A3-4B1D-AFF8-D55D82E4E6CC}" destId="{DEE9FE3C-455F-4F0E-9FC4-85A33C161CC0}" srcOrd="0" destOrd="0" presId="urn:microsoft.com/office/officeart/2005/8/layout/lProcess3"/>
    <dgm:cxn modelId="{BB93BEC2-ABC2-41BC-A7DF-75031F11A8E9}" srcId="{D3A2E2E6-0749-4CA6-B0AC-F5073E966979}" destId="{E4F3E1F9-2B9F-40AC-A24A-A561099DBE52}" srcOrd="0" destOrd="0" parTransId="{A6DE3A4B-8E88-413D-A9F1-81535788C277}" sibTransId="{63104DFE-587A-4BE2-A53C-33469D0DF6B0}"/>
    <dgm:cxn modelId="{49AAF1D2-1371-497A-B2FC-E4FAA30BFEC3}" srcId="{7C550FCC-4437-4DF5-8102-14016B334274}" destId="{D3A2E2E6-0749-4CA6-B0AC-F5073E966979}" srcOrd="0" destOrd="0" parTransId="{CAE506A2-B91D-4EA4-B881-3F60A0944668}" sibTransId="{8D90BEBD-6047-4153-877D-2CA5C10B17B0}"/>
    <dgm:cxn modelId="{C948F5DB-F25A-41F4-B426-8E1739872F05}" srcId="{D3A2E2E6-0749-4CA6-B0AC-F5073E966979}" destId="{FC51A978-31F1-44EE-AC12-81653F88D77B}" srcOrd="1" destOrd="0" parTransId="{81B1F72F-A4BF-447F-9760-2F3BC8CDF2E1}" sibTransId="{DB673DE6-7AC9-462D-8164-B782DDA913A3}"/>
    <dgm:cxn modelId="{41C599EA-8538-4F5C-8CB7-63743A8B1A60}" type="presOf" srcId="{2168B291-F4A5-4936-8B23-EA4E1ED387D5}" destId="{09240A4C-4B42-43DF-A6AB-5624176927CE}" srcOrd="0" destOrd="0" presId="urn:microsoft.com/office/officeart/2005/8/layout/lProcess3"/>
    <dgm:cxn modelId="{79E148C6-0AA9-4A94-A8A0-612DD74C36A4}" type="presParOf" srcId="{4EF61453-C06A-46E3-A08A-04FDE76CD34A}" destId="{3B17B3DB-E6B3-4452-A723-F33616347B0F}" srcOrd="0" destOrd="0" presId="urn:microsoft.com/office/officeart/2005/8/layout/lProcess3"/>
    <dgm:cxn modelId="{6827F840-21F6-4F78-950C-10ADEA7BE382}" type="presParOf" srcId="{3B17B3DB-E6B3-4452-A723-F33616347B0F}" destId="{0AC210EC-EA3D-485E-A90D-15262042C155}" srcOrd="0" destOrd="0" presId="urn:microsoft.com/office/officeart/2005/8/layout/lProcess3"/>
    <dgm:cxn modelId="{166C3F56-1B33-40D1-8160-E7F8D2AC7CBF}" type="presParOf" srcId="{3B17B3DB-E6B3-4452-A723-F33616347B0F}" destId="{C11BDE1C-AABE-47AA-8851-BC4A0CD5D93C}" srcOrd="1" destOrd="0" presId="urn:microsoft.com/office/officeart/2005/8/layout/lProcess3"/>
    <dgm:cxn modelId="{70239E53-9D12-4194-A1D8-41953B62423A}" type="presParOf" srcId="{3B17B3DB-E6B3-4452-A723-F33616347B0F}" destId="{A613162E-3433-49BC-B323-C2ADE5F528D6}" srcOrd="2" destOrd="0" presId="urn:microsoft.com/office/officeart/2005/8/layout/lProcess3"/>
    <dgm:cxn modelId="{BFBCBD90-26FB-49F9-B9FA-FE87F6196659}" type="presParOf" srcId="{3B17B3DB-E6B3-4452-A723-F33616347B0F}" destId="{E0CB733C-1A2A-4D77-A799-A7842B021859}" srcOrd="3" destOrd="0" presId="urn:microsoft.com/office/officeart/2005/8/layout/lProcess3"/>
    <dgm:cxn modelId="{09EA719C-EA6E-4863-8E29-FBC27D7F2290}" type="presParOf" srcId="{3B17B3DB-E6B3-4452-A723-F33616347B0F}" destId="{6AA39CFB-FEED-4050-9DB0-7FBF7411634A}" srcOrd="4" destOrd="0" presId="urn:microsoft.com/office/officeart/2005/8/layout/lProcess3"/>
    <dgm:cxn modelId="{7D75710E-D3F6-439F-8229-384CFE91B506}" type="presParOf" srcId="{3B17B3DB-E6B3-4452-A723-F33616347B0F}" destId="{A25B1409-2D1B-4017-AF44-EF173D4A3377}" srcOrd="5" destOrd="0" presId="urn:microsoft.com/office/officeart/2005/8/layout/lProcess3"/>
    <dgm:cxn modelId="{579BDA0C-F4FA-4313-875C-9858ECE18D87}" type="presParOf" srcId="{3B17B3DB-E6B3-4452-A723-F33616347B0F}" destId="{6AA06469-06A8-4551-B437-E535E7195C61}" srcOrd="6" destOrd="0" presId="urn:microsoft.com/office/officeart/2005/8/layout/lProcess3"/>
    <dgm:cxn modelId="{01AE77A6-B30E-4EB4-89A0-6CBA1B14F72C}" type="presParOf" srcId="{4EF61453-C06A-46E3-A08A-04FDE76CD34A}" destId="{B81184E6-1DBE-4F68-8413-AB1783049BAF}" srcOrd="1" destOrd="0" presId="urn:microsoft.com/office/officeart/2005/8/layout/lProcess3"/>
    <dgm:cxn modelId="{44A51C17-F49E-4149-BF8C-CC4E5B1CEE97}" type="presParOf" srcId="{4EF61453-C06A-46E3-A08A-04FDE76CD34A}" destId="{908F895C-A814-4C6C-939D-D5A2527AF888}" srcOrd="2" destOrd="0" presId="urn:microsoft.com/office/officeart/2005/8/layout/lProcess3"/>
    <dgm:cxn modelId="{6F42BBA8-2A46-4AF5-A102-D7FBE7D84FD8}" type="presParOf" srcId="{908F895C-A814-4C6C-939D-D5A2527AF888}" destId="{1BBCD635-7446-4FCE-9A17-A2FCA5EC39CF}" srcOrd="0" destOrd="0" presId="urn:microsoft.com/office/officeart/2005/8/layout/lProcess3"/>
    <dgm:cxn modelId="{E4219818-F8A8-43C7-BF1E-F7DAC6A330FF}" type="presParOf" srcId="{908F895C-A814-4C6C-939D-D5A2527AF888}" destId="{61DD65CA-D5D0-4C51-B835-99123D088865}" srcOrd="1" destOrd="0" presId="urn:microsoft.com/office/officeart/2005/8/layout/lProcess3"/>
    <dgm:cxn modelId="{BE7088F3-2F6A-4653-B912-8B567DAEF106}" type="presParOf" srcId="{908F895C-A814-4C6C-939D-D5A2527AF888}" destId="{09240A4C-4B42-43DF-A6AB-5624176927CE}" srcOrd="2" destOrd="0" presId="urn:microsoft.com/office/officeart/2005/8/layout/lProcess3"/>
    <dgm:cxn modelId="{16F54D1E-51FB-4FDA-AD7A-C5D0C2F50FA2}" type="presParOf" srcId="{908F895C-A814-4C6C-939D-D5A2527AF888}" destId="{A3FBB1E3-3747-454C-9786-9EBAFBAE15F9}" srcOrd="3" destOrd="0" presId="urn:microsoft.com/office/officeart/2005/8/layout/lProcess3"/>
    <dgm:cxn modelId="{FB2D3943-E6F7-4313-8BDD-013848A28804}" type="presParOf" srcId="{908F895C-A814-4C6C-939D-D5A2527AF888}" destId="{8F6AE747-3E35-4019-AE23-7754781F609B}" srcOrd="4" destOrd="0" presId="urn:microsoft.com/office/officeart/2005/8/layout/lProcess3"/>
    <dgm:cxn modelId="{C74879FA-2057-4BDD-B1D0-33AA58566513}" type="presParOf" srcId="{908F895C-A814-4C6C-939D-D5A2527AF888}" destId="{72C02F64-D9A9-49A4-9F13-72221FD20149}" srcOrd="5" destOrd="0" presId="urn:microsoft.com/office/officeart/2005/8/layout/lProcess3"/>
    <dgm:cxn modelId="{E7BD0A45-3623-4D81-A5D6-483E9C8E9C07}" type="presParOf" srcId="{908F895C-A814-4C6C-939D-D5A2527AF888}" destId="{CA018850-AB40-4F1B-B608-A4958FE661A4}" srcOrd="6" destOrd="0" presId="urn:microsoft.com/office/officeart/2005/8/layout/lProcess3"/>
    <dgm:cxn modelId="{1832FA55-B18D-4B94-A637-7F1B0DF62B63}" type="presParOf" srcId="{4EF61453-C06A-46E3-A08A-04FDE76CD34A}" destId="{2E1452E3-CAC5-4582-8746-F26A3DB938F1}" srcOrd="3" destOrd="0" presId="urn:microsoft.com/office/officeart/2005/8/layout/lProcess3"/>
    <dgm:cxn modelId="{6EAA1759-A7EF-4C2D-B034-292ED4C7D292}" type="presParOf" srcId="{4EF61453-C06A-46E3-A08A-04FDE76CD34A}" destId="{8F8625FE-87C9-47B5-9F09-4A985DF8F99A}" srcOrd="4" destOrd="0" presId="urn:microsoft.com/office/officeart/2005/8/layout/lProcess3"/>
    <dgm:cxn modelId="{1D6A8CBB-AE8B-409B-AC9A-B3DF159EA400}" type="presParOf" srcId="{8F8625FE-87C9-47B5-9F09-4A985DF8F99A}" destId="{AB156ECA-764B-48C5-A143-5F12E8B2BF6F}" srcOrd="0" destOrd="0" presId="urn:microsoft.com/office/officeart/2005/8/layout/lProcess3"/>
    <dgm:cxn modelId="{BDBFD300-CFEC-4B31-ADF5-227C451AE6C8}" type="presParOf" srcId="{8F8625FE-87C9-47B5-9F09-4A985DF8F99A}" destId="{A56AAA2A-AFE6-4835-AF6B-9E4CD98D5D12}" srcOrd="1" destOrd="0" presId="urn:microsoft.com/office/officeart/2005/8/layout/lProcess3"/>
    <dgm:cxn modelId="{AEB45A2E-04D0-4D0B-9A47-F25C0D98F074}" type="presParOf" srcId="{8F8625FE-87C9-47B5-9F09-4A985DF8F99A}" destId="{5995214A-4B02-4381-9133-8A5D07418626}" srcOrd="2" destOrd="0" presId="urn:microsoft.com/office/officeart/2005/8/layout/lProcess3"/>
    <dgm:cxn modelId="{D1C8500A-F58E-4235-A2C6-5499297A6B35}" type="presParOf" srcId="{8F8625FE-87C9-47B5-9F09-4A985DF8F99A}" destId="{C2FD4683-682E-4164-8743-D89BB436A113}" srcOrd="3" destOrd="0" presId="urn:microsoft.com/office/officeart/2005/8/layout/lProcess3"/>
    <dgm:cxn modelId="{9060EDD3-3FF1-490B-A35C-4619202A04CF}" type="presParOf" srcId="{8F8625FE-87C9-47B5-9F09-4A985DF8F99A}" destId="{DEE9FE3C-455F-4F0E-9FC4-85A33C161CC0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CC1C0-08E5-4E15-80A7-4F08422705AE}">
      <dsp:nvSpPr>
        <dsp:cNvPr id="0" name=""/>
        <dsp:cNvSpPr/>
      </dsp:nvSpPr>
      <dsp:spPr>
        <a:xfrm>
          <a:off x="8706" y="729952"/>
          <a:ext cx="5204519" cy="2081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029" tIns="76010" rIns="76010" bIns="7601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Define a Model</a:t>
          </a:r>
        </a:p>
      </dsp:txBody>
      <dsp:txXfrm>
        <a:off x="1049610" y="729952"/>
        <a:ext cx="3122712" cy="2081807"/>
      </dsp:txXfrm>
    </dsp:sp>
    <dsp:sp modelId="{6472EE47-90C3-4B94-9FE1-9BDA5A7000C3}">
      <dsp:nvSpPr>
        <dsp:cNvPr id="0" name=""/>
        <dsp:cNvSpPr/>
      </dsp:nvSpPr>
      <dsp:spPr>
        <a:xfrm>
          <a:off x="4692774" y="729952"/>
          <a:ext cx="5204519" cy="20818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029" tIns="76010" rIns="76010" bIns="7601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Generate Code</a:t>
          </a:r>
        </a:p>
      </dsp:txBody>
      <dsp:txXfrm>
        <a:off x="5733678" y="729952"/>
        <a:ext cx="3122712" cy="2081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CC1C0-08E5-4E15-80A7-4F08422705AE}">
      <dsp:nvSpPr>
        <dsp:cNvPr id="0" name=""/>
        <dsp:cNvSpPr/>
      </dsp:nvSpPr>
      <dsp:spPr>
        <a:xfrm>
          <a:off x="2902" y="1063699"/>
          <a:ext cx="3535784" cy="14143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Populate spreadsheet rows</a:t>
          </a:r>
        </a:p>
      </dsp:txBody>
      <dsp:txXfrm>
        <a:off x="710059" y="1063699"/>
        <a:ext cx="2121471" cy="1414313"/>
      </dsp:txXfrm>
    </dsp:sp>
    <dsp:sp modelId="{6472EE47-90C3-4B94-9FE1-9BDA5A7000C3}">
      <dsp:nvSpPr>
        <dsp:cNvPr id="0" name=""/>
        <dsp:cNvSpPr/>
      </dsp:nvSpPr>
      <dsp:spPr>
        <a:xfrm>
          <a:off x="3185107" y="1063699"/>
          <a:ext cx="3535784" cy="14143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Save as CSV file(with headers)</a:t>
          </a:r>
        </a:p>
      </dsp:txBody>
      <dsp:txXfrm>
        <a:off x="3892264" y="1063699"/>
        <a:ext cx="2121471" cy="1414313"/>
      </dsp:txXfrm>
    </dsp:sp>
    <dsp:sp modelId="{55CDF1F0-C827-4C7C-91CB-C110570FA45C}">
      <dsp:nvSpPr>
        <dsp:cNvPr id="0" name=""/>
        <dsp:cNvSpPr/>
      </dsp:nvSpPr>
      <dsp:spPr>
        <a:xfrm>
          <a:off x="6367313" y="1063699"/>
          <a:ext cx="3535784" cy="14143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Convert to JSON (.GMF) </a:t>
          </a:r>
        </a:p>
      </dsp:txBody>
      <dsp:txXfrm>
        <a:off x="7074470" y="1063699"/>
        <a:ext cx="2121471" cy="14143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CC1C0-08E5-4E15-80A7-4F08422705AE}">
      <dsp:nvSpPr>
        <dsp:cNvPr id="0" name=""/>
        <dsp:cNvSpPr/>
      </dsp:nvSpPr>
      <dsp:spPr>
        <a:xfrm>
          <a:off x="4595" y="1235893"/>
          <a:ext cx="2674813" cy="1069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Populate spreadsheet rows</a:t>
          </a:r>
        </a:p>
      </dsp:txBody>
      <dsp:txXfrm>
        <a:off x="539558" y="1235893"/>
        <a:ext cx="1604888" cy="1069925"/>
      </dsp:txXfrm>
    </dsp:sp>
    <dsp:sp modelId="{6472EE47-90C3-4B94-9FE1-9BDA5A7000C3}">
      <dsp:nvSpPr>
        <dsp:cNvPr id="0" name=""/>
        <dsp:cNvSpPr/>
      </dsp:nvSpPr>
      <dsp:spPr>
        <a:xfrm>
          <a:off x="2411927" y="1235893"/>
          <a:ext cx="2674813" cy="1069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Save as CSV file(with headers)</a:t>
          </a:r>
        </a:p>
      </dsp:txBody>
      <dsp:txXfrm>
        <a:off x="2946890" y="1235893"/>
        <a:ext cx="1604888" cy="1069925"/>
      </dsp:txXfrm>
    </dsp:sp>
    <dsp:sp modelId="{55CDF1F0-C827-4C7C-91CB-C110570FA45C}">
      <dsp:nvSpPr>
        <dsp:cNvPr id="0" name=""/>
        <dsp:cNvSpPr/>
      </dsp:nvSpPr>
      <dsp:spPr>
        <a:xfrm>
          <a:off x="4819259" y="1235893"/>
          <a:ext cx="2674813" cy="1069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Convert to JSON (.GMF) </a:t>
          </a:r>
        </a:p>
      </dsp:txBody>
      <dsp:txXfrm>
        <a:off x="5354222" y="1235893"/>
        <a:ext cx="1604888" cy="1069925"/>
      </dsp:txXfrm>
    </dsp:sp>
    <dsp:sp modelId="{590D6E2C-B10A-4DE4-9F87-948A459488FF}">
      <dsp:nvSpPr>
        <dsp:cNvPr id="0" name=""/>
        <dsp:cNvSpPr/>
      </dsp:nvSpPr>
      <dsp:spPr>
        <a:xfrm>
          <a:off x="7226591" y="1235893"/>
          <a:ext cx="2674813" cy="1069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Interpret JSON and produce a model (Python)</a:t>
          </a:r>
        </a:p>
      </dsp:txBody>
      <dsp:txXfrm>
        <a:off x="7761554" y="1235893"/>
        <a:ext cx="1604888" cy="1069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CC1C0-08E5-4E15-80A7-4F08422705AE}">
      <dsp:nvSpPr>
        <dsp:cNvPr id="0" name=""/>
        <dsp:cNvSpPr/>
      </dsp:nvSpPr>
      <dsp:spPr>
        <a:xfrm>
          <a:off x="2418" y="1340370"/>
          <a:ext cx="2152426" cy="8609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Populate spreadsheet rows</a:t>
          </a:r>
        </a:p>
      </dsp:txBody>
      <dsp:txXfrm>
        <a:off x="432903" y="1340370"/>
        <a:ext cx="1291456" cy="860970"/>
      </dsp:txXfrm>
    </dsp:sp>
    <dsp:sp modelId="{6472EE47-90C3-4B94-9FE1-9BDA5A7000C3}">
      <dsp:nvSpPr>
        <dsp:cNvPr id="0" name=""/>
        <dsp:cNvSpPr/>
      </dsp:nvSpPr>
      <dsp:spPr>
        <a:xfrm>
          <a:off x="1939602" y="1340370"/>
          <a:ext cx="2152426" cy="8609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Save as CSV file(with headers)</a:t>
          </a:r>
        </a:p>
      </dsp:txBody>
      <dsp:txXfrm>
        <a:off x="2370087" y="1340370"/>
        <a:ext cx="1291456" cy="860970"/>
      </dsp:txXfrm>
    </dsp:sp>
    <dsp:sp modelId="{55CDF1F0-C827-4C7C-91CB-C110570FA45C}">
      <dsp:nvSpPr>
        <dsp:cNvPr id="0" name=""/>
        <dsp:cNvSpPr/>
      </dsp:nvSpPr>
      <dsp:spPr>
        <a:xfrm>
          <a:off x="3876786" y="1340370"/>
          <a:ext cx="2152426" cy="8609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Convert to JSON (.GMF) </a:t>
          </a:r>
        </a:p>
      </dsp:txBody>
      <dsp:txXfrm>
        <a:off x="4307271" y="1340370"/>
        <a:ext cx="1291456" cy="860970"/>
      </dsp:txXfrm>
    </dsp:sp>
    <dsp:sp modelId="{590D6E2C-B10A-4DE4-9F87-948A459488FF}">
      <dsp:nvSpPr>
        <dsp:cNvPr id="0" name=""/>
        <dsp:cNvSpPr/>
      </dsp:nvSpPr>
      <dsp:spPr>
        <a:xfrm>
          <a:off x="5813970" y="1340370"/>
          <a:ext cx="2152426" cy="8609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Interpret JSON and produce a model (Python)</a:t>
          </a:r>
        </a:p>
      </dsp:txBody>
      <dsp:txXfrm>
        <a:off x="6244455" y="1340370"/>
        <a:ext cx="1291456" cy="860970"/>
      </dsp:txXfrm>
    </dsp:sp>
    <dsp:sp modelId="{8BF6F8C6-BC88-48E9-A761-D5AC13D09294}">
      <dsp:nvSpPr>
        <dsp:cNvPr id="0" name=""/>
        <dsp:cNvSpPr/>
      </dsp:nvSpPr>
      <dsp:spPr>
        <a:xfrm>
          <a:off x="7751154" y="1340370"/>
          <a:ext cx="2152426" cy="8609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Insert model into </a:t>
          </a:r>
          <a:r>
            <a:rPr lang="en-US" sz="1600" kern="1200" dirty="0" err="1"/>
            <a:t>Jupyter</a:t>
          </a:r>
          <a:r>
            <a:rPr lang="en-US" sz="1600" kern="1200" dirty="0"/>
            <a:t> Notebook page</a:t>
          </a:r>
        </a:p>
      </dsp:txBody>
      <dsp:txXfrm>
        <a:off x="8181639" y="1340370"/>
        <a:ext cx="1291456" cy="8609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210EC-EA3D-485E-A90D-15262042C155}">
      <dsp:nvSpPr>
        <dsp:cNvPr id="0" name=""/>
        <dsp:cNvSpPr/>
      </dsp:nvSpPr>
      <dsp:spPr>
        <a:xfrm>
          <a:off x="5450" y="893179"/>
          <a:ext cx="2796044" cy="1118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UI</a:t>
          </a:r>
        </a:p>
      </dsp:txBody>
      <dsp:txXfrm>
        <a:off x="564659" y="893179"/>
        <a:ext cx="1677627" cy="1118417"/>
      </dsp:txXfrm>
    </dsp:sp>
    <dsp:sp modelId="{A613162E-3433-49BC-B323-C2ADE5F528D6}">
      <dsp:nvSpPr>
        <dsp:cNvPr id="0" name=""/>
        <dsp:cNvSpPr/>
      </dsp:nvSpPr>
      <dsp:spPr>
        <a:xfrm>
          <a:off x="2438009" y="988244"/>
          <a:ext cx="2320717" cy="9282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Spreadsheet</a:t>
          </a:r>
        </a:p>
      </dsp:txBody>
      <dsp:txXfrm>
        <a:off x="2902152" y="988244"/>
        <a:ext cx="1392431" cy="928286"/>
      </dsp:txXfrm>
    </dsp:sp>
    <dsp:sp modelId="{6AA39CFB-FEED-4050-9DB0-7FBF7411634A}">
      <dsp:nvSpPr>
        <dsp:cNvPr id="0" name=""/>
        <dsp:cNvSpPr/>
      </dsp:nvSpPr>
      <dsp:spPr>
        <a:xfrm>
          <a:off x="4433825" y="988244"/>
          <a:ext cx="2320717" cy="9282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React, Angular, </a:t>
          </a:r>
          <a:r>
            <a:rPr lang="en-US" sz="2100" kern="1200" dirty="0" err="1"/>
            <a:t>Vue</a:t>
          </a:r>
        </a:p>
      </dsp:txBody>
      <dsp:txXfrm>
        <a:off x="4897968" y="988244"/>
        <a:ext cx="1392431" cy="928286"/>
      </dsp:txXfrm>
    </dsp:sp>
    <dsp:sp modelId="{6AA06469-06A8-4551-B437-E535E7195C61}">
      <dsp:nvSpPr>
        <dsp:cNvPr id="0" name=""/>
        <dsp:cNvSpPr/>
      </dsp:nvSpPr>
      <dsp:spPr>
        <a:xfrm>
          <a:off x="6429642" y="988244"/>
          <a:ext cx="2320717" cy="9282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mxgraph</a:t>
          </a:r>
        </a:p>
      </dsp:txBody>
      <dsp:txXfrm>
        <a:off x="6893785" y="988244"/>
        <a:ext cx="1392431" cy="928286"/>
      </dsp:txXfrm>
    </dsp:sp>
    <dsp:sp modelId="{1BBCD635-7446-4FCE-9A17-A2FCA5EC39CF}">
      <dsp:nvSpPr>
        <dsp:cNvPr id="0" name=""/>
        <dsp:cNvSpPr/>
      </dsp:nvSpPr>
      <dsp:spPr>
        <a:xfrm>
          <a:off x="5450" y="2168175"/>
          <a:ext cx="2796044" cy="1118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Logic</a:t>
          </a:r>
        </a:p>
      </dsp:txBody>
      <dsp:txXfrm>
        <a:off x="564659" y="2168175"/>
        <a:ext cx="1677627" cy="1118417"/>
      </dsp:txXfrm>
    </dsp:sp>
    <dsp:sp modelId="{09240A4C-4B42-43DF-A6AB-5624176927CE}">
      <dsp:nvSpPr>
        <dsp:cNvPr id="0" name=""/>
        <dsp:cNvSpPr/>
      </dsp:nvSpPr>
      <dsp:spPr>
        <a:xfrm>
          <a:off x="2438009" y="2263241"/>
          <a:ext cx="2320717" cy="9282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NodeJS</a:t>
          </a:r>
        </a:p>
      </dsp:txBody>
      <dsp:txXfrm>
        <a:off x="2902152" y="2263241"/>
        <a:ext cx="1392431" cy="928286"/>
      </dsp:txXfrm>
    </dsp:sp>
    <dsp:sp modelId="{8F6AE747-3E35-4019-AE23-7754781F609B}">
      <dsp:nvSpPr>
        <dsp:cNvPr id="0" name=""/>
        <dsp:cNvSpPr/>
      </dsp:nvSpPr>
      <dsp:spPr>
        <a:xfrm>
          <a:off x="4433825" y="2263241"/>
          <a:ext cx="2320717" cy="9282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VSCode</a:t>
          </a:r>
          <a:r>
            <a:rPr lang="en-US" sz="2100" kern="1200" dirty="0"/>
            <a:t> Extension</a:t>
          </a:r>
        </a:p>
      </dsp:txBody>
      <dsp:txXfrm>
        <a:off x="4897968" y="2263241"/>
        <a:ext cx="1392431" cy="928286"/>
      </dsp:txXfrm>
    </dsp:sp>
    <dsp:sp modelId="{CA018850-AB40-4F1B-B608-A4958FE661A4}">
      <dsp:nvSpPr>
        <dsp:cNvPr id="0" name=""/>
        <dsp:cNvSpPr/>
      </dsp:nvSpPr>
      <dsp:spPr>
        <a:xfrm>
          <a:off x="6429642" y="2263241"/>
          <a:ext cx="2320717" cy="9282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Code Generator Modules</a:t>
          </a:r>
        </a:p>
      </dsp:txBody>
      <dsp:txXfrm>
        <a:off x="6893785" y="2263241"/>
        <a:ext cx="1392431" cy="928286"/>
      </dsp:txXfrm>
    </dsp:sp>
    <dsp:sp modelId="{AB156ECA-764B-48C5-A143-5F12E8B2BF6F}">
      <dsp:nvSpPr>
        <dsp:cNvPr id="0" name=""/>
        <dsp:cNvSpPr/>
      </dsp:nvSpPr>
      <dsp:spPr>
        <a:xfrm>
          <a:off x="5450" y="3443171"/>
          <a:ext cx="2796044" cy="1118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Output</a:t>
          </a:r>
        </a:p>
      </dsp:txBody>
      <dsp:txXfrm>
        <a:off x="564659" y="3443171"/>
        <a:ext cx="1677627" cy="1118417"/>
      </dsp:txXfrm>
    </dsp:sp>
    <dsp:sp modelId="{5995214A-4B02-4381-9133-8A5D07418626}">
      <dsp:nvSpPr>
        <dsp:cNvPr id="0" name=""/>
        <dsp:cNvSpPr/>
      </dsp:nvSpPr>
      <dsp:spPr>
        <a:xfrm>
          <a:off x="2438009" y="3538237"/>
          <a:ext cx="2320717" cy="9282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Jupyter</a:t>
          </a:r>
          <a:r>
            <a:rPr lang="en-US" sz="2100" kern="1200" dirty="0"/>
            <a:t> Notebook Page</a:t>
          </a:r>
        </a:p>
      </dsp:txBody>
      <dsp:txXfrm>
        <a:off x="2902152" y="3538237"/>
        <a:ext cx="1392431" cy="928286"/>
      </dsp:txXfrm>
    </dsp:sp>
    <dsp:sp modelId="{DEE9FE3C-455F-4F0E-9FC4-85A33C161CC0}">
      <dsp:nvSpPr>
        <dsp:cNvPr id="0" name=""/>
        <dsp:cNvSpPr/>
      </dsp:nvSpPr>
      <dsp:spPr>
        <a:xfrm>
          <a:off x="4433825" y="3538237"/>
          <a:ext cx="2320717" cy="9282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Python Model</a:t>
          </a:r>
        </a:p>
      </dsp:txBody>
      <dsp:txXfrm>
        <a:off x="4897968" y="3538237"/>
        <a:ext cx="1392431" cy="928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oscillator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project proposal: Model-to-code generator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7F533-DCCF-42F4-AA8C-62CAE3F3F57F}"/>
              </a:ext>
            </a:extLst>
          </p:cNvPr>
          <p:cNvSpPr txBox="1"/>
          <p:nvPr/>
        </p:nvSpPr>
        <p:spPr>
          <a:xfrm>
            <a:off x="8836323" y="5867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Gene </a:t>
            </a:r>
            <a:r>
              <a:rPr lang="en-US" dirty="0" err="1"/>
              <a:t>Olafsen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2319BB4-6E4D-4ED3-92D0-5E5AC4C3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585" y="26593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B5D3-D89E-4ADA-BC63-F2603AB6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the shelf</a:t>
            </a:r>
          </a:p>
        </p:txBody>
      </p:sp>
      <p:pic>
        <p:nvPicPr>
          <p:cNvPr id="4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E90DA9E3-0C9C-40A3-93F1-E3391E588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898" y="2098811"/>
            <a:ext cx="6629219" cy="371367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39B5579-A727-4E88-9F60-22E3FE2E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568" y="3218949"/>
            <a:ext cx="2743200" cy="148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7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23D6-7743-42F3-930D-47DE8817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down selection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BC7FB4-7E19-478D-911F-EB7F4B088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195" y="1894292"/>
            <a:ext cx="4970432" cy="478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4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3BF8-1AE2-41B1-93C8-34C03422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per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855A-808A-441E-9D66-F191D3CA0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Keeping it simple</a:t>
            </a:r>
          </a:p>
          <a:p>
            <a:r>
              <a:rPr lang="en-US" dirty="0"/>
              <a:t>A spreadsheet offers a convenient user interface, especially if you limit yourself to defining a layer per row.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1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C445-777B-4CE3-889A-D733BA31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to model file transformation</a:t>
            </a:r>
          </a:p>
        </p:txBody>
      </p:sp>
      <p:graphicFrame>
        <p:nvGraphicFramePr>
          <p:cNvPr id="7" name="Diagram 4">
            <a:extLst>
              <a:ext uri="{FF2B5EF4-FFF2-40B4-BE49-F238E27FC236}">
                <a16:creationId xmlns:a16="http://schemas.microsoft.com/office/drawing/2014/main" id="{FD8FA999-B4D7-4BB7-81CD-1E52D6FA5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742965"/>
              </p:ext>
            </p:extLst>
          </p:nvPr>
        </p:nvGraphicFramePr>
        <p:xfrm>
          <a:off x="1285186" y="2393261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53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A8E8-45F7-482F-A8CB-40B14616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definition to model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A872F-93F9-410A-9FAC-72CB7A23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are a number of possible render formats: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(Raw)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(Layers)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Keras</a:t>
            </a:r>
          </a:p>
          <a:p>
            <a:pPr lvl="1"/>
            <a:r>
              <a:rPr lang="en-US" dirty="0"/>
              <a:t>CNTK</a:t>
            </a:r>
          </a:p>
          <a:p>
            <a:pPr lvl="1"/>
            <a:r>
              <a:rPr lang="en-US" dirty="0" err="1"/>
              <a:t>PyTorch</a:t>
            </a:r>
          </a:p>
          <a:p>
            <a:pPr lvl="1"/>
            <a:r>
              <a:rPr lang="en-US" dirty="0"/>
              <a:t>Straight-up Python</a:t>
            </a:r>
          </a:p>
        </p:txBody>
      </p:sp>
    </p:spTree>
    <p:extLst>
      <p:ext uri="{BB962C8B-B14F-4D97-AF65-F5344CB8AC3E}">
        <p14:creationId xmlns:p14="http://schemas.microsoft.com/office/powerpoint/2010/main" val="87647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AE4F-EBA6-4BB9-8E1A-29F1A893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the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6423-DECA-4FCF-AF9B-74E59B59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 (modules) can be created to render model output to any number of formats.</a:t>
            </a:r>
          </a:p>
        </p:txBody>
      </p:sp>
    </p:spTree>
    <p:extLst>
      <p:ext uri="{BB962C8B-B14F-4D97-AF65-F5344CB8AC3E}">
        <p14:creationId xmlns:p14="http://schemas.microsoft.com/office/powerpoint/2010/main" val="292718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9285-F0E0-44AA-91F0-84A92E6F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6E8E-ABD9-4C25-9616-60506163F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Languages that are most compatible with JSON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Typescript (strong typing)</a:t>
            </a:r>
          </a:p>
          <a:p>
            <a:r>
              <a:rPr lang="en-US" dirty="0"/>
              <a:t>Cross-platform runtime for code</a:t>
            </a:r>
          </a:p>
          <a:p>
            <a:pPr lvl="1"/>
            <a:r>
              <a:rPr lang="en-US" dirty="0"/>
              <a:t>NodeJS</a:t>
            </a:r>
          </a:p>
          <a:p>
            <a:r>
              <a:rPr lang="en-US" dirty="0"/>
              <a:t>Libraries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package manager for JavaScript libraries (bundled with NodeJS)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BE5C-E259-415C-B82A-0B44BD43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EF73-B7EE-4EA3-BF02-1B6780CC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First cut of the code written in Typescript utilizing the free/cross-platform </a:t>
            </a:r>
            <a:r>
              <a:rPr lang="en-US" dirty="0" err="1"/>
              <a:t>VSCode</a:t>
            </a:r>
            <a:r>
              <a:rPr lang="en-US" dirty="0"/>
              <a:t> environment.</a:t>
            </a:r>
          </a:p>
          <a:p>
            <a:r>
              <a:rPr lang="en-US" dirty="0" err="1"/>
              <a:t>VSCode</a:t>
            </a:r>
            <a:r>
              <a:rPr lang="en-US" dirty="0"/>
              <a:t> runs on a (local) NodeJS server.</a:t>
            </a:r>
          </a:p>
        </p:txBody>
      </p:sp>
    </p:spTree>
    <p:extLst>
      <p:ext uri="{BB962C8B-B14F-4D97-AF65-F5344CB8AC3E}">
        <p14:creationId xmlns:p14="http://schemas.microsoft.com/office/powerpoint/2010/main" val="910794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170A-C804-4443-B6C6-9541D2CF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definition file to model code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28EC3B6-7E4E-4B98-9E5A-9A66901B23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708678"/>
              </p:ext>
            </p:extLst>
          </p:nvPr>
        </p:nvGraphicFramePr>
        <p:xfrm>
          <a:off x="1285185" y="2393260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10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AA4A-6253-4A23-A6C0-CD022F12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is essential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2CC9-70DB-42C2-8E39-5DAB5C25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44747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Evaluating and documenting each model's performance is an essential part of the machine learning process.</a:t>
            </a:r>
          </a:p>
          <a:p>
            <a:r>
              <a:rPr lang="en-US" dirty="0" err="1"/>
              <a:t>Jupyter</a:t>
            </a:r>
            <a:r>
              <a:rPr lang="en-US" dirty="0"/>
              <a:t> Notebooks are a convenient way to accomplish this task.</a:t>
            </a:r>
          </a:p>
        </p:txBody>
      </p:sp>
      <p:pic>
        <p:nvPicPr>
          <p:cNvPr id="4" name="Picture 4" descr="A picture containing floor&#10;&#10;Description generated with high confidence">
            <a:extLst>
              <a:ext uri="{FF2B5EF4-FFF2-40B4-BE49-F238E27FC236}">
                <a16:creationId xmlns:a16="http://schemas.microsoft.com/office/drawing/2014/main" id="{9E1EA441-B4D1-4338-B5B6-89A72DBB3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629" y="2104306"/>
            <a:ext cx="2863610" cy="36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2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BF20-78EA-476C-9477-56D78C58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45B452B7-421F-4FE8-B888-51F9CC75C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35687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750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075F-621D-4777-B2EB-7EB4805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connection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150827-A43C-40C2-B94F-8B5FE83B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419" y="1751162"/>
            <a:ext cx="4051539" cy="46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5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16EA-0E4C-4318-B02D-DF8EB43F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notebook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AF3F-F2E1-4436-AD2B-0534FC7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Conveniently, the </a:t>
            </a:r>
            <a:r>
              <a:rPr lang="en-US" dirty="0" err="1"/>
              <a:t>Jupyter</a:t>
            </a:r>
            <a:r>
              <a:rPr lang="en-US" dirty="0"/>
              <a:t> Notebook file format is JSON.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8F167AD-C492-46D6-A0FE-B9D97AB038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611302"/>
              </p:ext>
            </p:extLst>
          </p:nvPr>
        </p:nvGraphicFramePr>
        <p:xfrm>
          <a:off x="1285185" y="2393260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43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4130-B854-4A53-9941-5EF92285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definition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DD8C-BDCE-4AFE-9B2C-670325D6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JSON: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344E3-7708-4EAB-B0BB-6BF4A94A2A10}"/>
              </a:ext>
            </a:extLst>
          </p:cNvPr>
          <p:cNvSpPr txBox="1"/>
          <p:nvPr/>
        </p:nvSpPr>
        <p:spPr>
          <a:xfrm>
            <a:off x="3674851" y="1841740"/>
            <a:ext cx="5748068" cy="480131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sample_gmf</a:t>
            </a:r>
            <a:r>
              <a:rPr lang="en-US" dirty="0"/>
              <a:t> = { </a:t>
            </a:r>
            <a:endParaRPr lang="en-US"/>
          </a:p>
          <a:p>
            <a:r>
              <a:rPr lang="en-US" dirty="0"/>
              <a:t>  "header": { </a:t>
            </a:r>
            <a:endParaRPr lang="en-US"/>
          </a:p>
          <a:p>
            <a:r>
              <a:rPr lang="en-US" dirty="0"/>
              <a:t>    "name": "model for iris dataset", </a:t>
            </a:r>
            <a:endParaRPr lang="en-US"/>
          </a:p>
          <a:p>
            <a:r>
              <a:rPr lang="en-US" dirty="0"/>
              <a:t>    "purpose": "test of the model definition", </a:t>
            </a:r>
            <a:endParaRPr lang="en-US"/>
          </a:p>
          <a:p>
            <a:r>
              <a:rPr lang="en-US" dirty="0"/>
              <a:t>    "output": "tensorflow-layers" </a:t>
            </a:r>
            <a:endParaRPr lang="en-US"/>
          </a:p>
          <a:p>
            <a:r>
              <a:rPr lang="en-US" dirty="0"/>
              <a:t>  }, </a:t>
            </a:r>
            <a:endParaRPr lang="en-US"/>
          </a:p>
          <a:p>
            <a:r>
              <a:rPr lang="en-US" dirty="0"/>
              <a:t>  "experiments": { </a:t>
            </a:r>
            <a:endParaRPr lang="en-US"/>
          </a:p>
          <a:p>
            <a:r>
              <a:rPr lang="en-US" dirty="0"/>
              <a:t>    "experiment":{ </a:t>
            </a:r>
            <a:endParaRPr lang="en-US"/>
          </a:p>
          <a:p>
            <a:r>
              <a:rPr lang="en-US" dirty="0"/>
              <a:t>      "purpose":"push sample code to jupyter notebook",</a:t>
            </a:r>
            <a:endParaRPr lang="en-US"/>
          </a:p>
          <a:p>
            <a:r>
              <a:rPr lang="en-US" dirty="0"/>
              <a:t>      "modeldef": {</a:t>
            </a:r>
            <a:endParaRPr lang="en-US"/>
          </a:p>
          <a:p>
            <a:r>
              <a:rPr lang="en-US" dirty="0"/>
              <a:t>        "layer": { "inputsize": 40, "activation":"relu"},</a:t>
            </a:r>
            <a:endParaRPr lang="en-US"/>
          </a:p>
          <a:p>
            <a:r>
              <a:rPr lang="en-US" dirty="0"/>
              <a:t>        "layer": { "inputsize": 20, "activation":"relu"}</a:t>
            </a:r>
            <a:endParaRPr lang="en-US"/>
          </a:p>
          <a:p>
            <a:r>
              <a:rPr lang="en-US" dirty="0"/>
              <a:t>        }</a:t>
            </a:r>
            <a:endParaRPr lang="en-US"/>
          </a:p>
          <a:p>
            <a:r>
              <a:rPr lang="en-US" dirty="0"/>
              <a:t>      }</a:t>
            </a:r>
            <a:endParaRPr lang="en-US"/>
          </a:p>
          <a:p>
            <a:r>
              <a:rPr lang="en-US" dirty="0"/>
              <a:t>    }</a:t>
            </a:r>
            <a:endParaRPr lang="en-US"/>
          </a:p>
          <a:p>
            <a:r>
              <a:rPr lang="en-US" dirty="0"/>
              <a:t>  }</a:t>
            </a:r>
            <a:endParaRPr lang="en-US"/>
          </a:p>
          <a:p>
            <a:r>
              <a:rPr lang="en-US" dirty="0"/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08481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159E-F6F5-4004-B08A-F60ABBF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7B565-86DE-425C-B56C-F9A119D1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Mxgraph</a:t>
            </a:r>
            <a:r>
              <a:rPr lang="en-US" dirty="0"/>
              <a:t>:</a:t>
            </a:r>
          </a:p>
        </p:txBody>
      </p:sp>
      <p:pic>
        <p:nvPicPr>
          <p:cNvPr id="4" name="Picture 4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C784CF68-BCD5-45D2-9E03-3FE2BDC0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68" y="1732061"/>
            <a:ext cx="5877463" cy="483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2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3290-3399-48A2-805E-0753BE7A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Stack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5C5935A0-919D-4A03-AB94-0D8B3B5FE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273712"/>
              </p:ext>
            </p:extLst>
          </p:nvPr>
        </p:nvGraphicFramePr>
        <p:xfrm>
          <a:off x="1653397" y="1226389"/>
          <a:ext cx="8755810" cy="5454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2591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7C4F-D33F-46E1-B850-0BF98E31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machine (learning)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AB96E-CBD7-4F39-B238-D622C037F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94581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EMS VS3</a:t>
            </a:r>
          </a:p>
          <a:p>
            <a:r>
              <a:rPr lang="en-US" dirty="0"/>
              <a:t>Voltage Controlled </a:t>
            </a:r>
            <a:r>
              <a:rPr lang="en-US" u="sng" dirty="0"/>
              <a:t>Oscillators</a:t>
            </a:r>
          </a:p>
          <a:p>
            <a:r>
              <a:rPr lang="en-US" dirty="0"/>
              <a:t>Used on Pink Floyd's: "Welcome to the Machine"</a:t>
            </a:r>
            <a:endParaRPr lang="en-US" u="sng" dirty="0"/>
          </a:p>
        </p:txBody>
      </p:sp>
      <p:pic>
        <p:nvPicPr>
          <p:cNvPr id="6" name="Picture 6" descr="A close up of a stove&#10;&#10;Description generated with high confidence">
            <a:extLst>
              <a:ext uri="{FF2B5EF4-FFF2-40B4-BE49-F238E27FC236}">
                <a16:creationId xmlns:a16="http://schemas.microsoft.com/office/drawing/2014/main" id="{17A3BDBC-4FEE-43B4-BE9B-C3246B4B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37" y="1677569"/>
            <a:ext cx="4208971" cy="47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8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6E13-448F-440F-9208-7F3FBB3C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369A7-451A-44F4-9B17-926F307E6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Define the problem</a:t>
            </a:r>
          </a:p>
          <a:p>
            <a:r>
              <a:rPr lang="en-US" dirty="0"/>
              <a:t>Acquire the data</a:t>
            </a:r>
          </a:p>
          <a:p>
            <a:r>
              <a:rPr lang="en-US" dirty="0"/>
              <a:t>Select an ML technique</a:t>
            </a:r>
          </a:p>
          <a:p>
            <a:r>
              <a:rPr lang="en-US" dirty="0"/>
              <a:t>Build a model</a:t>
            </a:r>
          </a:p>
          <a:p>
            <a:r>
              <a:rPr lang="en-US" dirty="0"/>
              <a:t>Train the model</a:t>
            </a:r>
          </a:p>
          <a:p>
            <a:r>
              <a:rPr lang="en-US" dirty="0"/>
              <a:t>Evaluate model performance</a:t>
            </a:r>
          </a:p>
          <a:p>
            <a:r>
              <a:rPr lang="en-US" dirty="0"/>
              <a:t>Repeat!</a:t>
            </a:r>
          </a:p>
          <a:p>
            <a:endParaRPr lang="en-US" dirty="0"/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6046C144-CD89-45D3-85EA-195C2ECC32F9}"/>
              </a:ext>
            </a:extLst>
          </p:cNvPr>
          <p:cNvSpPr/>
          <p:nvPr/>
        </p:nvSpPr>
        <p:spPr>
          <a:xfrm rot="16260000" flipV="1">
            <a:off x="172397" y="4598963"/>
            <a:ext cx="1216152" cy="70621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B236-BFC0-46D9-A4CE-62306CFE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C00437F-8D69-4947-9268-54B40A13E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520" y="1888361"/>
            <a:ext cx="6333406" cy="41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3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BA3D-C04D-4B41-AAA8-FBC7A396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interchange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AE46-05E5-4DD6-A65E-82DE403F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Predictive Model Markup Language (PMML) is an XML-based predictive model interchange format.</a:t>
            </a:r>
          </a:p>
          <a:p>
            <a:pPr lvl="1"/>
            <a:r>
              <a:rPr lang="en-US" dirty="0"/>
              <a:t>Dr. Robert Lee Grossman, then the director of the National Center for Data Mining at the University of Illinois at Chicago. 1998</a:t>
            </a:r>
          </a:p>
          <a:p>
            <a:r>
              <a:rPr lang="en-US" dirty="0"/>
              <a:t>Open Neural Network Exchange (ONNX).</a:t>
            </a:r>
          </a:p>
          <a:p>
            <a:pPr lvl="1"/>
            <a:r>
              <a:rPr lang="en-US" dirty="0"/>
              <a:t>September 2017, Microsoft and Facebook</a:t>
            </a:r>
          </a:p>
          <a:p>
            <a:pPr lvl="1"/>
            <a:r>
              <a:rPr lang="en-US" dirty="0"/>
              <a:t>https://github.com/onnx/onnx</a:t>
            </a:r>
          </a:p>
        </p:txBody>
      </p:sp>
    </p:spTree>
    <p:extLst>
      <p:ext uri="{BB962C8B-B14F-4D97-AF65-F5344CB8AC3E}">
        <p14:creationId xmlns:p14="http://schemas.microsoft.com/office/powerpoint/2010/main" val="33140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643C-DBC4-478A-AC3E-2F26827D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80E9-303A-4072-AF2C-CD9EB92C2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JSON syntax is derived from JavaScript's object notation syntax:</a:t>
            </a:r>
          </a:p>
          <a:p>
            <a:pPr lvl="1"/>
            <a:r>
              <a:rPr lang="en-US" dirty="0"/>
              <a:t>Data is in name/value pairs</a:t>
            </a:r>
          </a:p>
          <a:p>
            <a:pPr lvl="1"/>
            <a:r>
              <a:rPr lang="en-US" dirty="0"/>
              <a:t>Data is separated by commas</a:t>
            </a:r>
          </a:p>
          <a:p>
            <a:pPr lvl="1"/>
            <a:r>
              <a:rPr lang="en-US" dirty="0"/>
              <a:t>Curly braces hold objects</a:t>
            </a:r>
          </a:p>
          <a:p>
            <a:pPr lvl="1"/>
            <a:r>
              <a:rPr lang="en-US" dirty="0"/>
              <a:t>Square brackets hold arrays</a:t>
            </a:r>
          </a:p>
          <a:p>
            <a:r>
              <a:rPr lang="en-US" dirty="0"/>
              <a:t>A relatively 'compact' format</a:t>
            </a:r>
          </a:p>
          <a:p>
            <a:r>
              <a:rPr lang="en-US" dirty="0"/>
              <a:t>Not XML?</a:t>
            </a:r>
          </a:p>
          <a:p>
            <a:pPr lvl="1"/>
            <a:r>
              <a:rPr lang="en-US" dirty="0"/>
              <a:t>Because it's 2018, check your calendar.</a:t>
            </a:r>
          </a:p>
        </p:txBody>
      </p:sp>
    </p:spTree>
    <p:extLst>
      <p:ext uri="{BB962C8B-B14F-4D97-AF65-F5344CB8AC3E}">
        <p14:creationId xmlns:p14="http://schemas.microsoft.com/office/powerpoint/2010/main" val="61302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5A58-BB3E-482B-83E2-61D6B443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3DCC-47A9-4802-8082-9FD2F802D28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 person = { "</a:t>
            </a:r>
            <a:r>
              <a:rPr lang="en-US" dirty="0" err="1"/>
              <a:t>name":"John</a:t>
            </a:r>
            <a:r>
              <a:rPr lang="en-US" dirty="0"/>
              <a:t>", "age":31, "</a:t>
            </a:r>
            <a:r>
              <a:rPr lang="en-US" dirty="0" err="1"/>
              <a:t>city":"New</a:t>
            </a:r>
            <a:r>
              <a:rPr lang="en-US" dirty="0"/>
              <a:t> York",  "cars":[ "Ford", "BMW", "Fiat" ] };</a:t>
            </a:r>
          </a:p>
          <a:p>
            <a:endParaRPr lang="en-US" dirty="0"/>
          </a:p>
          <a:p>
            <a:r>
              <a:rPr lang="en-US" dirty="0"/>
              <a:t>Var layer1 = {"name":"Hidden1", "activation":"</a:t>
            </a:r>
            <a:r>
              <a:rPr lang="en-US" dirty="0" err="1"/>
              <a:t>relu</a:t>
            </a:r>
            <a:r>
              <a:rPr lang="en-US" dirty="0"/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24506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120F-4BC5-4E48-9332-91639DB8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.GMD File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0815-8831-4C68-9B9A-2606EFAB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</a:t>
            </a:r>
            <a:r>
              <a:rPr lang="en-US" dirty="0" err="1"/>
              <a:t>Gene"ric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5771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A8C7-93EF-4956-A11D-A8C328AF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the model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CE42-A761-4DFA-B537-1D1C9EF8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Custom user interface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 err="1"/>
              <a:t>Vue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5CF789F-AD42-453B-8FF6-DE7F847A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08" y="2245923"/>
            <a:ext cx="6088991" cy="40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37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Circuit</vt:lpstr>
      <vt:lpstr>oscillator</vt:lpstr>
      <vt:lpstr>simple</vt:lpstr>
      <vt:lpstr>Learning: machine learning</vt:lpstr>
      <vt:lpstr>What is a model?</vt:lpstr>
      <vt:lpstr>Model interchange standards</vt:lpstr>
      <vt:lpstr>Define your own</vt:lpstr>
      <vt:lpstr>Sample json</vt:lpstr>
      <vt:lpstr>.GMD File </vt:lpstr>
      <vt:lpstr>capture the model details</vt:lpstr>
      <vt:lpstr>Off the shelf</vt:lpstr>
      <vt:lpstr>Drop down selection</vt:lpstr>
      <vt:lpstr>layer per row</vt:lpstr>
      <vt:lpstr>Spreadsheet to model file transformation</vt:lpstr>
      <vt:lpstr>Model definition to model code</vt:lpstr>
      <vt:lpstr>Abstract the generation</vt:lpstr>
      <vt:lpstr>Code Generation options</vt:lpstr>
      <vt:lpstr>Suggestion</vt:lpstr>
      <vt:lpstr>Model definition file to model code</vt:lpstr>
      <vt:lpstr>Experimentation is essential</vt:lpstr>
      <vt:lpstr>Jupyter connection</vt:lpstr>
      <vt:lpstr>Produce a notebook page</vt:lpstr>
      <vt:lpstr>Model definition sample</vt:lpstr>
      <vt:lpstr>possible Front-end</vt:lpstr>
      <vt:lpstr>Software Stack</vt:lpstr>
      <vt:lpstr>Welcome to the machine (learning)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</cp:revision>
  <dcterms:created xsi:type="dcterms:W3CDTF">2014-08-26T23:43:54Z</dcterms:created>
  <dcterms:modified xsi:type="dcterms:W3CDTF">2018-05-09T01:56:13Z</dcterms:modified>
</cp:coreProperties>
</file>