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9" r:id="rId4"/>
    <p:sldId id="258" r:id="rId5"/>
    <p:sldId id="261" r:id="rId6"/>
    <p:sldId id="260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gene.olafsen@strattonassociates.com" TargetMode="External"/><Relationship Id="rId2" Type="http://schemas.openxmlformats.org/officeDocument/2006/relationships/hyperlink" Target="mailto:Engineering@strattonassociates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Metrowest developers</a:t>
            </a:r>
            <a:br>
              <a:rPr lang="en-US" dirty="0"/>
            </a:br>
            <a:r>
              <a:rPr lang="en-US" dirty="0"/>
              <a:t>machine learning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Welcome</a:t>
            </a:r>
          </a:p>
          <a:p>
            <a:endParaRPr lang="en-US" dirty="0"/>
          </a:p>
          <a:p>
            <a:r>
              <a:rPr lang="en-US" dirty="0"/>
              <a:t>January 17th 2018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4425-1854-4B45-B5B3-AD837C24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only machine learning group...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F8D71-F187-4F1C-B030-7620B8FE2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That meets every other week!</a:t>
            </a:r>
          </a:p>
        </p:txBody>
      </p:sp>
    </p:spTree>
    <p:extLst>
      <p:ext uri="{BB962C8B-B14F-4D97-AF65-F5344CB8AC3E}">
        <p14:creationId xmlns:p14="http://schemas.microsoft.com/office/powerpoint/2010/main" val="82612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415F-FB26-435A-B35A-FF081AE4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8C66E-93C9-41F1-933E-8236925D9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Fundamentals – Toolkit, Language, Platform Agnostic</a:t>
            </a:r>
          </a:p>
          <a:p>
            <a:pPr lvl="1"/>
            <a:r>
              <a:rPr lang="en-US" dirty="0"/>
              <a:t>Data: Acquisition, Analysis, Conditioning, Visualization</a:t>
            </a:r>
          </a:p>
          <a:p>
            <a:pPr lvl="1"/>
            <a:r>
              <a:rPr lang="en-US" dirty="0"/>
              <a:t>Training: Set Separation, Model Selection, Validation</a:t>
            </a:r>
          </a:p>
          <a:p>
            <a:pPr lvl="1"/>
            <a:r>
              <a:rPr lang="en-US" dirty="0"/>
              <a:t>Production: Pipeline, Deployment</a:t>
            </a:r>
          </a:p>
          <a:p>
            <a:r>
              <a:rPr lang="en-US" dirty="0"/>
              <a:t>Hello business, this is Machine Learning calling...</a:t>
            </a:r>
          </a:p>
          <a:p>
            <a:r>
              <a:rPr lang="en-US" dirty="0"/>
              <a:t>Hands-On Machine Learning with </a:t>
            </a:r>
            <a:r>
              <a:rPr lang="en-US" dirty="0" err="1"/>
              <a:t>Scikit</a:t>
            </a:r>
            <a:r>
              <a:rPr lang="en-US" dirty="0"/>
              <a:t>-Learn &amp; </a:t>
            </a:r>
            <a:r>
              <a:rPr lang="en-US" dirty="0" err="1"/>
              <a:t>Tensorflow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6281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9ECA-58A4-4213-BFD3-211A8560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CFF74-F646-4673-97A6-C3DEB047C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Contribute</a:t>
            </a:r>
          </a:p>
          <a:p>
            <a:pPr lvl="1"/>
            <a:r>
              <a:rPr lang="en-US" dirty="0"/>
              <a:t>$10 provides continued access to the venue and allows access to larger rooms</a:t>
            </a:r>
          </a:p>
          <a:p>
            <a:r>
              <a:rPr lang="en-US" dirty="0"/>
              <a:t>Cancelled meeting due to weather</a:t>
            </a:r>
          </a:p>
          <a:p>
            <a:pPr lvl="1"/>
            <a:r>
              <a:rPr lang="en-US" dirty="0"/>
              <a:t>Plymouth Church weather close announcements on channel 5 (WCVB)</a:t>
            </a:r>
          </a:p>
          <a:p>
            <a:pPr lvl="1"/>
            <a:r>
              <a:rPr lang="en-US" dirty="0"/>
              <a:t>A post to the meeting announcement will announce a weather-related cancellation</a:t>
            </a:r>
          </a:p>
          <a:p>
            <a:r>
              <a:rPr lang="en-US" dirty="0"/>
              <a:t>Future Dates:</a:t>
            </a:r>
          </a:p>
          <a:p>
            <a:pPr lvl="1"/>
            <a:r>
              <a:rPr lang="en-US" dirty="0"/>
              <a:t>January 31st</a:t>
            </a:r>
          </a:p>
          <a:p>
            <a:pPr lvl="1"/>
            <a:r>
              <a:rPr lang="en-US" dirty="0"/>
              <a:t>TUESDAY February 13th</a:t>
            </a:r>
          </a:p>
        </p:txBody>
      </p:sp>
    </p:spTree>
    <p:extLst>
      <p:ext uri="{BB962C8B-B14F-4D97-AF65-F5344CB8AC3E}">
        <p14:creationId xmlns:p14="http://schemas.microsoft.com/office/powerpoint/2010/main" val="5952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4CF6-3B7C-419F-9C6C-E5986C91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94AF0-B7F1-41DE-85AE-521141E38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Meetup messaging forwards to registered email address</a:t>
            </a:r>
          </a:p>
          <a:p>
            <a:r>
              <a:rPr lang="en-US" dirty="0">
                <a:hlinkClick r:id="rId2"/>
              </a:rPr>
              <a:t>engineering@strattonassociates.com</a:t>
            </a:r>
            <a:r>
              <a:rPr lang="en-US" dirty="0"/>
              <a:t> (or </a:t>
            </a:r>
            <a:r>
              <a:rPr lang="en-US" dirty="0">
                <a:hlinkClick r:id="rId3"/>
              </a:rPr>
              <a:t>gene.olafsen@strattonassociates.com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941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FD17-67A2-4D3D-92EA-3F1B6A07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 Covered to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0C34C-09AC-4E33-989E-62265556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8"/>
            <a:ext cx="4616083" cy="354171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Introduction to Machine Learning</a:t>
            </a:r>
          </a:p>
          <a:p>
            <a:r>
              <a:rPr lang="en-US" dirty="0"/>
              <a:t>Classifiers</a:t>
            </a:r>
          </a:p>
          <a:p>
            <a:r>
              <a:rPr lang="en-US" dirty="0"/>
              <a:t>Data Conditioning</a:t>
            </a:r>
          </a:p>
          <a:p>
            <a:r>
              <a:rPr lang="en-US" dirty="0"/>
              <a:t>Ensemble Learning</a:t>
            </a:r>
          </a:p>
          <a:p>
            <a:r>
              <a:rPr lang="en-US" dirty="0"/>
              <a:t>Feature Extraction</a:t>
            </a:r>
          </a:p>
          <a:p>
            <a:r>
              <a:rPr lang="en-US" dirty="0"/>
              <a:t>Optimizing Pandas</a:t>
            </a:r>
          </a:p>
          <a:p>
            <a:r>
              <a:rPr lang="en-US" dirty="0"/>
              <a:t>Python for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09A1BE-98AB-47FD-8654-2CEB009AC384}"/>
              </a:ext>
            </a:extLst>
          </p:cNvPr>
          <p:cNvSpPr txBox="1">
            <a:spLocks/>
          </p:cNvSpPr>
          <p:nvPr/>
        </p:nvSpPr>
        <p:spPr>
          <a:xfrm>
            <a:off x="5756275" y="2249488"/>
            <a:ext cx="4616450" cy="422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Introduction to Python</a:t>
            </a:r>
          </a:p>
          <a:p>
            <a:r>
              <a:rPr lang="en-US" dirty="0"/>
              <a:t>More Python</a:t>
            </a:r>
          </a:p>
          <a:p>
            <a:r>
              <a:rPr lang="en-US" dirty="0"/>
              <a:t>C++ Extension Module for Python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Decision Trees</a:t>
            </a:r>
          </a:p>
          <a:p>
            <a:r>
              <a:rPr lang="en-US" dirty="0"/>
              <a:t>Simple Linear Regression</a:t>
            </a:r>
          </a:p>
          <a:p>
            <a:r>
              <a:rPr lang="en-US" dirty="0"/>
              <a:t>Introduction to Microsoft Azure Machine Learning Workbench</a:t>
            </a:r>
          </a:p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63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7793C-981E-4324-9A54-88E90865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24EBC-4BE1-4B38-9322-B7A756EFB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 to </a:t>
            </a:r>
            <a:r>
              <a:rPr lang="en-US" dirty="0" err="1"/>
              <a:t>TensorFlow</a:t>
            </a:r>
            <a:r>
              <a:rPr lang="en-US" dirty="0"/>
              <a:t> continued...</a:t>
            </a:r>
          </a:p>
          <a:p>
            <a:r>
              <a:rPr lang="en-US" dirty="0"/>
              <a:t>Gradient Descent Review</a:t>
            </a:r>
          </a:p>
          <a:p>
            <a:r>
              <a:rPr lang="en-US" dirty="0"/>
              <a:t>Introduction to Natural Language Processing </a:t>
            </a:r>
          </a:p>
          <a:p>
            <a:r>
              <a:rPr lang="en-US" dirty="0"/>
              <a:t>MNIST with </a:t>
            </a:r>
            <a:r>
              <a:rPr lang="en-US" dirty="0" err="1"/>
              <a:t>TensorFlow</a:t>
            </a:r>
            <a:r>
              <a:rPr lang="en-US" dirty="0"/>
              <a:t> continued...</a:t>
            </a:r>
          </a:p>
        </p:txBody>
      </p:sp>
    </p:spTree>
    <p:extLst>
      <p:ext uri="{BB962C8B-B14F-4D97-AF65-F5344CB8AC3E}">
        <p14:creationId xmlns:p14="http://schemas.microsoft.com/office/powerpoint/2010/main" val="88814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Circuit</vt:lpstr>
      <vt:lpstr>Metrowest developers machine learning group</vt:lpstr>
      <vt:lpstr>The only machine learning group...</vt:lpstr>
      <vt:lpstr>Meeting Structure</vt:lpstr>
      <vt:lpstr>Housekeeping</vt:lpstr>
      <vt:lpstr>Communication</vt:lpstr>
      <vt:lpstr>Topics Covered to date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19</cp:revision>
  <dcterms:created xsi:type="dcterms:W3CDTF">2014-08-26T23:43:54Z</dcterms:created>
  <dcterms:modified xsi:type="dcterms:W3CDTF">2018-01-17T20:40:26Z</dcterms:modified>
</cp:coreProperties>
</file>