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5" r:id="rId8"/>
    <p:sldId id="263" r:id="rId9"/>
    <p:sldId id="264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AA8FBD-8D01-412B-A688-3C4230E63BB3}"/>
              </a:ext>
            </a:extLst>
          </p:cNvPr>
          <p:cNvSpPr txBox="1"/>
          <p:nvPr/>
        </p:nvSpPr>
        <p:spPr>
          <a:xfrm>
            <a:off x="9251879" y="59817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Gene </a:t>
            </a:r>
            <a:r>
              <a:rPr lang="en-US" dirty="0" err="1"/>
              <a:t>Olafsen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AC75A-F7A4-4FCB-8054-69ACE4952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CountVectorizer</a:t>
            </a:r>
            <a:r>
              <a:rPr lang="en-US" dirty="0"/>
              <a:t>                                SKL-FE3-5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F8ADA-5F28-478C-B745-993D4767C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Commonly used for text processing.</a:t>
            </a:r>
          </a:p>
          <a:p>
            <a:r>
              <a:rPr lang="en-US" dirty="0"/>
              <a:t>Vectorization the general process of turning a collection of text documents into numerical feature vectors.</a:t>
            </a:r>
          </a:p>
          <a:p>
            <a:r>
              <a:rPr lang="en-US" dirty="0"/>
              <a:t>Implements both tokenization and occurrence counting in a single class.</a:t>
            </a:r>
          </a:p>
        </p:txBody>
      </p:sp>
    </p:spTree>
    <p:extLst>
      <p:ext uri="{BB962C8B-B14F-4D97-AF65-F5344CB8AC3E}">
        <p14:creationId xmlns:p14="http://schemas.microsoft.com/office/powerpoint/2010/main" val="1576005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25EB8-77A4-47E7-B248-D5558A08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note...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7472C-5578-4F64-8EC3-439361DF9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Better data (quality or quantity) in most cases provides better outcomes than a fancy algorithm.</a:t>
            </a:r>
          </a:p>
        </p:txBody>
      </p:sp>
    </p:spTree>
    <p:extLst>
      <p:ext uri="{BB962C8B-B14F-4D97-AF65-F5344CB8AC3E}">
        <p14:creationId xmlns:p14="http://schemas.microsoft.com/office/powerpoint/2010/main" val="3518415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6E92-78A0-4E64-A47D-8E50EA5C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41BAF-9C9B-4912-B731-0BC8D2508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Features – the term that is commonly applied to describe the inputs of a machine learning system. ('labels' is the term to describe outputs)</a:t>
            </a:r>
          </a:p>
          <a:p>
            <a:r>
              <a:rPr lang="en-US" dirty="0"/>
              <a:t>Features are NOT necessarily the raw data that is collected for purposes of interpretation by the machine learning system</a:t>
            </a:r>
          </a:p>
          <a:p>
            <a:r>
              <a:rPr lang="en-US" dirty="0"/>
              <a:t>Feature Selection and Feature Extraction are commonly grouped under the subject heading of 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1238270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B5D59-4434-4053-9026-AC5F0903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006F5-ED63-46C9-90DC-A54FAD638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Feature Selection - filtering irrelevant or redundant features from the dataset. </a:t>
            </a:r>
          </a:p>
          <a:p>
            <a:r>
              <a:rPr lang="en-US" dirty="0"/>
              <a:t>Feature Extraction - creating a new, smaller set of features that stills captures useful information.</a:t>
            </a:r>
          </a:p>
          <a:p>
            <a:pPr lvl="1"/>
            <a:r>
              <a:rPr lang="en-US" dirty="0"/>
              <a:t>Images and Words are transformed into numerical features.</a:t>
            </a:r>
          </a:p>
        </p:txBody>
      </p:sp>
      <p:pic>
        <p:nvPicPr>
          <p:cNvPr id="4" name="Picture 4" descr="220px-Dream_Theater_-_Images_and_Words.jpg">
            <a:extLst>
              <a:ext uri="{FF2B5EF4-FFF2-40B4-BE49-F238E27FC236}">
                <a16:creationId xmlns:a16="http://schemas.microsoft.com/office/drawing/2014/main" id="{22CB664E-6AFE-40AB-B1DC-6E09F6851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175" y="4197350"/>
            <a:ext cx="2188784" cy="219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971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99781-1732-4656-A485-898F547B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2E7D7-3224-4903-81EB-285DDA3AB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Strives to maintain a description of the original data with sufficient accuracy while reducing the number of inputs to the model.</a:t>
            </a:r>
          </a:p>
          <a:p>
            <a:r>
              <a:rPr lang="en-US" dirty="0"/>
              <a:t>Feature extraction involves reducing the amount of resources required to describe a large set of data.</a:t>
            </a:r>
          </a:p>
          <a:p>
            <a:r>
              <a:rPr lang="en-US" dirty="0"/>
              <a:t>Some algorithms already have built-in feature extraction. </a:t>
            </a:r>
          </a:p>
          <a:p>
            <a:pPr lvl="1"/>
            <a:r>
              <a:rPr lang="en-US" dirty="0"/>
              <a:t>Deep Learning - extracts increasingly useful representations of the raw input data through each hidden neural layer. These are known as </a:t>
            </a:r>
            <a:r>
              <a:rPr lang="en-US" i="1" dirty="0"/>
              <a:t>Autoencoders</a:t>
            </a:r>
            <a:r>
              <a:rPr lang="en-US" dirty="0"/>
              <a:t>.</a:t>
            </a:r>
          </a:p>
        </p:txBody>
      </p:sp>
      <p:pic>
        <p:nvPicPr>
          <p:cNvPr id="4" name="Picture 4" descr="images.png">
            <a:extLst>
              <a:ext uri="{FF2B5EF4-FFF2-40B4-BE49-F238E27FC236}">
                <a16:creationId xmlns:a16="http://schemas.microsoft.com/office/drawing/2014/main" id="{5361195A-D855-4C28-8A1A-42D838A1E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057" y="4324350"/>
            <a:ext cx="1840137" cy="204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86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8B9C8-4FC8-4BF7-BB0A-499D36B2E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17742-3FA5-4E41-9CA9-02E15715F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Weather Data – What kind of feature extraction can you perform?  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5C854E5-EFA1-4D8B-9E41-0ED583752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810380"/>
              </p:ext>
            </p:extLst>
          </p:nvPr>
        </p:nvGraphicFramePr>
        <p:xfrm>
          <a:off x="2086675" y="3048000"/>
          <a:ext cx="8168640" cy="1854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728">
                  <a:extLst>
                    <a:ext uri="{9D8B030D-6E8A-4147-A177-3AD203B41FA5}">
                      <a16:colId xmlns:a16="http://schemas.microsoft.com/office/drawing/2014/main" val="1141845841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1089817341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2073685893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3841902555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2840439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Wind Mi/</a:t>
                      </a:r>
                      <a:r>
                        <a:rPr lang="en-US" dirty="0" err="1"/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Wind Km/</a:t>
                      </a:r>
                      <a:r>
                        <a:rPr lang="en-US" dirty="0" err="1"/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Rainfall Inches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Rainfall 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09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Atlanta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31687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Boston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28612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363959"/>
                  </a:ext>
                </a:extLst>
              </a:tr>
              <a:tr h="3708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Detroit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324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660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2B7F6-4FA1-4CB9-9C4C-C03334851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Mention in 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6298C-F19C-43AB-9005-7846F001F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Principal Component Analysis (PCA)</a:t>
            </a:r>
          </a:p>
          <a:p>
            <a:pPr lvl="1">
              <a:buFont typeface="Arial"/>
            </a:pPr>
            <a:r>
              <a:rPr lang="en-US" dirty="0"/>
              <a:t>An unsupervised algorithm that creates linear combinations of the original features. The new features are orthogonal, which means that they are uncorrelated.</a:t>
            </a:r>
          </a:p>
          <a:p>
            <a:r>
              <a:rPr lang="en-US" dirty="0"/>
              <a:t>Linear Discriminant Analysis (LDA)</a:t>
            </a:r>
          </a:p>
          <a:p>
            <a:pPr lvl="1"/>
            <a:r>
              <a:rPr lang="en-US" dirty="0"/>
              <a:t>A supervised algorithm that maximizes the separability between classes. (must be used with labeled data)</a:t>
            </a:r>
          </a:p>
          <a:p>
            <a:r>
              <a:rPr lang="en-US" dirty="0"/>
              <a:t>Several </a:t>
            </a:r>
            <a:r>
              <a:rPr lang="en-US" i="1" dirty="0"/>
              <a:t>kernels</a:t>
            </a:r>
            <a:r>
              <a:rPr lang="en-US" dirty="0"/>
              <a:t> are available for each, fast and simple to implement and test.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043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F991-83C5-429D-856C-38E31973F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sklearn.feature_extraction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B8D27-B7E6-44FA-B29D-B29B7EE9B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sklearn.feature_extraction</a:t>
            </a:r>
            <a:r>
              <a:rPr lang="en-US" dirty="0"/>
              <a:t> module can be used to extract features in a format supported by machine learning algorithms from datasets consisting of formats such as text and image.</a:t>
            </a:r>
          </a:p>
        </p:txBody>
      </p:sp>
    </p:spTree>
    <p:extLst>
      <p:ext uri="{BB962C8B-B14F-4D97-AF65-F5344CB8AC3E}">
        <p14:creationId xmlns:p14="http://schemas.microsoft.com/office/powerpoint/2010/main" val="277031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D25F8-8772-49FD-A663-52BAD7F8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DictVectorizer</a:t>
            </a:r>
            <a:r>
              <a:rPr lang="en-US" dirty="0"/>
              <a:t>                                        SKL-FE1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FBFA0-2CCF-4003-BB36-01059A1D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2400" dirty="0"/>
              <a:t>Implements what is called one-of-K or “one-hot” coding for categorical features.</a:t>
            </a:r>
          </a:p>
          <a:p>
            <a:pPr lvl="1"/>
            <a:r>
              <a:rPr lang="en-US" sz="2400" dirty="0"/>
              <a:t>For situations where there are many encoded features, there will be many zero values. To address the associated memory constraints of dealing with such data- it is recommended to use </a:t>
            </a:r>
            <a:r>
              <a:rPr lang="en-US" sz="2400" dirty="0" err="1"/>
              <a:t>scipy.sparse</a:t>
            </a:r>
            <a:r>
              <a:rPr lang="en-US" sz="2400" dirty="0"/>
              <a:t> matrix instead of </a:t>
            </a:r>
            <a:r>
              <a:rPr lang="en-US" sz="2400" dirty="0" err="1"/>
              <a:t>numpy.ndarray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76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443B0-62FF-4D73-AB08-F89493198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Featurehasher</a:t>
            </a:r>
            <a:r>
              <a:rPr lang="en-US" dirty="0"/>
              <a:t>                                        skl-fe2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B36A5-DDB8-4810-98F1-0A219C926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class turns sequences of symbolic feature names (strings) into </a:t>
            </a:r>
            <a:r>
              <a:rPr lang="en-US" dirty="0" err="1"/>
              <a:t>scipy.sparse</a:t>
            </a:r>
            <a:r>
              <a:rPr lang="en-US" dirty="0"/>
              <a:t> matrices. </a:t>
            </a:r>
            <a:endParaRPr lang="en-US"/>
          </a:p>
          <a:p>
            <a:r>
              <a:rPr lang="en-US" dirty="0"/>
              <a:t>Pro</a:t>
            </a:r>
          </a:p>
          <a:p>
            <a:pPr lvl="1"/>
            <a:r>
              <a:rPr lang="en-US" dirty="0"/>
              <a:t>Offers increased speed and reduced memory usage (over one-hot).</a:t>
            </a:r>
          </a:p>
          <a:p>
            <a:r>
              <a:rPr lang="en-US" dirty="0"/>
              <a:t>Con</a:t>
            </a:r>
          </a:p>
          <a:p>
            <a:pPr lvl="1"/>
            <a:r>
              <a:rPr lang="en-US" dirty="0"/>
              <a:t>One-way hash is not reversible</a:t>
            </a:r>
          </a:p>
        </p:txBody>
      </p:sp>
    </p:spTree>
    <p:extLst>
      <p:ext uri="{BB962C8B-B14F-4D97-AF65-F5344CB8AC3E}">
        <p14:creationId xmlns:p14="http://schemas.microsoft.com/office/powerpoint/2010/main" val="1828216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Circuit</vt:lpstr>
      <vt:lpstr>Feature Extraction</vt:lpstr>
      <vt:lpstr>Overview</vt:lpstr>
      <vt:lpstr>Dimensionality Reduction</vt:lpstr>
      <vt:lpstr>Feature Extraction</vt:lpstr>
      <vt:lpstr>A simple case</vt:lpstr>
      <vt:lpstr>Mention in passing</vt:lpstr>
      <vt:lpstr>sklearn.feature_extraction</vt:lpstr>
      <vt:lpstr>DictVectorizer                                        SKL-FE1</vt:lpstr>
      <vt:lpstr>Featurehasher                                        skl-fe2</vt:lpstr>
      <vt:lpstr>CountVectorizer                                SKL-FE3-5</vt:lpstr>
      <vt:lpstr>Please note...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4</cp:revision>
  <dcterms:created xsi:type="dcterms:W3CDTF">2014-08-26T23:43:54Z</dcterms:created>
  <dcterms:modified xsi:type="dcterms:W3CDTF">2017-11-26T03:15:10Z</dcterms:modified>
</cp:coreProperties>
</file>