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7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Inception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82FFFF"/>
                </a:solidFill>
              </a:rPr>
              <a:t>Dimensionality and compute reduction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B59E6-9B92-430F-ADA2-9DB4D966C12A}"/>
              </a:ext>
            </a:extLst>
          </p:cNvPr>
          <p:cNvSpPr txBox="1"/>
          <p:nvPr/>
        </p:nvSpPr>
        <p:spPr>
          <a:xfrm>
            <a:off x="9008850" y="57955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Gene </a:t>
            </a:r>
            <a:r>
              <a:rPr lang="en-US" dirty="0" err="1"/>
              <a:t>Olafsen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EBC3-16E5-4251-A1C3-25795B10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3914-1465-4876-9734-7B7A2CB3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second convolution layer with F</a:t>
            </a:r>
            <a:r>
              <a:rPr lang="en-US" sz="2000" dirty="0"/>
              <a:t>1</a:t>
            </a:r>
            <a:r>
              <a:rPr lang="en-US" dirty="0"/>
              <a:t> 1x1 filters, zero padding and stride 1 and feed it with the first convolution layer's tensor. The output of this 1x1 convolution layer will have shape (N, F</a:t>
            </a:r>
            <a:r>
              <a:rPr lang="en-US" sz="2000" dirty="0"/>
              <a:t>1</a:t>
            </a:r>
            <a:r>
              <a:rPr lang="en-US" dirty="0"/>
              <a:t>, H, W). </a:t>
            </a:r>
          </a:p>
          <a:p>
            <a:r>
              <a:rPr lang="en-US" dirty="0"/>
              <a:t>So 1x1 convolution filters can be used to change the dimensionality in the filter space. If F</a:t>
            </a:r>
            <a:r>
              <a:rPr lang="en-US" sz="2000" dirty="0"/>
              <a:t>1</a:t>
            </a:r>
            <a:r>
              <a:rPr lang="en-US" dirty="0"/>
              <a:t>&gt;F then we are increasing dimensionality, if F</a:t>
            </a:r>
            <a:r>
              <a:rPr lang="en-US" sz="2000" dirty="0"/>
              <a:t>1</a:t>
            </a:r>
            <a:r>
              <a:rPr lang="en-US" dirty="0"/>
              <a:t>&lt;F we are decreasing dimensionality, in the filter dimension. </a:t>
            </a:r>
          </a:p>
        </p:txBody>
      </p:sp>
    </p:spTree>
    <p:extLst>
      <p:ext uri="{BB962C8B-B14F-4D97-AF65-F5344CB8AC3E}">
        <p14:creationId xmlns:p14="http://schemas.microsoft.com/office/powerpoint/2010/main" val="283566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B8E0-CEDA-4B03-B536-A5B51945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is reduced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9906-54E1-48E7-AF05-771586E6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reduction from 120+ million operations to about 12+ million operations.</a:t>
            </a:r>
          </a:p>
          <a:p>
            <a:r>
              <a:rPr lang="en-US" dirty="0"/>
              <a:t>Computing resources is reduced by a factor of 10X.</a:t>
            </a:r>
          </a:p>
        </p:txBody>
      </p:sp>
    </p:spTree>
    <p:extLst>
      <p:ext uri="{BB962C8B-B14F-4D97-AF65-F5344CB8AC3E}">
        <p14:creationId xmlns:p14="http://schemas.microsoft.com/office/powerpoint/2010/main" val="186709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04AF-742A-4AF3-A674-7D76C897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56" y="639223"/>
            <a:ext cx="10754263" cy="5655184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#Inception Module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conv1_1x1_1 = conv2d_s1(x,W_conv1_1x1_1)+b_conv1_1x1_1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conv1_1x1_2 = </a:t>
            </a:r>
            <a:r>
              <a:rPr lang="en-US" dirty="0" err="1"/>
              <a:t>tf.nn.relu</a:t>
            </a:r>
            <a:r>
              <a:rPr lang="en-US" dirty="0"/>
              <a:t>(conv2d_s1(x,W_conv1_1x1_2)+b_conv1_1x1_2)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conv1_1x1_3 = </a:t>
            </a:r>
            <a:r>
              <a:rPr lang="en-US" dirty="0" err="1"/>
              <a:t>tf.nn.relu</a:t>
            </a:r>
            <a:r>
              <a:rPr lang="en-US" dirty="0"/>
              <a:t>(conv2d_s1(x,W_conv1_1x1_3)+b_conv1_1x1_3)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conv1_3x3 = conv2d_s1(conv1_1x1_2,W_conv1_3x3)+b_conv1_3x3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conv1_5x5 = conv2d_s1(conv1_1x1_3,W_conv1_5x5)+b_conv1_5x5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maxpool1 = max_pool_3x3_s1(x)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conv1_1x1_4 = conv2d_s1(maxpool1,W_conv1_1x1_4)+b_conv1_1x1_4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#concatenate all the feature maps and apply </a:t>
            </a:r>
            <a:r>
              <a:rPr lang="en-US" dirty="0" err="1"/>
              <a:t>relu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inception1 = </a:t>
            </a:r>
            <a:r>
              <a:rPr lang="en-US" dirty="0" err="1"/>
              <a:t>tf.nn.relu</a:t>
            </a:r>
            <a:r>
              <a:rPr lang="en-US" dirty="0"/>
              <a:t>(</a:t>
            </a:r>
            <a:r>
              <a:rPr lang="en-US" dirty="0" err="1"/>
              <a:t>tf.concat</a:t>
            </a:r>
            <a:r>
              <a:rPr lang="en-US" dirty="0"/>
              <a:t>(3,[conv1_1x1_1,conv1_3x3,conv1_5x5,conv1_1x1_4]))</a:t>
            </a:r>
          </a:p>
        </p:txBody>
      </p:sp>
    </p:spTree>
    <p:extLst>
      <p:ext uri="{BB962C8B-B14F-4D97-AF65-F5344CB8AC3E}">
        <p14:creationId xmlns:p14="http://schemas.microsoft.com/office/powerpoint/2010/main" val="58699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D669-78DD-400E-A002-C1026BEC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sz="2000" dirty="0" err="1"/>
              <a:t>oog</a:t>
            </a:r>
            <a:r>
              <a:rPr lang="en-US" dirty="0" err="1"/>
              <a:t>L</a:t>
            </a:r>
            <a:r>
              <a:rPr lang="en-US" sz="2000" dirty="0" err="1"/>
              <a:t>e</a:t>
            </a:r>
            <a:r>
              <a:rPr lang="en-US" dirty="0" err="1"/>
              <a:t>N</a:t>
            </a:r>
            <a:r>
              <a:rPr lang="en-US" sz="2000" dirty="0" err="1"/>
              <a:t>et</a:t>
            </a:r>
            <a:r>
              <a:rPr lang="en-US" dirty="0"/>
              <a:t> architecture with nine inception modules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B9851B-E726-4302-BCA5-6D4D5CD79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62405"/>
            <a:ext cx="9905997" cy="2915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10CA80-1CC2-4252-B1D8-C2F08A73A43D}"/>
              </a:ext>
            </a:extLst>
          </p:cNvPr>
          <p:cNvSpPr/>
          <p:nvPr/>
        </p:nvSpPr>
        <p:spPr>
          <a:xfrm>
            <a:off x="2619554" y="3453442"/>
            <a:ext cx="928777" cy="1403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4B1B-B6AD-437F-A2BE-4C259345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convolution...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074F-FE57-4403-8399-D28F8EDE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inspiration for 'inception' comes from the idea that you need to make a decision as to what type of convolution (3×3 or 5×5 or 1x1?) you want to perform at each layer. </a:t>
            </a:r>
          </a:p>
          <a:p>
            <a:r>
              <a:rPr lang="en-US" dirty="0"/>
              <a:t>The answer pursued by Inception is to </a:t>
            </a:r>
            <a:r>
              <a:rPr lang="en-US" u="sng" dirty="0"/>
              <a:t>use all of them and let the model decide</a:t>
            </a:r>
            <a:r>
              <a:rPr lang="en-US" dirty="0"/>
              <a:t>. Perform each convolution in parallel and concatenate the resulting feature maps before going to the next layer.  </a:t>
            </a:r>
          </a:p>
        </p:txBody>
      </p:sp>
    </p:spTree>
    <p:extLst>
      <p:ext uri="{BB962C8B-B14F-4D97-AF65-F5344CB8AC3E}">
        <p14:creationId xmlns:p14="http://schemas.microsoft.com/office/powerpoint/2010/main" val="290763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A04E-5116-4390-863D-F65D41C6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Convolutions</a:t>
            </a:r>
          </a:p>
        </p:txBody>
      </p:sp>
      <p:pic>
        <p:nvPicPr>
          <p:cNvPr id="4" name="Picture 4" descr="A picture containing text, screenshot&#10;&#10;Description generated with high confidence">
            <a:extLst>
              <a:ext uri="{FF2B5EF4-FFF2-40B4-BE49-F238E27FC236}">
                <a16:creationId xmlns:a16="http://schemas.microsoft.com/office/drawing/2014/main" id="{1F74BFD9-9877-4446-8A8D-F28C647C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53" y="1754023"/>
            <a:ext cx="9488517" cy="49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C1A8-1129-4B5C-9245-181B405B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not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90F1-7B99-4288-8775-8779ED77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max pooling is doing there with all the other convolutions? Pooling is added to the Inception module for no other reason than, historically, good networks having pooling.</a:t>
            </a:r>
          </a:p>
        </p:txBody>
      </p:sp>
    </p:spTree>
    <p:extLst>
      <p:ext uri="{BB962C8B-B14F-4D97-AF65-F5344CB8AC3E}">
        <p14:creationId xmlns:p14="http://schemas.microsoft.com/office/powerpoint/2010/main" val="103567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675-4AF3-4809-8700-F06F61EB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9C41-7531-4A1B-B78D-13623590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architecture allows the model to recover both local feature via smaller convolutions and high abstracted features with larger convolutions.</a:t>
            </a:r>
          </a:p>
        </p:txBody>
      </p:sp>
    </p:spTree>
    <p:extLst>
      <p:ext uri="{BB962C8B-B14F-4D97-AF65-F5344CB8AC3E}">
        <p14:creationId xmlns:p14="http://schemas.microsoft.com/office/powerpoint/2010/main" val="299239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8644-F55E-43CA-808D-43A2D4A9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sz="2400" dirty="0"/>
              <a:t>x</a:t>
            </a:r>
            <a:r>
              <a:rPr lang="en-US" dirty="0"/>
              <a:t>1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CFFF-ED0A-410C-A6A4-B0B4878F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1299"/>
            <a:ext cx="9905999" cy="39299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1x1 convolution is a ‘feature pooling’ technique.</a:t>
            </a:r>
            <a:endParaRPr lang="en-US" u="sng" dirty="0"/>
          </a:p>
          <a:p>
            <a:r>
              <a:rPr lang="en-US" u="sng" dirty="0"/>
              <a:t>The larger convolutions are more computationally expensive</a:t>
            </a:r>
            <a:r>
              <a:rPr lang="en-US" dirty="0"/>
              <a:t>, so the paper suggests first doing a 1×1 convolution reducing the dimensionality of its feature map, passing the resulting feature map through a </a:t>
            </a:r>
            <a:r>
              <a:rPr lang="en-US" dirty="0" err="1"/>
              <a:t>ReLU</a:t>
            </a:r>
            <a:r>
              <a:rPr lang="en-US" dirty="0"/>
              <a:t>, and then doing the larger convolution (in this case, 5×5 or 3×3). </a:t>
            </a:r>
          </a:p>
          <a:p>
            <a:r>
              <a:rPr lang="en-US" dirty="0"/>
              <a:t>The 1×1 convolution is used to reduce the dimensionality of its feature map. 1x1 convolutions are used to compute reductions before the expensive 3x3 and 5x5 convolutions. </a:t>
            </a:r>
          </a:p>
        </p:txBody>
      </p:sp>
    </p:spTree>
    <p:extLst>
      <p:ext uri="{BB962C8B-B14F-4D97-AF65-F5344CB8AC3E}">
        <p14:creationId xmlns:p14="http://schemas.microsoft.com/office/powerpoint/2010/main" val="23806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35ED-A02B-49CD-8366-D0449C45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661C-C51E-48CD-8E68-C35ECA1A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add more non-linearity by having </a:t>
            </a:r>
            <a:r>
              <a:rPr lang="en-US" dirty="0" err="1"/>
              <a:t>ReLU</a:t>
            </a:r>
            <a:r>
              <a:rPr lang="en-US" dirty="0"/>
              <a:t> immediately after every 1x1 convolution.</a:t>
            </a:r>
          </a:p>
          <a:p>
            <a:r>
              <a:rPr lang="en-US" dirty="0" err="1"/>
              <a:t>ReLu</a:t>
            </a:r>
            <a:r>
              <a:rPr lang="en-US" dirty="0"/>
              <a:t> is nonlinear in nature, and combinations of </a:t>
            </a:r>
            <a:r>
              <a:rPr lang="en-US" dirty="0" err="1"/>
              <a:t>ReLu</a:t>
            </a:r>
            <a:r>
              <a:rPr lang="en-US" dirty="0"/>
              <a:t> remain nonlinear.</a:t>
            </a:r>
          </a:p>
        </p:txBody>
      </p:sp>
    </p:spTree>
    <p:extLst>
      <p:ext uri="{BB962C8B-B14F-4D97-AF65-F5344CB8AC3E}">
        <p14:creationId xmlns:p14="http://schemas.microsoft.com/office/powerpoint/2010/main" val="218487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3CE-23A8-4B25-A506-E0403FB0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to 1x1 Convolution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5D8E-475C-425A-B359-6846D105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convolution layer whose output tensor is defined with the following shape: (N, F, H, W): </a:t>
            </a:r>
            <a:endParaRPr lang="en-US"/>
          </a:p>
          <a:p>
            <a:pPr lvl="1"/>
            <a:r>
              <a:rPr lang="en-US" dirty="0"/>
              <a:t>N is the batch size </a:t>
            </a:r>
          </a:p>
          <a:p>
            <a:pPr lvl="1"/>
            <a:r>
              <a:rPr lang="en-US" dirty="0"/>
              <a:t>F is the number of convolutional filters </a:t>
            </a:r>
          </a:p>
          <a:p>
            <a:pPr lvl="1"/>
            <a:r>
              <a:rPr lang="en-US" dirty="0"/>
              <a:t>H, W are the spatial dimensions </a:t>
            </a:r>
          </a:p>
        </p:txBody>
      </p:sp>
    </p:spTree>
    <p:extLst>
      <p:ext uri="{BB962C8B-B14F-4D97-AF65-F5344CB8AC3E}">
        <p14:creationId xmlns:p14="http://schemas.microsoft.com/office/powerpoint/2010/main" val="254914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Inception Architecture</vt:lpstr>
      <vt:lpstr>GoogLeNet architecture with nine inception modules</vt:lpstr>
      <vt:lpstr>Select a convolution...</vt:lpstr>
      <vt:lpstr>Inception Convolutions</vt:lpstr>
      <vt:lpstr>Art not science</vt:lpstr>
      <vt:lpstr>Inception Advantage</vt:lpstr>
      <vt:lpstr>1x1 convolution</vt:lpstr>
      <vt:lpstr>Rectified linear unit</vt:lpstr>
      <vt:lpstr>Sample input to 1x1 Convolution layer</vt:lpstr>
      <vt:lpstr>Dimensionality reduction</vt:lpstr>
      <vt:lpstr>Computation is reduced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2014-08-26T23:43:54Z</dcterms:created>
  <dcterms:modified xsi:type="dcterms:W3CDTF">2018-04-25T01:25:28Z</dcterms:modified>
</cp:coreProperties>
</file>