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863A-A812-48A7-948D-469BCF2B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DF5F-3D0D-4F8B-9385-A4D0BE55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Merge k (in this case k=2) arrays and sort them.</a:t>
            </a:r>
          </a:p>
          <a:p>
            <a:r>
              <a:rPr lang="en-US" dirty="0"/>
              <a:t>How best to select a representative sample of search queries from 5 million?</a:t>
            </a:r>
          </a:p>
          <a:p>
            <a:r>
              <a:rPr lang="en-US" dirty="0"/>
              <a:t>Three friends in Seattle told you it’s rainy. Each has a probability of 1/3 of lying. What’s the probability of Seattle is rainy?</a:t>
            </a:r>
          </a:p>
          <a:p>
            <a:r>
              <a:rPr lang="en-US" dirty="0"/>
              <a:t>Can you explain the fundamentals of Naive Bayes? How do you set the threshold?</a:t>
            </a:r>
          </a:p>
          <a:p>
            <a:r>
              <a:rPr lang="en-US" dirty="0"/>
              <a:t>Can you explain what MapReduce is and how it works?</a:t>
            </a:r>
          </a:p>
        </p:txBody>
      </p:sp>
    </p:spTree>
    <p:extLst>
      <p:ext uri="{BB962C8B-B14F-4D97-AF65-F5344CB8AC3E}">
        <p14:creationId xmlns:p14="http://schemas.microsoft.com/office/powerpoint/2010/main" val="2173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2262-4904-4091-9437-BE93AA92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B594-7B7F-4AB3-A575-7CE76623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Can you explain SVM?</a:t>
            </a:r>
          </a:p>
          <a:p>
            <a:r>
              <a:rPr lang="en-US" dirty="0"/>
              <a:t>How do you detect if a new observation is outlier? What is a bias-variance trade off ?</a:t>
            </a:r>
          </a:p>
          <a:p>
            <a:r>
              <a:rPr lang="en-US" dirty="0"/>
              <a:t>Discuss how to randomly select a sample from a product user population.</a:t>
            </a:r>
          </a:p>
          <a:p>
            <a:r>
              <a:rPr lang="en-US" dirty="0"/>
              <a:t>How do you implement autocomplete?</a:t>
            </a:r>
          </a:p>
          <a:p>
            <a:r>
              <a:rPr lang="en-US" dirty="0"/>
              <a:t>Describe the working of gradient boost.</a:t>
            </a:r>
          </a:p>
          <a:p>
            <a:r>
              <a:rPr lang="en-US" dirty="0"/>
              <a:t>Find the maximum of sub sequence in an integer list.</a:t>
            </a:r>
          </a:p>
        </p:txBody>
      </p:sp>
    </p:spTree>
    <p:extLst>
      <p:ext uri="{BB962C8B-B14F-4D97-AF65-F5344CB8AC3E}">
        <p14:creationId xmlns:p14="http://schemas.microsoft.com/office/powerpoint/2010/main" val="7806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5102-E51C-4CB1-8EE7-46139250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8613-31C0-43A3-9F5F-9B1486C2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 would you do to summarize a twitter feed?</a:t>
            </a:r>
          </a:p>
          <a:p>
            <a:r>
              <a:rPr lang="en-US" dirty="0"/>
              <a:t>Explain the steps for data wrangling and cleaning before applying machine learning algorithms.</a:t>
            </a:r>
          </a:p>
          <a:p>
            <a:r>
              <a:rPr lang="en-US" dirty="0"/>
              <a:t>How to deal with unbalanced binary classification?</a:t>
            </a:r>
          </a:p>
          <a:p>
            <a:r>
              <a:rPr lang="en-US" dirty="0"/>
              <a:t>How to measure distance between data point?</a:t>
            </a:r>
          </a:p>
          <a:p>
            <a:r>
              <a:rPr lang="en-US" dirty="0"/>
              <a:t>Define variance.</a:t>
            </a:r>
          </a:p>
          <a:p>
            <a:r>
              <a:rPr lang="en-US" dirty="0"/>
              <a:t>What is the difference between box plot and histogram?</a:t>
            </a:r>
          </a:p>
        </p:txBody>
      </p:sp>
    </p:spTree>
    <p:extLst>
      <p:ext uri="{BB962C8B-B14F-4D97-AF65-F5344CB8AC3E}">
        <p14:creationId xmlns:p14="http://schemas.microsoft.com/office/powerpoint/2010/main" val="2772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E668-FBF8-463C-B475-EEBA76F1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EFF2-B6E3-45B0-AE7D-8869547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How do you solve the L2-regularized regression problem?</a:t>
            </a:r>
          </a:p>
          <a:p>
            <a:r>
              <a:rPr lang="en-US" dirty="0"/>
              <a:t>How to compute an inverse matrix faster by playing around with some computational tricks?</a:t>
            </a:r>
          </a:p>
          <a:p>
            <a:r>
              <a:rPr lang="en-US" dirty="0"/>
              <a:t>How to perform a series of calculations without a calculator. Explain the logic behind the steps.</a:t>
            </a:r>
          </a:p>
          <a:p>
            <a:r>
              <a:rPr lang="en-US" dirty="0"/>
              <a:t>What is a difference between good and bad Data Visualization?</a:t>
            </a:r>
          </a:p>
          <a:p>
            <a:r>
              <a:rPr lang="en-US" dirty="0"/>
              <a:t>How do you find percentile? Write the code for it.</a:t>
            </a:r>
          </a:p>
        </p:txBody>
      </p:sp>
    </p:spTree>
    <p:extLst>
      <p:ext uri="{BB962C8B-B14F-4D97-AF65-F5344CB8AC3E}">
        <p14:creationId xmlns:p14="http://schemas.microsoft.com/office/powerpoint/2010/main" val="87488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3678-6060-49E4-80E5-D5EA61CD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CEF0-11BF-4217-B642-5F8CEBC3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max sum subsequence from a sequence of values.</a:t>
            </a:r>
          </a:p>
          <a:p>
            <a:r>
              <a:rPr lang="en-US" dirty="0"/>
              <a:t>What are the different regularization metrics L1 and L2?</a:t>
            </a:r>
          </a:p>
          <a:p>
            <a:r>
              <a:rPr lang="en-US" dirty="0"/>
              <a:t>Create a function that checks if a word is a palindrome.</a:t>
            </a:r>
          </a:p>
        </p:txBody>
      </p:sp>
    </p:spTree>
    <p:extLst>
      <p:ext uri="{BB962C8B-B14F-4D97-AF65-F5344CB8AC3E}">
        <p14:creationId xmlns:p14="http://schemas.microsoft.com/office/powerpoint/2010/main" val="290886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Microsoft AI/ML</vt:lpstr>
      <vt:lpstr>Questions 1</vt:lpstr>
      <vt:lpstr>Questions 2</vt:lpstr>
      <vt:lpstr>Questions 3</vt:lpstr>
      <vt:lpstr>Questions 4</vt:lpstr>
      <vt:lpstr>Questions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2014-08-26T23:43:54Z</dcterms:created>
  <dcterms:modified xsi:type="dcterms:W3CDTF">2018-04-25T01:24:32Z</dcterms:modified>
</cp:coreProperties>
</file>