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 id="268" r:id="rId11"/>
    <p:sldId id="265" r:id="rId12"/>
    <p:sldId id="267" r:id="rId13"/>
    <p:sldId id="266" r:id="rId14"/>
    <p:sldId id="275" r:id="rId15"/>
    <p:sldId id="269" r:id="rId16"/>
    <p:sldId id="271" r:id="rId17"/>
    <p:sldId id="274" r:id="rId18"/>
    <p:sldId id="273" r:id="rId19"/>
    <p:sldId id="272" r:id="rId20"/>
    <p:sldId id="270"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olafsen" userId="e5f59384b4ca89d9" providerId="Windows Live" clId="Web-{76BDCEB1-D08E-4F7C-9238-AB7AD9AC7B9C}"/>
    <pc:docChg chg="addSld modSld modSection">
      <pc:chgData name="gene olafsen" userId="e5f59384b4ca89d9" providerId="Windows Live" clId="Web-{76BDCEB1-D08E-4F7C-9238-AB7AD9AC7B9C}" dt="2017-12-28T15:31:08.744" v="34"/>
      <pc:docMkLst>
        <pc:docMk/>
      </pc:docMkLst>
      <pc:sldChg chg="modSp">
        <pc:chgData name="gene olafsen" userId="e5f59384b4ca89d9" providerId="Windows Live" clId="Web-{76BDCEB1-D08E-4F7C-9238-AB7AD9AC7B9C}" dt="2017-12-28T15:28:40.041" v="14"/>
        <pc:sldMkLst>
          <pc:docMk/>
          <pc:sldMk cId="749621739" sldId="259"/>
        </pc:sldMkLst>
        <pc:spChg chg="mod">
          <ac:chgData name="gene olafsen" userId="e5f59384b4ca89d9" providerId="Windows Live" clId="Web-{76BDCEB1-D08E-4F7C-9238-AB7AD9AC7B9C}" dt="2017-12-28T15:26:00.572" v="7"/>
          <ac:spMkLst>
            <pc:docMk/>
            <pc:sldMk cId="749621739" sldId="259"/>
            <ac:spMk id="2" creationId="{AA3755F5-8EB5-4D8C-8B0A-83A3ED0BF50E}"/>
          </ac:spMkLst>
        </pc:spChg>
        <pc:spChg chg="mod">
          <ac:chgData name="gene olafsen" userId="e5f59384b4ca89d9" providerId="Windows Live" clId="Web-{76BDCEB1-D08E-4F7C-9238-AB7AD9AC7B9C}" dt="2017-12-28T15:28:40.041" v="14"/>
          <ac:spMkLst>
            <pc:docMk/>
            <pc:sldMk cId="749621739" sldId="259"/>
            <ac:spMk id="3" creationId="{24FFF509-1088-4CE5-ABB1-C1ECA13F4A81}"/>
          </ac:spMkLst>
        </pc:spChg>
      </pc:sldChg>
      <pc:sldChg chg="modSp">
        <pc:chgData name="gene olafsen" userId="e5f59384b4ca89d9" providerId="Windows Live" clId="Web-{76BDCEB1-D08E-4F7C-9238-AB7AD9AC7B9C}" dt="2017-12-28T15:29:10.728" v="23"/>
        <pc:sldMkLst>
          <pc:docMk/>
          <pc:sldMk cId="2607969358" sldId="260"/>
        </pc:sldMkLst>
        <pc:spChg chg="mod">
          <ac:chgData name="gene olafsen" userId="e5f59384b4ca89d9" providerId="Windows Live" clId="Web-{76BDCEB1-D08E-4F7C-9238-AB7AD9AC7B9C}" dt="2017-12-28T15:29:10.728" v="23"/>
          <ac:spMkLst>
            <pc:docMk/>
            <pc:sldMk cId="2607969358" sldId="260"/>
            <ac:spMk id="2" creationId="{0DEAAF57-F8DC-4FEF-9E73-1CC768CE81B2}"/>
          </ac:spMkLst>
        </pc:spChg>
        <pc:spChg chg="mod">
          <ac:chgData name="gene olafsen" userId="e5f59384b4ca89d9" providerId="Windows Live" clId="Web-{76BDCEB1-D08E-4F7C-9238-AB7AD9AC7B9C}" dt="2017-12-28T15:29:02.181" v="18"/>
          <ac:spMkLst>
            <pc:docMk/>
            <pc:sldMk cId="2607969358" sldId="260"/>
            <ac:spMk id="3" creationId="{66923B99-C154-41B1-9C6F-6A30DB0B8122}"/>
          </ac:spMkLst>
        </pc:spChg>
      </pc:sldChg>
      <pc:sldChg chg="modSp new">
        <pc:chgData name="gene olafsen" userId="e5f59384b4ca89d9" providerId="Windows Live" clId="Web-{76BDCEB1-D08E-4F7C-9238-AB7AD9AC7B9C}" dt="2017-12-28T15:31:08.744" v="33"/>
        <pc:sldMkLst>
          <pc:docMk/>
          <pc:sldMk cId="1038443457" sldId="263"/>
        </pc:sldMkLst>
        <pc:spChg chg="mod">
          <ac:chgData name="gene olafsen" userId="e5f59384b4ca89d9" providerId="Windows Live" clId="Web-{76BDCEB1-D08E-4F7C-9238-AB7AD9AC7B9C}" dt="2017-12-28T15:31:08.744" v="33"/>
          <ac:spMkLst>
            <pc:docMk/>
            <pc:sldMk cId="1038443457" sldId="263"/>
            <ac:spMk id="2" creationId="{26414558-25C5-4E60-BF58-6A21AEA4901F}"/>
          </ac:spMkLst>
        </pc:spChg>
        <pc:spChg chg="mod">
          <ac:chgData name="gene olafsen" userId="e5f59384b4ca89d9" providerId="Windows Live" clId="Web-{76BDCEB1-D08E-4F7C-9238-AB7AD9AC7B9C}" dt="2017-12-28T15:30:05.931" v="26"/>
          <ac:spMkLst>
            <pc:docMk/>
            <pc:sldMk cId="1038443457" sldId="263"/>
            <ac:spMk id="3" creationId="{CD7437AB-71E7-429B-B416-CA153DA237B6}"/>
          </ac:spMkLst>
        </pc:spChg>
      </pc:sldChg>
    </pc:docChg>
  </pc:docChgLst>
  <pc:docChgLst>
    <pc:chgData name="gene olafsen" userId="e5f59384b4ca89d9" providerId="Windows Live" clId="Web-{3151A94B-BC1C-4A7C-996C-F5ABD119C494}"/>
    <pc:docChg chg="addSld modSld modSection">
      <pc:chgData name="gene olafsen" userId="e5f59384b4ca89d9" providerId="Windows Live" clId="Web-{3151A94B-BC1C-4A7C-996C-F5ABD119C494}" dt="2017-12-28T14:43:59.153" v="26"/>
      <pc:docMkLst>
        <pc:docMk/>
      </pc:docMkLst>
      <pc:sldChg chg="addSp delSp modSp">
        <pc:chgData name="gene olafsen" userId="e5f59384b4ca89d9" providerId="Windows Live" clId="Web-{3151A94B-BC1C-4A7C-996C-F5ABD119C494}" dt="2017-12-28T14:43:35.716" v="25"/>
        <pc:sldMkLst>
          <pc:docMk/>
          <pc:sldMk cId="3856144342" sldId="256"/>
        </pc:sldMkLst>
        <pc:spChg chg="mod">
          <ac:chgData name="gene olafsen" userId="e5f59384b4ca89d9" providerId="Windows Live" clId="Web-{3151A94B-BC1C-4A7C-996C-F5ABD119C494}" dt="2017-12-28T14:42:20.093" v="0"/>
          <ac:spMkLst>
            <pc:docMk/>
            <pc:sldMk cId="3856144342" sldId="256"/>
            <ac:spMk id="2" creationId="{00000000-0000-0000-0000-000000000000}"/>
          </ac:spMkLst>
        </pc:spChg>
        <pc:spChg chg="mod">
          <ac:chgData name="gene olafsen" userId="e5f59384b4ca89d9" providerId="Windows Live" clId="Web-{3151A94B-BC1C-4A7C-996C-F5ABD119C494}" dt="2017-12-28T14:42:38.686" v="11"/>
          <ac:spMkLst>
            <pc:docMk/>
            <pc:sldMk cId="3856144342" sldId="256"/>
            <ac:spMk id="3" creationId="{00000000-0000-0000-0000-000000000000}"/>
          </ac:spMkLst>
        </pc:spChg>
        <pc:spChg chg="add mod">
          <ac:chgData name="gene olafsen" userId="e5f59384b4ca89d9" providerId="Windows Live" clId="Web-{3151A94B-BC1C-4A7C-996C-F5ABD119C494}" dt="2017-12-28T14:43:00.826" v="18"/>
          <ac:spMkLst>
            <pc:docMk/>
            <pc:sldMk cId="3856144342" sldId="256"/>
            <ac:spMk id="4" creationId="{D1891819-E9F6-4EA3-B7D2-B7B74A433E8B}"/>
          </ac:spMkLst>
        </pc:spChg>
        <pc:spChg chg="add del">
          <ac:chgData name="gene olafsen" userId="e5f59384b4ca89d9" providerId="Windows Live" clId="Web-{3151A94B-BC1C-4A7C-996C-F5ABD119C494}" dt="2017-12-28T14:42:53.701" v="15"/>
          <ac:spMkLst>
            <pc:docMk/>
            <pc:sldMk cId="3856144342" sldId="256"/>
            <ac:spMk id="5" creationId="{91A54092-3AF7-486B-AD4A-21A26A3AD296}"/>
          </ac:spMkLst>
        </pc:spChg>
        <pc:spChg chg="add mod">
          <ac:chgData name="gene olafsen" userId="e5f59384b4ca89d9" providerId="Windows Live" clId="Web-{3151A94B-BC1C-4A7C-996C-F5ABD119C494}" dt="2017-12-28T14:43:35.716" v="25"/>
          <ac:spMkLst>
            <pc:docMk/>
            <pc:sldMk cId="3856144342" sldId="256"/>
            <ac:spMk id="6" creationId="{DE19B43A-8AB3-4CC6-961A-0D42E1742F67}"/>
          </ac:spMkLst>
        </pc:spChg>
      </pc:sldChg>
      <pc:sldChg chg="new">
        <pc:chgData name="gene olafsen" userId="e5f59384b4ca89d9" providerId="Windows Live" clId="Web-{3151A94B-BC1C-4A7C-996C-F5ABD119C494}" dt="2017-12-28T14:43:59.153" v="26"/>
        <pc:sldMkLst>
          <pc:docMk/>
          <pc:sldMk cId="2753999781" sldId="257"/>
        </pc:sldMkLst>
      </pc:sldChg>
    </pc:docChg>
  </pc:docChgLst>
  <pc:docChgLst>
    <pc:chgData name="gene olafsen" userId="e5f59384b4ca89d9" providerId="Windows Live" clId="Web-{D955DE66-B428-48A4-9FA6-24561871D129}"/>
    <pc:docChg chg="addSld modSld sldOrd modSection">
      <pc:chgData name="gene olafsen" userId="e5f59384b4ca89d9" providerId="Windows Live" clId="Web-{D955DE66-B428-48A4-9FA6-24561871D129}" dt="2017-12-28T16:26:46.900" v="443"/>
      <pc:docMkLst>
        <pc:docMk/>
      </pc:docMkLst>
      <pc:sldChg chg="modSp">
        <pc:chgData name="gene olafsen" userId="e5f59384b4ca89d9" providerId="Windows Live" clId="Web-{D955DE66-B428-48A4-9FA6-24561871D129}" dt="2017-12-28T15:52:55.595" v="77"/>
        <pc:sldMkLst>
          <pc:docMk/>
          <pc:sldMk cId="2607969358" sldId="260"/>
        </pc:sldMkLst>
        <pc:spChg chg="mod">
          <ac:chgData name="gene olafsen" userId="e5f59384b4ca89d9" providerId="Windows Live" clId="Web-{D955DE66-B428-48A4-9FA6-24561871D129}" dt="2017-12-28T15:52:51.095" v="72"/>
          <ac:spMkLst>
            <pc:docMk/>
            <pc:sldMk cId="2607969358" sldId="260"/>
            <ac:spMk id="2" creationId="{0DEAAF57-F8DC-4FEF-9E73-1CC768CE81B2}"/>
          </ac:spMkLst>
        </pc:spChg>
        <pc:spChg chg="mod">
          <ac:chgData name="gene olafsen" userId="e5f59384b4ca89d9" providerId="Windows Live" clId="Web-{D955DE66-B428-48A4-9FA6-24561871D129}" dt="2017-12-28T15:52:55.595" v="77"/>
          <ac:spMkLst>
            <pc:docMk/>
            <pc:sldMk cId="2607969358" sldId="260"/>
            <ac:spMk id="3" creationId="{66923B99-C154-41B1-9C6F-6A30DB0B8122}"/>
          </ac:spMkLst>
        </pc:spChg>
      </pc:sldChg>
      <pc:sldChg chg="addSp delSp modSp">
        <pc:chgData name="gene olafsen" userId="e5f59384b4ca89d9" providerId="Windows Live" clId="Web-{D955DE66-B428-48A4-9FA6-24561871D129}" dt="2017-12-28T15:51:58.518" v="58"/>
        <pc:sldMkLst>
          <pc:docMk/>
          <pc:sldMk cId="2171266326" sldId="261"/>
        </pc:sldMkLst>
        <pc:spChg chg="mod">
          <ac:chgData name="gene olafsen" userId="e5f59384b4ca89d9" providerId="Windows Live" clId="Web-{D955DE66-B428-48A4-9FA6-24561871D129}" dt="2017-12-28T15:50:44.629" v="27"/>
          <ac:spMkLst>
            <pc:docMk/>
            <pc:sldMk cId="2171266326" sldId="261"/>
            <ac:spMk id="2" creationId="{3E368D78-C8EF-4280-ACF0-177DCAC1D53E}"/>
          </ac:spMkLst>
        </pc:spChg>
        <pc:spChg chg="mod">
          <ac:chgData name="gene olafsen" userId="e5f59384b4ca89d9" providerId="Windows Live" clId="Web-{D955DE66-B428-48A4-9FA6-24561871D129}" dt="2017-12-28T15:51:58.518" v="58"/>
          <ac:spMkLst>
            <pc:docMk/>
            <pc:sldMk cId="2171266326" sldId="261"/>
            <ac:spMk id="3" creationId="{631BE184-CF2E-4F1C-8347-9F624A6AE2B7}"/>
          </ac:spMkLst>
        </pc:spChg>
        <pc:spChg chg="add del mod">
          <ac:chgData name="gene olafsen" userId="e5f59384b4ca89d9" providerId="Windows Live" clId="Web-{D955DE66-B428-48A4-9FA6-24561871D129}" dt="2017-12-28T15:51:32.956" v="55"/>
          <ac:spMkLst>
            <pc:docMk/>
            <pc:sldMk cId="2171266326" sldId="261"/>
            <ac:spMk id="4" creationId="{93394927-9975-443E-AD03-9C2A8970232C}"/>
          </ac:spMkLst>
        </pc:spChg>
      </pc:sldChg>
      <pc:sldChg chg="addSp delSp modSp">
        <pc:chgData name="gene olafsen" userId="e5f59384b4ca89d9" providerId="Windows Live" clId="Web-{D955DE66-B428-48A4-9FA6-24561871D129}" dt="2017-12-28T15:50:09.833" v="12"/>
        <pc:sldMkLst>
          <pc:docMk/>
          <pc:sldMk cId="4123914303" sldId="262"/>
        </pc:sldMkLst>
        <pc:spChg chg="add del mod">
          <ac:chgData name="gene olafsen" userId="e5f59384b4ca89d9" providerId="Windows Live" clId="Web-{D955DE66-B428-48A4-9FA6-24561871D129}" dt="2017-12-28T15:50:09.833" v="12"/>
          <ac:spMkLst>
            <pc:docMk/>
            <pc:sldMk cId="4123914303" sldId="262"/>
            <ac:spMk id="4" creationId="{61E25AC3-B6DA-4D57-8C6E-CF0BA157377F}"/>
          </ac:spMkLst>
        </pc:spChg>
      </pc:sldChg>
      <pc:sldChg chg="modSp">
        <pc:chgData name="gene olafsen" userId="e5f59384b4ca89d9" providerId="Windows Live" clId="Web-{D955DE66-B428-48A4-9FA6-24561871D129}" dt="2017-12-28T15:53:22.266" v="87"/>
        <pc:sldMkLst>
          <pc:docMk/>
          <pc:sldMk cId="1038443457" sldId="263"/>
        </pc:sldMkLst>
        <pc:spChg chg="mod">
          <ac:chgData name="gene olafsen" userId="e5f59384b4ca89d9" providerId="Windows Live" clId="Web-{D955DE66-B428-48A4-9FA6-24561871D129}" dt="2017-12-28T15:53:04.595" v="82"/>
          <ac:spMkLst>
            <pc:docMk/>
            <pc:sldMk cId="1038443457" sldId="263"/>
            <ac:spMk id="2" creationId="{26414558-25C5-4E60-BF58-6A21AEA4901F}"/>
          </ac:spMkLst>
        </pc:spChg>
        <pc:spChg chg="mod">
          <ac:chgData name="gene olafsen" userId="e5f59384b4ca89d9" providerId="Windows Live" clId="Web-{D955DE66-B428-48A4-9FA6-24561871D129}" dt="2017-12-28T15:53:22.266" v="87"/>
          <ac:spMkLst>
            <pc:docMk/>
            <pc:sldMk cId="1038443457" sldId="263"/>
            <ac:spMk id="3" creationId="{CD7437AB-71E7-429B-B416-CA153DA237B6}"/>
          </ac:spMkLst>
        </pc:spChg>
      </pc:sldChg>
      <pc:sldChg chg="modSp new">
        <pc:chgData name="gene olafsen" userId="e5f59384b4ca89d9" providerId="Windows Live" clId="Web-{D955DE66-B428-48A4-9FA6-24561871D129}" dt="2017-12-28T15:54:00.265" v="108"/>
        <pc:sldMkLst>
          <pc:docMk/>
          <pc:sldMk cId="4240367656" sldId="264"/>
        </pc:sldMkLst>
        <pc:spChg chg="mod">
          <ac:chgData name="gene olafsen" userId="e5f59384b4ca89d9" providerId="Windows Live" clId="Web-{D955DE66-B428-48A4-9FA6-24561871D129}" dt="2017-12-28T15:53:48.906" v="101"/>
          <ac:spMkLst>
            <pc:docMk/>
            <pc:sldMk cId="4240367656" sldId="264"/>
            <ac:spMk id="2" creationId="{9F6DABF3-FE7D-4058-B41F-17D7D4D23CA0}"/>
          </ac:spMkLst>
        </pc:spChg>
        <pc:spChg chg="mod">
          <ac:chgData name="gene olafsen" userId="e5f59384b4ca89d9" providerId="Windows Live" clId="Web-{D955DE66-B428-48A4-9FA6-24561871D129}" dt="2017-12-28T15:54:00.265" v="108"/>
          <ac:spMkLst>
            <pc:docMk/>
            <pc:sldMk cId="4240367656" sldId="264"/>
            <ac:spMk id="3" creationId="{EB67C5F7-FCFC-4310-A160-66F2F469D408}"/>
          </ac:spMkLst>
        </pc:spChg>
      </pc:sldChg>
      <pc:sldChg chg="modSp new">
        <pc:chgData name="gene olafsen" userId="e5f59384b4ca89d9" providerId="Windows Live" clId="Web-{D955DE66-B428-48A4-9FA6-24561871D129}" dt="2017-12-28T15:55:36.809" v="141"/>
        <pc:sldMkLst>
          <pc:docMk/>
          <pc:sldMk cId="3946006537" sldId="265"/>
        </pc:sldMkLst>
        <pc:spChg chg="mod">
          <ac:chgData name="gene olafsen" userId="e5f59384b4ca89d9" providerId="Windows Live" clId="Web-{D955DE66-B428-48A4-9FA6-24561871D129}" dt="2017-12-28T15:55:20.763" v="136"/>
          <ac:spMkLst>
            <pc:docMk/>
            <pc:sldMk cId="3946006537" sldId="265"/>
            <ac:spMk id="2" creationId="{548EF654-8D5E-4E93-A5F6-E3B314235244}"/>
          </ac:spMkLst>
        </pc:spChg>
        <pc:spChg chg="mod">
          <ac:chgData name="gene olafsen" userId="e5f59384b4ca89d9" providerId="Windows Live" clId="Web-{D955DE66-B428-48A4-9FA6-24561871D129}" dt="2017-12-28T15:55:36.809" v="141"/>
          <ac:spMkLst>
            <pc:docMk/>
            <pc:sldMk cId="3946006537" sldId="265"/>
            <ac:spMk id="3" creationId="{649C5C10-1DDA-4502-94B7-31C58B7FFD3A}"/>
          </ac:spMkLst>
        </pc:spChg>
      </pc:sldChg>
      <pc:sldChg chg="modSp new">
        <pc:chgData name="gene olafsen" userId="e5f59384b4ca89d9" providerId="Windows Live" clId="Web-{D955DE66-B428-48A4-9FA6-24561871D129}" dt="2017-12-28T15:58:04.368" v="200"/>
        <pc:sldMkLst>
          <pc:docMk/>
          <pc:sldMk cId="3681108709" sldId="266"/>
        </pc:sldMkLst>
        <pc:spChg chg="mod">
          <ac:chgData name="gene olafsen" userId="e5f59384b4ca89d9" providerId="Windows Live" clId="Web-{D955DE66-B428-48A4-9FA6-24561871D129}" dt="2017-12-28T15:58:04.368" v="200"/>
          <ac:spMkLst>
            <pc:docMk/>
            <pc:sldMk cId="3681108709" sldId="266"/>
            <ac:spMk id="2" creationId="{0CDDA287-5AE6-4B20-BA1E-7D22A9BE42D1}"/>
          </ac:spMkLst>
        </pc:spChg>
        <pc:spChg chg="mod">
          <ac:chgData name="gene olafsen" userId="e5f59384b4ca89d9" providerId="Windows Live" clId="Web-{D955DE66-B428-48A4-9FA6-24561871D129}" dt="2017-12-28T15:57:57.400" v="196"/>
          <ac:spMkLst>
            <pc:docMk/>
            <pc:sldMk cId="3681108709" sldId="266"/>
            <ac:spMk id="3" creationId="{A884574A-060F-4A07-A046-D45F1119166D}"/>
          </ac:spMkLst>
        </pc:spChg>
      </pc:sldChg>
      <pc:sldChg chg="modSp new">
        <pc:chgData name="gene olafsen" userId="e5f59384b4ca89d9" providerId="Windows Live" clId="Web-{D955DE66-B428-48A4-9FA6-24561871D129}" dt="2017-12-28T15:56:10.996" v="177"/>
        <pc:sldMkLst>
          <pc:docMk/>
          <pc:sldMk cId="3754222268" sldId="267"/>
        </pc:sldMkLst>
        <pc:spChg chg="mod">
          <ac:chgData name="gene olafsen" userId="e5f59384b4ca89d9" providerId="Windows Live" clId="Web-{D955DE66-B428-48A4-9FA6-24561871D129}" dt="2017-12-28T15:56:10.996" v="177"/>
          <ac:spMkLst>
            <pc:docMk/>
            <pc:sldMk cId="3754222268" sldId="267"/>
            <ac:spMk id="2" creationId="{3924BE0C-1B10-453E-8364-3A8716E281E4}"/>
          </ac:spMkLst>
        </pc:spChg>
        <pc:spChg chg="mod">
          <ac:chgData name="gene olafsen" userId="e5f59384b4ca89d9" providerId="Windows Live" clId="Web-{D955DE66-B428-48A4-9FA6-24561871D129}" dt="2017-12-28T15:55:54.012" v="167"/>
          <ac:spMkLst>
            <pc:docMk/>
            <pc:sldMk cId="3754222268" sldId="267"/>
            <ac:spMk id="3" creationId="{75B32E35-3298-4B75-A475-7E24419DA2AC}"/>
          </ac:spMkLst>
        </pc:spChg>
      </pc:sldChg>
      <pc:sldChg chg="modSp new">
        <pc:chgData name="gene olafsen" userId="e5f59384b4ca89d9" providerId="Windows Live" clId="Web-{D955DE66-B428-48A4-9FA6-24561871D129}" dt="2017-12-28T15:54:51.811" v="125"/>
        <pc:sldMkLst>
          <pc:docMk/>
          <pc:sldMk cId="2380796398" sldId="268"/>
        </pc:sldMkLst>
        <pc:spChg chg="mod">
          <ac:chgData name="gene olafsen" userId="e5f59384b4ca89d9" providerId="Windows Live" clId="Web-{D955DE66-B428-48A4-9FA6-24561871D129}" dt="2017-12-28T15:54:43.342" v="120"/>
          <ac:spMkLst>
            <pc:docMk/>
            <pc:sldMk cId="2380796398" sldId="268"/>
            <ac:spMk id="2" creationId="{34B42E24-0485-409D-B69A-90D446324C7F}"/>
          </ac:spMkLst>
        </pc:spChg>
        <pc:spChg chg="mod">
          <ac:chgData name="gene olafsen" userId="e5f59384b4ca89d9" providerId="Windows Live" clId="Web-{D955DE66-B428-48A4-9FA6-24561871D129}" dt="2017-12-28T15:54:51.811" v="125"/>
          <ac:spMkLst>
            <pc:docMk/>
            <pc:sldMk cId="2380796398" sldId="268"/>
            <ac:spMk id="3" creationId="{88D9CF33-D1BF-48D0-8228-84865C734FFE}"/>
          </ac:spMkLst>
        </pc:spChg>
      </pc:sldChg>
      <pc:sldChg chg="modSp new">
        <pc:chgData name="gene olafsen" userId="e5f59384b4ca89d9" providerId="Windows Live" clId="Web-{D955DE66-B428-48A4-9FA6-24561871D129}" dt="2017-12-28T15:59:41.569" v="241"/>
        <pc:sldMkLst>
          <pc:docMk/>
          <pc:sldMk cId="3563278263" sldId="269"/>
        </pc:sldMkLst>
        <pc:spChg chg="mod">
          <ac:chgData name="gene olafsen" userId="e5f59384b4ca89d9" providerId="Windows Live" clId="Web-{D955DE66-B428-48A4-9FA6-24561871D129}" dt="2017-12-28T15:58:16.493" v="210"/>
          <ac:spMkLst>
            <pc:docMk/>
            <pc:sldMk cId="3563278263" sldId="269"/>
            <ac:spMk id="2" creationId="{EE271E11-2CF8-47AE-8335-81C9592ECAEB}"/>
          </ac:spMkLst>
        </pc:spChg>
        <pc:spChg chg="mod">
          <ac:chgData name="gene olafsen" userId="e5f59384b4ca89d9" providerId="Windows Live" clId="Web-{D955DE66-B428-48A4-9FA6-24561871D129}" dt="2017-12-28T15:59:41.569" v="241"/>
          <ac:spMkLst>
            <pc:docMk/>
            <pc:sldMk cId="3563278263" sldId="269"/>
            <ac:spMk id="3" creationId="{84CCC531-3DFD-44DF-9853-7743E6850AC2}"/>
          </ac:spMkLst>
        </pc:spChg>
      </pc:sldChg>
      <pc:sldChg chg="modSp new">
        <pc:chgData name="gene olafsen" userId="e5f59384b4ca89d9" providerId="Windows Live" clId="Web-{D955DE66-B428-48A4-9FA6-24561871D129}" dt="2017-12-28T16:15:04.003" v="402"/>
        <pc:sldMkLst>
          <pc:docMk/>
          <pc:sldMk cId="2510724135" sldId="270"/>
        </pc:sldMkLst>
        <pc:spChg chg="mod">
          <ac:chgData name="gene olafsen" userId="e5f59384b4ca89d9" providerId="Windows Live" clId="Web-{D955DE66-B428-48A4-9FA6-24561871D129}" dt="2017-12-28T16:14:11.160" v="389"/>
          <ac:spMkLst>
            <pc:docMk/>
            <pc:sldMk cId="2510724135" sldId="270"/>
            <ac:spMk id="2" creationId="{7B9A1A0F-1BCD-4F39-B5FD-3471ADF71264}"/>
          </ac:spMkLst>
        </pc:spChg>
        <pc:spChg chg="mod">
          <ac:chgData name="gene olafsen" userId="e5f59384b4ca89d9" providerId="Windows Live" clId="Web-{D955DE66-B428-48A4-9FA6-24561871D129}" dt="2017-12-28T16:15:04.003" v="402"/>
          <ac:spMkLst>
            <pc:docMk/>
            <pc:sldMk cId="2510724135" sldId="270"/>
            <ac:spMk id="3" creationId="{C59ED8A7-6C6D-4248-B6F8-2F9AE89D8B12}"/>
          </ac:spMkLst>
        </pc:spChg>
      </pc:sldChg>
      <pc:sldChg chg="addSp delSp modSp new">
        <pc:chgData name="gene olafsen" userId="e5f59384b4ca89d9" providerId="Windows Live" clId="Web-{D955DE66-B428-48A4-9FA6-24561871D129}" dt="2017-12-28T16:05:43.544" v="296"/>
        <pc:sldMkLst>
          <pc:docMk/>
          <pc:sldMk cId="1552027307" sldId="271"/>
        </pc:sldMkLst>
        <pc:spChg chg="mod">
          <ac:chgData name="gene olafsen" userId="e5f59384b4ca89d9" providerId="Windows Live" clId="Web-{D955DE66-B428-48A4-9FA6-24561871D129}" dt="2017-12-28T16:05:43.544" v="296"/>
          <ac:spMkLst>
            <pc:docMk/>
            <pc:sldMk cId="1552027307" sldId="271"/>
            <ac:spMk id="2" creationId="{E899055E-170D-495D-AEF1-49843371C09D}"/>
          </ac:spMkLst>
        </pc:spChg>
        <pc:spChg chg="mod">
          <ac:chgData name="gene olafsen" userId="e5f59384b4ca89d9" providerId="Windows Live" clId="Web-{D955DE66-B428-48A4-9FA6-24561871D129}" dt="2017-12-28T16:01:49.909" v="290"/>
          <ac:spMkLst>
            <pc:docMk/>
            <pc:sldMk cId="1552027307" sldId="271"/>
            <ac:spMk id="3" creationId="{55D2DAB4-C2F6-4093-9A81-4AE413C543A9}"/>
          </ac:spMkLst>
        </pc:spChg>
        <pc:spChg chg="add del mod">
          <ac:chgData name="gene olafsen" userId="e5f59384b4ca89d9" providerId="Windows Live" clId="Web-{D955DE66-B428-48A4-9FA6-24561871D129}" dt="2017-12-28T16:00:40.395" v="249"/>
          <ac:spMkLst>
            <pc:docMk/>
            <pc:sldMk cId="1552027307" sldId="271"/>
            <ac:spMk id="4" creationId="{02A6F83E-1BE5-49A6-9E99-28E216766EA5}"/>
          </ac:spMkLst>
        </pc:spChg>
      </pc:sldChg>
      <pc:sldChg chg="modSp new">
        <pc:chgData name="gene olafsen" userId="e5f59384b4ca89d9" providerId="Windows Live" clId="Web-{D955DE66-B428-48A4-9FA6-24561871D129}" dt="2017-12-28T16:11:14.384" v="346"/>
        <pc:sldMkLst>
          <pc:docMk/>
          <pc:sldMk cId="2868810791" sldId="272"/>
        </pc:sldMkLst>
        <pc:spChg chg="mod">
          <ac:chgData name="gene olafsen" userId="e5f59384b4ca89d9" providerId="Windows Live" clId="Web-{D955DE66-B428-48A4-9FA6-24561871D129}" dt="2017-12-28T16:11:14.384" v="346"/>
          <ac:spMkLst>
            <pc:docMk/>
            <pc:sldMk cId="2868810791" sldId="272"/>
            <ac:spMk id="3" creationId="{B4B504AD-2001-4BB0-9A0C-2F0F7DB869EF}"/>
          </ac:spMkLst>
        </pc:spChg>
      </pc:sldChg>
      <pc:sldChg chg="modSp new">
        <pc:chgData name="gene olafsen" userId="e5f59384b4ca89d9" providerId="Windows Live" clId="Web-{D955DE66-B428-48A4-9FA6-24561871D129}" dt="2017-12-28T16:06:08.293" v="308"/>
        <pc:sldMkLst>
          <pc:docMk/>
          <pc:sldMk cId="3693285945" sldId="273"/>
        </pc:sldMkLst>
        <pc:spChg chg="mod">
          <ac:chgData name="gene olafsen" userId="e5f59384b4ca89d9" providerId="Windows Live" clId="Web-{D955DE66-B428-48A4-9FA6-24561871D129}" dt="2017-12-28T16:06:08.293" v="308"/>
          <ac:spMkLst>
            <pc:docMk/>
            <pc:sldMk cId="3693285945" sldId="273"/>
            <ac:spMk id="2" creationId="{99FDFBC5-B6F6-4241-8AC5-AFC9F0707642}"/>
          </ac:spMkLst>
        </pc:spChg>
        <pc:spChg chg="mod">
          <ac:chgData name="gene olafsen" userId="e5f59384b4ca89d9" providerId="Windows Live" clId="Web-{D955DE66-B428-48A4-9FA6-24561871D129}" dt="2017-12-28T16:05:59.887" v="302"/>
          <ac:spMkLst>
            <pc:docMk/>
            <pc:sldMk cId="3693285945" sldId="273"/>
            <ac:spMk id="3" creationId="{F4C5558E-265D-4E1F-AEC4-72D2FF36ED3A}"/>
          </ac:spMkLst>
        </pc:spChg>
      </pc:sldChg>
      <pc:sldChg chg="modSp new ord">
        <pc:chgData name="gene olafsen" userId="e5f59384b4ca89d9" providerId="Windows Live" clId="Web-{D955DE66-B428-48A4-9FA6-24561871D129}" dt="2017-12-28T16:13:25.677" v="385"/>
        <pc:sldMkLst>
          <pc:docMk/>
          <pc:sldMk cId="1903300198" sldId="274"/>
        </pc:sldMkLst>
        <pc:spChg chg="mod">
          <ac:chgData name="gene olafsen" userId="e5f59384b4ca89d9" providerId="Windows Live" clId="Web-{D955DE66-B428-48A4-9FA6-24561871D129}" dt="2017-12-28T16:13:25.677" v="385"/>
          <ac:spMkLst>
            <pc:docMk/>
            <pc:sldMk cId="1903300198" sldId="274"/>
            <ac:spMk id="2" creationId="{289C56E4-48F4-4A64-85D7-A7BE96061569}"/>
          </ac:spMkLst>
        </pc:spChg>
        <pc:spChg chg="mod">
          <ac:chgData name="gene olafsen" userId="e5f59384b4ca89d9" providerId="Windows Live" clId="Web-{D955DE66-B428-48A4-9FA6-24561871D129}" dt="2017-12-28T16:11:40.508" v="352"/>
          <ac:spMkLst>
            <pc:docMk/>
            <pc:sldMk cId="1903300198" sldId="274"/>
            <ac:spMk id="3" creationId="{F18A16DE-5804-4636-91F5-DDB1FCD90152}"/>
          </ac:spMkLst>
        </pc:spChg>
      </pc:sldChg>
      <pc:sldChg chg="modSp new">
        <pc:chgData name="gene olafsen" userId="e5f59384b4ca89d9" providerId="Windows Live" clId="Web-{D955DE66-B428-48A4-9FA6-24561871D129}" dt="2017-12-28T16:10:34.697" v="337"/>
        <pc:sldMkLst>
          <pc:docMk/>
          <pc:sldMk cId="820105209" sldId="275"/>
        </pc:sldMkLst>
        <pc:spChg chg="mod">
          <ac:chgData name="gene olafsen" userId="e5f59384b4ca89d9" providerId="Windows Live" clId="Web-{D955DE66-B428-48A4-9FA6-24561871D129}" dt="2017-12-28T16:06:44.449" v="312"/>
          <ac:spMkLst>
            <pc:docMk/>
            <pc:sldMk cId="820105209" sldId="275"/>
            <ac:spMk id="2" creationId="{16484D37-15C4-47FD-AD30-02BC60D51931}"/>
          </ac:spMkLst>
        </pc:spChg>
        <pc:spChg chg="mod">
          <ac:chgData name="gene olafsen" userId="e5f59384b4ca89d9" providerId="Windows Live" clId="Web-{D955DE66-B428-48A4-9FA6-24561871D129}" dt="2017-12-28T16:10:34.697" v="337"/>
          <ac:spMkLst>
            <pc:docMk/>
            <pc:sldMk cId="820105209" sldId="275"/>
            <ac:spMk id="3" creationId="{71F7AC04-BA12-40A5-A2E4-1B30A213FF9F}"/>
          </ac:spMkLst>
        </pc:spChg>
      </pc:sldChg>
      <pc:sldChg chg="modSp new">
        <pc:chgData name="gene olafsen" userId="e5f59384b4ca89d9" providerId="Windows Live" clId="Web-{D955DE66-B428-48A4-9FA6-24561871D129}" dt="2017-12-28T16:26:46.900" v="442"/>
        <pc:sldMkLst>
          <pc:docMk/>
          <pc:sldMk cId="3774597640" sldId="276"/>
        </pc:sldMkLst>
        <pc:spChg chg="mod">
          <ac:chgData name="gene olafsen" userId="e5f59384b4ca89d9" providerId="Windows Live" clId="Web-{D955DE66-B428-48A4-9FA6-24561871D129}" dt="2017-12-28T16:26:46.900" v="442"/>
          <ac:spMkLst>
            <pc:docMk/>
            <pc:sldMk cId="3774597640" sldId="276"/>
            <ac:spMk id="2" creationId="{7EA1C2E3-D80B-491A-8B5B-C9A4BD673777}"/>
          </ac:spMkLst>
        </pc:spChg>
        <pc:spChg chg="mod">
          <ac:chgData name="gene olafsen" userId="e5f59384b4ca89d9" providerId="Windows Live" clId="Web-{D955DE66-B428-48A4-9FA6-24561871D129}" dt="2017-12-28T16:25:55.855" v="435"/>
          <ac:spMkLst>
            <pc:docMk/>
            <pc:sldMk cId="3774597640" sldId="276"/>
            <ac:spMk id="3" creationId="{3FB47E56-94CE-4207-AB8D-FEBBC8B79B53}"/>
          </ac:spMkLst>
        </pc:spChg>
      </pc:sldChg>
      <pc:sldChg chg="new">
        <pc:chgData name="gene olafsen" userId="e5f59384b4ca89d9" providerId="Windows Live" clId="Web-{D955DE66-B428-48A4-9FA6-24561871D129}" dt="2017-12-28T16:15:05.753" v="405"/>
        <pc:sldMkLst>
          <pc:docMk/>
          <pc:sldMk cId="3811630538" sldId="277"/>
        </pc:sldMkLst>
      </pc:sldChg>
    </pc:docChg>
  </pc:docChgLst>
  <pc:docChgLst>
    <pc:chgData name="gene olafsen" userId="e5f59384b4ca89d9" providerId="Windows Live" clId="Web-{69D5B0A4-16E4-49E4-A5C9-8216084371D1}"/>
    <pc:docChg chg="modSld">
      <pc:chgData name="gene olafsen" userId="e5f59384b4ca89d9" providerId="Windows Live" clId="Web-{69D5B0A4-16E4-49E4-A5C9-8216084371D1}" dt="2017-12-28T15:48:21.424" v="16"/>
      <pc:docMkLst>
        <pc:docMk/>
      </pc:docMkLst>
      <pc:sldChg chg="modSp">
        <pc:chgData name="gene olafsen" userId="e5f59384b4ca89d9" providerId="Windows Live" clId="Web-{69D5B0A4-16E4-49E4-A5C9-8216084371D1}" dt="2017-12-28T15:32:51.535" v="12"/>
        <pc:sldMkLst>
          <pc:docMk/>
          <pc:sldMk cId="4123914303" sldId="262"/>
        </pc:sldMkLst>
        <pc:spChg chg="mod">
          <ac:chgData name="gene olafsen" userId="e5f59384b4ca89d9" providerId="Windows Live" clId="Web-{69D5B0A4-16E4-49E4-A5C9-8216084371D1}" dt="2017-12-28T15:32:51.535" v="12"/>
          <ac:spMkLst>
            <pc:docMk/>
            <pc:sldMk cId="4123914303" sldId="262"/>
            <ac:spMk id="2" creationId="{85CCCC14-3806-40D5-AC8D-E3FE15E7D047}"/>
          </ac:spMkLst>
        </pc:spChg>
        <pc:spChg chg="mod">
          <ac:chgData name="gene olafsen" userId="e5f59384b4ca89d9" providerId="Windows Live" clId="Web-{69D5B0A4-16E4-49E4-A5C9-8216084371D1}" dt="2017-12-28T15:32:36.879" v="8"/>
          <ac:spMkLst>
            <pc:docMk/>
            <pc:sldMk cId="4123914303" sldId="262"/>
            <ac:spMk id="3" creationId="{E00DA6BD-0523-4522-BFF6-10FC9D2F2208}"/>
          </ac:spMkLst>
        </pc:spChg>
      </pc:sldChg>
      <pc:sldChg chg="modSp">
        <pc:chgData name="gene olafsen" userId="e5f59384b4ca89d9" providerId="Windows Live" clId="Web-{69D5B0A4-16E4-49E4-A5C9-8216084371D1}" dt="2017-12-28T15:33:03.285" v="14"/>
        <pc:sldMkLst>
          <pc:docMk/>
          <pc:sldMk cId="1038443457" sldId="263"/>
        </pc:sldMkLst>
        <pc:spChg chg="mod">
          <ac:chgData name="gene olafsen" userId="e5f59384b4ca89d9" providerId="Windows Live" clId="Web-{69D5B0A4-16E4-49E4-A5C9-8216084371D1}" dt="2017-12-28T15:33:03.285" v="14"/>
          <ac:spMkLst>
            <pc:docMk/>
            <pc:sldMk cId="1038443457" sldId="263"/>
            <ac:spMk id="3" creationId="{CD7437AB-71E7-429B-B416-CA153DA237B6}"/>
          </ac:spMkLst>
        </pc:spChg>
      </pc:sldChg>
    </pc:docChg>
  </pc:docChgLst>
  <pc:docChgLst>
    <pc:chgData name="gene olafsen" userId="e5f59384b4ca89d9" providerId="Windows Live" clId="Web-{5D4D3361-3C86-4485-998A-97C3A051264B}"/>
    <pc:docChg chg="modSld">
      <pc:chgData name="gene olafsen" userId="e5f59384b4ca89d9" providerId="Windows Live" clId="Web-{5D4D3361-3C86-4485-998A-97C3A051264B}" dt="2017-12-31T22:46:22.346" v="28"/>
      <pc:docMkLst>
        <pc:docMk/>
      </pc:docMkLst>
      <pc:sldChg chg="modSp">
        <pc:chgData name="gene olafsen" userId="e5f59384b4ca89d9" providerId="Windows Live" clId="Web-{5D4D3361-3C86-4485-998A-97C3A051264B}" dt="2017-12-31T22:46:20.831" v="26"/>
        <pc:sldMkLst>
          <pc:docMk/>
          <pc:sldMk cId="2753999781" sldId="257"/>
        </pc:sldMkLst>
        <pc:spChg chg="mod">
          <ac:chgData name="gene olafsen" userId="e5f59384b4ca89d9" providerId="Windows Live" clId="Web-{5D4D3361-3C86-4485-998A-97C3A051264B}" dt="2017-12-31T22:46:20.831" v="26"/>
          <ac:spMkLst>
            <pc:docMk/>
            <pc:sldMk cId="2753999781" sldId="257"/>
            <ac:spMk id="3" creationId="{0250BC9C-411C-4EBF-9D59-3C5B80130E0C}"/>
          </ac:spMkLst>
        </pc:spChg>
      </pc:sldChg>
    </pc:docChg>
  </pc:docChgLst>
  <pc:docChgLst>
    <pc:chgData name="gene olafsen" userId="e5f59384b4ca89d9" providerId="Windows Live" clId="Web-{760F0C79-FE9F-4F8C-B5C3-B6AD60292CFF}"/>
    <pc:docChg chg="addSld modSld modSection">
      <pc:chgData name="gene olafsen" userId="e5f59384b4ca89d9" providerId="Windows Live" clId="Web-{760F0C79-FE9F-4F8C-B5C3-B6AD60292CFF}" dt="2017-12-28T14:52:05.515" v="48"/>
      <pc:docMkLst>
        <pc:docMk/>
      </pc:docMkLst>
      <pc:sldChg chg="modSp">
        <pc:chgData name="gene olafsen" userId="e5f59384b4ca89d9" providerId="Windows Live" clId="Web-{760F0C79-FE9F-4F8C-B5C3-B6AD60292CFF}" dt="2017-12-28T14:49:24.832" v="33"/>
        <pc:sldMkLst>
          <pc:docMk/>
          <pc:sldMk cId="2753999781" sldId="257"/>
        </pc:sldMkLst>
        <pc:spChg chg="mod">
          <ac:chgData name="gene olafsen" userId="e5f59384b4ca89d9" providerId="Windows Live" clId="Web-{760F0C79-FE9F-4F8C-B5C3-B6AD60292CFF}" dt="2017-12-28T14:48:27.349" v="8"/>
          <ac:spMkLst>
            <pc:docMk/>
            <pc:sldMk cId="2753999781" sldId="257"/>
            <ac:spMk id="2" creationId="{C7FCECE7-EBEF-417E-BD8F-7391CAA97E56}"/>
          </ac:spMkLst>
        </pc:spChg>
        <pc:spChg chg="mod">
          <ac:chgData name="gene olafsen" userId="e5f59384b4ca89d9" providerId="Windows Live" clId="Web-{760F0C79-FE9F-4F8C-B5C3-B6AD60292CFF}" dt="2017-12-28T14:49:24.832" v="33"/>
          <ac:spMkLst>
            <pc:docMk/>
            <pc:sldMk cId="2753999781" sldId="257"/>
            <ac:spMk id="3" creationId="{0250BC9C-411C-4EBF-9D59-3C5B80130E0C}"/>
          </ac:spMkLst>
        </pc:spChg>
      </pc:sldChg>
      <pc:sldChg chg="modSp new">
        <pc:chgData name="gene olafsen" userId="e5f59384b4ca89d9" providerId="Windows Live" clId="Web-{760F0C79-FE9F-4F8C-B5C3-B6AD60292CFF}" dt="2017-12-28T14:51:59.375" v="43"/>
        <pc:sldMkLst>
          <pc:docMk/>
          <pc:sldMk cId="576538206" sldId="258"/>
        </pc:sldMkLst>
        <pc:spChg chg="mod">
          <ac:chgData name="gene olafsen" userId="e5f59384b4ca89d9" providerId="Windows Live" clId="Web-{760F0C79-FE9F-4F8C-B5C3-B6AD60292CFF}" dt="2017-12-28T14:51:59.375" v="43"/>
          <ac:spMkLst>
            <pc:docMk/>
            <pc:sldMk cId="576538206" sldId="258"/>
            <ac:spMk id="2" creationId="{E34C21CF-643D-4FE2-9384-A994C73957FB}"/>
          </ac:spMkLst>
        </pc:spChg>
        <pc:spChg chg="mod">
          <ac:chgData name="gene olafsen" userId="e5f59384b4ca89d9" providerId="Windows Live" clId="Web-{760F0C79-FE9F-4F8C-B5C3-B6AD60292CFF}" dt="2017-12-28T14:51:45.485" v="36"/>
          <ac:spMkLst>
            <pc:docMk/>
            <pc:sldMk cId="576538206" sldId="258"/>
            <ac:spMk id="3" creationId="{BEF822F6-AD23-4AC0-8E7C-6421244F3EED}"/>
          </ac:spMkLst>
        </pc:spChg>
      </pc:sldChg>
      <pc:sldChg chg="new">
        <pc:chgData name="gene olafsen" userId="e5f59384b4ca89d9" providerId="Windows Live" clId="Web-{760F0C79-FE9F-4F8C-B5C3-B6AD60292CFF}" dt="2017-12-28T14:51:59.453" v="45"/>
        <pc:sldMkLst>
          <pc:docMk/>
          <pc:sldMk cId="749621739" sldId="259"/>
        </pc:sldMkLst>
      </pc:sldChg>
      <pc:sldChg chg="new">
        <pc:chgData name="gene olafsen" userId="e5f59384b4ca89d9" providerId="Windows Live" clId="Web-{760F0C79-FE9F-4F8C-B5C3-B6AD60292CFF}" dt="2017-12-28T14:52:01.516" v="46"/>
        <pc:sldMkLst>
          <pc:docMk/>
          <pc:sldMk cId="2607969358" sldId="260"/>
        </pc:sldMkLst>
      </pc:sldChg>
      <pc:sldChg chg="new">
        <pc:chgData name="gene olafsen" userId="e5f59384b4ca89d9" providerId="Windows Live" clId="Web-{760F0C79-FE9F-4F8C-B5C3-B6AD60292CFF}" dt="2017-12-28T14:52:03.094" v="47"/>
        <pc:sldMkLst>
          <pc:docMk/>
          <pc:sldMk cId="2171266326" sldId="261"/>
        </pc:sldMkLst>
      </pc:sldChg>
      <pc:sldChg chg="new">
        <pc:chgData name="gene olafsen" userId="e5f59384b4ca89d9" providerId="Windows Live" clId="Web-{760F0C79-FE9F-4F8C-B5C3-B6AD60292CFF}" dt="2017-12-28T14:52:05.515" v="48"/>
        <pc:sldMkLst>
          <pc:docMk/>
          <pc:sldMk cId="4123914303" sldId="26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We Build and Maintain Machine Learning Systems?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From </a:t>
            </a:r>
            <a:r>
              <a:rPr lang="en-US" dirty="0" err="1"/>
              <a:t>Techfest</a:t>
            </a:r>
            <a:r>
              <a:rPr lang="en-US" dirty="0"/>
              <a:t> 2016</a:t>
            </a:r>
          </a:p>
        </p:txBody>
      </p:sp>
      <p:sp>
        <p:nvSpPr>
          <p:cNvPr id="4" name="TextBox 3">
            <a:extLst>
              <a:ext uri="{FF2B5EF4-FFF2-40B4-BE49-F238E27FC236}">
                <a16:creationId xmlns:a16="http://schemas.microsoft.com/office/drawing/2014/main" id="{D1891819-E9F6-4EA3-B7D2-B7B74A433E8B}"/>
              </a:ext>
            </a:extLst>
          </p:cNvPr>
          <p:cNvSpPr txBox="1"/>
          <p:nvPr/>
        </p:nvSpPr>
        <p:spPr>
          <a:xfrm>
            <a:off x="8734425" y="61817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
        <p:nvSpPr>
          <p:cNvPr id="6" name="TextBox 5">
            <a:extLst>
              <a:ext uri="{FF2B5EF4-FFF2-40B4-BE49-F238E27FC236}">
                <a16:creationId xmlns:a16="http://schemas.microsoft.com/office/drawing/2014/main" id="{DE19B43A-8AB3-4CC6-961A-0D42E1742F67}"/>
              </a:ext>
            </a:extLst>
          </p:cNvPr>
          <p:cNvSpPr txBox="1"/>
          <p:nvPr/>
        </p:nvSpPr>
        <p:spPr>
          <a:xfrm>
            <a:off x="3476625" y="4305300"/>
            <a:ext cx="50557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https://arxiv.org/pdf/1707.06742.pdf</a:t>
            </a:r>
            <a:endParaRPr lang="en-US"/>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2E24-0485-409D-B69A-90D446324C7F}"/>
              </a:ext>
            </a:extLst>
          </p:cNvPr>
          <p:cNvSpPr>
            <a:spLocks noGrp="1"/>
          </p:cNvSpPr>
          <p:nvPr>
            <p:ph type="title"/>
          </p:nvPr>
        </p:nvSpPr>
        <p:spPr/>
        <p:txBody>
          <a:bodyPr/>
          <a:lstStyle/>
          <a:p>
            <a:r>
              <a:rPr lang="en-US" dirty="0"/>
              <a:t>4. Model Selection</a:t>
            </a:r>
          </a:p>
        </p:txBody>
      </p:sp>
      <p:sp>
        <p:nvSpPr>
          <p:cNvPr id="3" name="Content Placeholder 2">
            <a:extLst>
              <a:ext uri="{FF2B5EF4-FFF2-40B4-BE49-F238E27FC236}">
                <a16:creationId xmlns:a16="http://schemas.microsoft.com/office/drawing/2014/main" id="{88D9CF33-D1BF-48D0-8228-84865C734FFE}"/>
              </a:ext>
            </a:extLst>
          </p:cNvPr>
          <p:cNvSpPr>
            <a:spLocks noGrp="1"/>
          </p:cNvSpPr>
          <p:nvPr>
            <p:ph idx="1"/>
          </p:nvPr>
        </p:nvSpPr>
        <p:spPr/>
        <p:txBody>
          <a:bodyPr vert="horz" lIns="91440" tIns="45720" rIns="91440" bIns="45720" rtlCol="0" anchor="t">
            <a:normAutofit/>
          </a:bodyPr>
          <a:lstStyle/>
          <a:p>
            <a:r>
              <a:rPr lang="en-US" dirty="0"/>
              <a:t>An ML expert is consulted to select the algorithm (e.g., deep neural network), the architecture (e.g., number of layers, units per layer, etc.), the objective function, the </a:t>
            </a:r>
            <a:r>
              <a:rPr lang="en-US" dirty="0" err="1"/>
              <a:t>regularizers</a:t>
            </a:r>
            <a:r>
              <a:rPr lang="en-US" dirty="0"/>
              <a:t>, the cross-validation sets, etc.  </a:t>
            </a:r>
          </a:p>
        </p:txBody>
      </p:sp>
    </p:spTree>
    <p:extLst>
      <p:ext uri="{BB962C8B-B14F-4D97-AF65-F5344CB8AC3E}">
        <p14:creationId xmlns:p14="http://schemas.microsoft.com/office/powerpoint/2010/main" val="238079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F654-8D5E-4E93-A5F6-E3B314235244}"/>
              </a:ext>
            </a:extLst>
          </p:cNvPr>
          <p:cNvSpPr>
            <a:spLocks noGrp="1"/>
          </p:cNvSpPr>
          <p:nvPr>
            <p:ph type="title"/>
          </p:nvPr>
        </p:nvSpPr>
        <p:spPr/>
        <p:txBody>
          <a:bodyPr/>
          <a:lstStyle/>
          <a:p>
            <a:r>
              <a:rPr lang="en-US" dirty="0"/>
              <a:t>5. feature engineering</a:t>
            </a:r>
          </a:p>
        </p:txBody>
      </p:sp>
      <p:sp>
        <p:nvSpPr>
          <p:cNvPr id="3" name="Content Placeholder 2">
            <a:extLst>
              <a:ext uri="{FF2B5EF4-FFF2-40B4-BE49-F238E27FC236}">
                <a16:creationId xmlns:a16="http://schemas.microsoft.com/office/drawing/2014/main" id="{649C5C10-1DDA-4502-94B7-31C58B7FFD3A}"/>
              </a:ext>
            </a:extLst>
          </p:cNvPr>
          <p:cNvSpPr>
            <a:spLocks noGrp="1"/>
          </p:cNvSpPr>
          <p:nvPr>
            <p:ph idx="1"/>
          </p:nvPr>
        </p:nvSpPr>
        <p:spPr/>
        <p:txBody>
          <a:bodyPr vert="horz" lIns="91440" tIns="45720" rIns="91440" bIns="45720" rtlCol="0" anchor="t">
            <a:normAutofit/>
          </a:bodyPr>
          <a:lstStyle/>
          <a:p>
            <a:r>
              <a:rPr lang="en-US" dirty="0"/>
              <a:t>Engineers adjust existing features or create new features to improve performance. Models are trained and deployed on a fraction of traffic for testing. Machine Teaching  </a:t>
            </a:r>
          </a:p>
        </p:txBody>
      </p:sp>
    </p:spTree>
    <p:extLst>
      <p:ext uri="{BB962C8B-B14F-4D97-AF65-F5344CB8AC3E}">
        <p14:creationId xmlns:p14="http://schemas.microsoft.com/office/powerpoint/2010/main" val="394600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BE0C-1B10-453E-8364-3A8716E281E4}"/>
              </a:ext>
            </a:extLst>
          </p:cNvPr>
          <p:cNvSpPr>
            <a:spLocks noGrp="1"/>
          </p:cNvSpPr>
          <p:nvPr>
            <p:ph type="title"/>
          </p:nvPr>
        </p:nvSpPr>
        <p:spPr/>
        <p:txBody>
          <a:bodyPr/>
          <a:lstStyle/>
          <a:p>
            <a:r>
              <a:rPr lang="en-US" dirty="0"/>
              <a:t>6. train and Test the model</a:t>
            </a:r>
          </a:p>
        </p:txBody>
      </p:sp>
      <p:sp>
        <p:nvSpPr>
          <p:cNvPr id="3" name="Content Placeholder 2">
            <a:extLst>
              <a:ext uri="{FF2B5EF4-FFF2-40B4-BE49-F238E27FC236}">
                <a16:creationId xmlns:a16="http://schemas.microsoft.com/office/drawing/2014/main" id="{75B32E35-3298-4B75-A475-7E24419DA2AC}"/>
              </a:ext>
            </a:extLst>
          </p:cNvPr>
          <p:cNvSpPr>
            <a:spLocks noGrp="1"/>
          </p:cNvSpPr>
          <p:nvPr>
            <p:ph idx="1"/>
          </p:nvPr>
        </p:nvSpPr>
        <p:spPr/>
        <p:txBody>
          <a:bodyPr vert="horz" lIns="91440" tIns="45720" rIns="91440" bIns="45720" rtlCol="0" anchor="t">
            <a:normAutofit/>
          </a:bodyPr>
          <a:lstStyle/>
          <a:p>
            <a:r>
              <a:rPr lang="en-US" dirty="0"/>
              <a:t>If the system does not perform well on test traffic, GOTO step 1 </a:t>
            </a:r>
          </a:p>
        </p:txBody>
      </p:sp>
    </p:spTree>
    <p:extLst>
      <p:ext uri="{BB962C8B-B14F-4D97-AF65-F5344CB8AC3E}">
        <p14:creationId xmlns:p14="http://schemas.microsoft.com/office/powerpoint/2010/main" val="375422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A287-5AE6-4B20-BA1E-7D22A9BE42D1}"/>
              </a:ext>
            </a:extLst>
          </p:cNvPr>
          <p:cNvSpPr>
            <a:spLocks noGrp="1"/>
          </p:cNvSpPr>
          <p:nvPr>
            <p:ph type="title"/>
          </p:nvPr>
        </p:nvSpPr>
        <p:spPr/>
        <p:txBody>
          <a:bodyPr/>
          <a:lstStyle/>
          <a:p>
            <a:r>
              <a:rPr lang="en-US" dirty="0"/>
              <a:t>7. deploy</a:t>
            </a:r>
          </a:p>
        </p:txBody>
      </p:sp>
      <p:sp>
        <p:nvSpPr>
          <p:cNvPr id="3" name="Content Placeholder 2">
            <a:extLst>
              <a:ext uri="{FF2B5EF4-FFF2-40B4-BE49-F238E27FC236}">
                <a16:creationId xmlns:a16="http://schemas.microsoft.com/office/drawing/2014/main" id="{A884574A-060F-4A07-A046-D45F1119166D}"/>
              </a:ext>
            </a:extLst>
          </p:cNvPr>
          <p:cNvSpPr>
            <a:spLocks noGrp="1"/>
          </p:cNvSpPr>
          <p:nvPr>
            <p:ph idx="1"/>
          </p:nvPr>
        </p:nvSpPr>
        <p:spPr/>
        <p:txBody>
          <a:bodyPr vert="horz" lIns="91440" tIns="45720" rIns="91440" bIns="45720" rtlCol="0" anchor="t">
            <a:normAutofit/>
          </a:bodyPr>
          <a:lstStyle/>
          <a:p>
            <a:r>
              <a:rPr lang="en-US" dirty="0"/>
              <a:t>The model is deployed on full traffic. Performance of the model is monitored, and if that performance goes below a critical level, the model is modified by returning to step 1. </a:t>
            </a:r>
          </a:p>
        </p:txBody>
      </p:sp>
    </p:spTree>
    <p:extLst>
      <p:ext uri="{BB962C8B-B14F-4D97-AF65-F5344CB8AC3E}">
        <p14:creationId xmlns:p14="http://schemas.microsoft.com/office/powerpoint/2010/main" val="368110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4D37-15C4-47FD-AD30-02BC60D51931}"/>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71F7AC04-BA12-40A5-A2E4-1B30A213FF9F}"/>
              </a:ext>
            </a:extLst>
          </p:cNvPr>
          <p:cNvSpPr>
            <a:spLocks noGrp="1"/>
          </p:cNvSpPr>
          <p:nvPr>
            <p:ph idx="1"/>
          </p:nvPr>
        </p:nvSpPr>
        <p:spPr/>
        <p:txBody>
          <a:bodyPr vert="horz" lIns="91440" tIns="45720" rIns="91440" bIns="45720" rtlCol="0" anchor="t">
            <a:normAutofit/>
          </a:bodyPr>
          <a:lstStyle/>
          <a:p>
            <a:r>
              <a:rPr lang="en-US" dirty="0"/>
              <a:t>Time may be your enemy...</a:t>
            </a:r>
          </a:p>
        </p:txBody>
      </p:sp>
    </p:spTree>
    <p:extLst>
      <p:ext uri="{BB962C8B-B14F-4D97-AF65-F5344CB8AC3E}">
        <p14:creationId xmlns:p14="http://schemas.microsoft.com/office/powerpoint/2010/main" val="82010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1E11-2CF8-47AE-8335-81C9592ECAEB}"/>
              </a:ext>
            </a:extLst>
          </p:cNvPr>
          <p:cNvSpPr>
            <a:spLocks noGrp="1"/>
          </p:cNvSpPr>
          <p:nvPr>
            <p:ph type="title"/>
          </p:nvPr>
        </p:nvSpPr>
        <p:spPr/>
        <p:txBody>
          <a:bodyPr/>
          <a:lstStyle/>
          <a:p>
            <a:r>
              <a:rPr lang="en-US" dirty="0"/>
              <a:t>Degrade over time</a:t>
            </a:r>
          </a:p>
        </p:txBody>
      </p:sp>
      <p:sp>
        <p:nvSpPr>
          <p:cNvPr id="3" name="Content Placeholder 2">
            <a:extLst>
              <a:ext uri="{FF2B5EF4-FFF2-40B4-BE49-F238E27FC236}">
                <a16:creationId xmlns:a16="http://schemas.microsoft.com/office/drawing/2014/main" id="{84CCC531-3DFD-44DF-9853-7743E6850AC2}"/>
              </a:ext>
            </a:extLst>
          </p:cNvPr>
          <p:cNvSpPr>
            <a:spLocks noGrp="1"/>
          </p:cNvSpPr>
          <p:nvPr>
            <p:ph idx="1"/>
          </p:nvPr>
        </p:nvSpPr>
        <p:spPr/>
        <p:txBody>
          <a:bodyPr vert="horz" lIns="91440" tIns="45720" rIns="91440" bIns="45720" rtlCol="0" anchor="t">
            <a:normAutofit/>
          </a:bodyPr>
          <a:lstStyle/>
          <a:p>
            <a:r>
              <a:rPr lang="en-US" dirty="0"/>
              <a:t>An iteration through steps 1 to 6 typically takes weeks. The system can be stable at step 7 for months. When it eventually breaks, it can be for a variety of reasons: </a:t>
            </a:r>
          </a:p>
          <a:p>
            <a:pPr lvl="1"/>
            <a:r>
              <a:rPr lang="en-US" dirty="0"/>
              <a:t>the data distribution has changed</a:t>
            </a:r>
          </a:p>
          <a:p>
            <a:pPr lvl="1"/>
            <a:r>
              <a:rPr lang="en-US" dirty="0"/>
              <a:t>the competition has improved and the requirements have increased</a:t>
            </a:r>
          </a:p>
          <a:p>
            <a:pPr lvl="1"/>
            <a:r>
              <a:rPr lang="en-US" dirty="0"/>
              <a:t>new features are available and some old features are no longer available</a:t>
            </a:r>
          </a:p>
          <a:p>
            <a:pPr lvl="1"/>
            <a:r>
              <a:rPr lang="en-US" dirty="0"/>
              <a:t>the definition of the problem has changed</a:t>
            </a:r>
          </a:p>
          <a:p>
            <a:pPr lvl="1"/>
            <a:r>
              <a:rPr lang="en-US" dirty="0"/>
              <a:t>a security update or other change has broken the code</a:t>
            </a:r>
          </a:p>
        </p:txBody>
      </p:sp>
    </p:spTree>
    <p:extLst>
      <p:ext uri="{BB962C8B-B14F-4D97-AF65-F5344CB8AC3E}">
        <p14:creationId xmlns:p14="http://schemas.microsoft.com/office/powerpoint/2010/main" val="356327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055E-170D-495D-AEF1-49843371C09D}"/>
              </a:ext>
            </a:extLst>
          </p:cNvPr>
          <p:cNvSpPr>
            <a:spLocks noGrp="1"/>
          </p:cNvSpPr>
          <p:nvPr>
            <p:ph type="title"/>
          </p:nvPr>
        </p:nvSpPr>
        <p:spPr/>
        <p:txBody>
          <a:bodyPr/>
          <a:lstStyle/>
          <a:p>
            <a:r>
              <a:rPr lang="en-US" dirty="0"/>
              <a:t>Staff changes over time</a:t>
            </a:r>
          </a:p>
        </p:txBody>
      </p:sp>
      <p:sp>
        <p:nvSpPr>
          <p:cNvPr id="3" name="Content Placeholder 2">
            <a:extLst>
              <a:ext uri="{FF2B5EF4-FFF2-40B4-BE49-F238E27FC236}">
                <a16:creationId xmlns:a16="http://schemas.microsoft.com/office/drawing/2014/main" id="{55D2DAB4-C2F6-4093-9A81-4AE413C543A9}"/>
              </a:ext>
            </a:extLst>
          </p:cNvPr>
          <p:cNvSpPr>
            <a:spLocks noGrp="1"/>
          </p:cNvSpPr>
          <p:nvPr>
            <p:ph idx="1"/>
          </p:nvPr>
        </p:nvSpPr>
        <p:spPr/>
        <p:txBody>
          <a:bodyPr vert="horz" lIns="91440" tIns="45720" rIns="91440" bIns="45720" rtlCol="0" anchor="t">
            <a:normAutofit/>
          </a:bodyPr>
          <a:lstStyle/>
          <a:p>
            <a:r>
              <a:rPr lang="en-US" dirty="0"/>
              <a:t>The problem owner</a:t>
            </a:r>
          </a:p>
          <a:p>
            <a:r>
              <a:rPr lang="en-US" dirty="0"/>
              <a:t>The machine learning expert</a:t>
            </a:r>
          </a:p>
          <a:p>
            <a:r>
              <a:rPr lang="en-US" dirty="0"/>
              <a:t>A key engineer may have moved on to another group or another company</a:t>
            </a:r>
          </a:p>
        </p:txBody>
      </p:sp>
    </p:spTree>
    <p:extLst>
      <p:ext uri="{BB962C8B-B14F-4D97-AF65-F5344CB8AC3E}">
        <p14:creationId xmlns:p14="http://schemas.microsoft.com/office/powerpoint/2010/main" val="155202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6E4-48F4-4A64-85D7-A7BE96061569}"/>
              </a:ext>
            </a:extLst>
          </p:cNvPr>
          <p:cNvSpPr>
            <a:spLocks noGrp="1"/>
          </p:cNvSpPr>
          <p:nvPr>
            <p:ph type="title"/>
          </p:nvPr>
        </p:nvSpPr>
        <p:spPr/>
        <p:txBody>
          <a:bodyPr/>
          <a:lstStyle/>
          <a:p>
            <a:r>
              <a:rPr lang="en-US" dirty="0" err="1"/>
              <a:t>Restaff</a:t>
            </a:r>
          </a:p>
        </p:txBody>
      </p:sp>
      <p:sp>
        <p:nvSpPr>
          <p:cNvPr id="3" name="Content Placeholder 2">
            <a:extLst>
              <a:ext uri="{FF2B5EF4-FFF2-40B4-BE49-F238E27FC236}">
                <a16:creationId xmlns:a16="http://schemas.microsoft.com/office/drawing/2014/main" id="{F18A16DE-5804-4636-91F5-DDB1FCD90152}"/>
              </a:ext>
            </a:extLst>
          </p:cNvPr>
          <p:cNvSpPr>
            <a:spLocks noGrp="1"/>
          </p:cNvSpPr>
          <p:nvPr>
            <p:ph idx="1"/>
          </p:nvPr>
        </p:nvSpPr>
        <p:spPr/>
        <p:txBody>
          <a:bodyPr vert="horz" lIns="91440" tIns="45720" rIns="91440" bIns="45720" rtlCol="0" anchor="t">
            <a:normAutofit/>
          </a:bodyPr>
          <a:lstStyle/>
          <a:p>
            <a:r>
              <a:rPr lang="en-US" dirty="0"/>
              <a:t>"Because multiple players with different expertise are involved, it takes a significant amount of effort and coordination to understand why the model does not perform as well as expected after being retrained."</a:t>
            </a:r>
          </a:p>
        </p:txBody>
      </p:sp>
    </p:spTree>
    <p:extLst>
      <p:ext uri="{BB962C8B-B14F-4D97-AF65-F5344CB8AC3E}">
        <p14:creationId xmlns:p14="http://schemas.microsoft.com/office/powerpoint/2010/main" val="190330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FBC5-B6F6-4241-8AC5-AFC9F0707642}"/>
              </a:ext>
            </a:extLst>
          </p:cNvPr>
          <p:cNvSpPr>
            <a:spLocks noGrp="1"/>
          </p:cNvSpPr>
          <p:nvPr>
            <p:ph type="title"/>
          </p:nvPr>
        </p:nvSpPr>
        <p:spPr/>
        <p:txBody>
          <a:bodyPr/>
          <a:lstStyle/>
          <a:p>
            <a:r>
              <a:rPr lang="en-US" dirty="0"/>
              <a:t>Features, Labels, Data</a:t>
            </a:r>
          </a:p>
        </p:txBody>
      </p:sp>
      <p:sp>
        <p:nvSpPr>
          <p:cNvPr id="3" name="Content Placeholder 2">
            <a:extLst>
              <a:ext uri="{FF2B5EF4-FFF2-40B4-BE49-F238E27FC236}">
                <a16:creationId xmlns:a16="http://schemas.microsoft.com/office/drawing/2014/main" id="{F4C5558E-265D-4E1F-AEC4-72D2FF36ED3A}"/>
              </a:ext>
            </a:extLst>
          </p:cNvPr>
          <p:cNvSpPr>
            <a:spLocks noGrp="1"/>
          </p:cNvSpPr>
          <p:nvPr>
            <p:ph idx="1"/>
          </p:nvPr>
        </p:nvSpPr>
        <p:spPr/>
        <p:txBody>
          <a:bodyPr vert="horz" lIns="91440" tIns="45720" rIns="91440" bIns="45720" rtlCol="0" anchor="t">
            <a:normAutofit/>
          </a:bodyPr>
          <a:lstStyle/>
          <a:p>
            <a:r>
              <a:rPr lang="en-US" dirty="0"/>
              <a:t>The features or the labels were not versioned or documented. </a:t>
            </a:r>
          </a:p>
          <a:p>
            <a:r>
              <a:rPr lang="en-US" dirty="0"/>
              <a:t>No one understands how the data was collected because it was done in an ad hoc and organic fashion. </a:t>
            </a:r>
          </a:p>
        </p:txBody>
      </p:sp>
    </p:spTree>
    <p:extLst>
      <p:ext uri="{BB962C8B-B14F-4D97-AF65-F5344CB8AC3E}">
        <p14:creationId xmlns:p14="http://schemas.microsoft.com/office/powerpoint/2010/main" val="369328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20DF-73A4-4C79-91A0-2349181D14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B504AD-2001-4BB0-9A0C-2F0F7DB869EF}"/>
              </a:ext>
            </a:extLst>
          </p:cNvPr>
          <p:cNvSpPr>
            <a:spLocks noGrp="1"/>
          </p:cNvSpPr>
          <p:nvPr>
            <p:ph idx="1"/>
          </p:nvPr>
        </p:nvSpPr>
        <p:spPr/>
        <p:txBody>
          <a:bodyPr vert="horz" lIns="91440" tIns="45720" rIns="91440" bIns="45720" rtlCol="0" anchor="t">
            <a:normAutofit/>
          </a:bodyPr>
          <a:lstStyle/>
          <a:p>
            <a:r>
              <a:rPr lang="en-US" dirty="0"/>
              <a:t>In the worst case, the model is operating but no one can tell if it is performing as expected, and no one wants the responsibility of turning it off. Machine learning “litter” starts accumulating everywhere. These problems are not new to machine learning in practice (Sculley et al., 2014).  </a:t>
            </a:r>
          </a:p>
          <a:p>
            <a:endParaRPr lang="en-US" dirty="0"/>
          </a:p>
        </p:txBody>
      </p:sp>
    </p:spTree>
    <p:extLst>
      <p:ext uri="{BB962C8B-B14F-4D97-AF65-F5344CB8AC3E}">
        <p14:creationId xmlns:p14="http://schemas.microsoft.com/office/powerpoint/2010/main" val="286881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ECE7-EBEF-417E-BD8F-7391CAA97E56}"/>
              </a:ext>
            </a:extLst>
          </p:cNvPr>
          <p:cNvSpPr>
            <a:spLocks noGrp="1"/>
          </p:cNvSpPr>
          <p:nvPr>
            <p:ph type="title"/>
          </p:nvPr>
        </p:nvSpPr>
        <p:spPr/>
        <p:txBody>
          <a:bodyPr/>
          <a:lstStyle/>
          <a:p>
            <a:r>
              <a:rPr lang="en-US" dirty="0"/>
              <a:t>What is your worst nightmare?</a:t>
            </a:r>
          </a:p>
        </p:txBody>
      </p:sp>
      <p:sp>
        <p:nvSpPr>
          <p:cNvPr id="3" name="Content Placeholder 2">
            <a:extLst>
              <a:ext uri="{FF2B5EF4-FFF2-40B4-BE49-F238E27FC236}">
                <a16:creationId xmlns:a16="http://schemas.microsoft.com/office/drawing/2014/main" id="{0250BC9C-411C-4EBF-9D59-3C5B80130E0C}"/>
              </a:ext>
            </a:extLst>
          </p:cNvPr>
          <p:cNvSpPr>
            <a:spLocks noGrp="1"/>
          </p:cNvSpPr>
          <p:nvPr>
            <p:ph idx="1"/>
          </p:nvPr>
        </p:nvSpPr>
        <p:spPr/>
        <p:txBody>
          <a:bodyPr vert="horz" lIns="91440" tIns="45720" rIns="91440" bIns="45720" rtlCol="0" anchor="t">
            <a:normAutofit/>
          </a:bodyPr>
          <a:lstStyle/>
          <a:p>
            <a:r>
              <a:rPr lang="en-US" dirty="0"/>
              <a:t>Question Context: building machine learning models for an enterprise which are deployed in production.</a:t>
            </a:r>
          </a:p>
        </p:txBody>
      </p:sp>
    </p:spTree>
    <p:extLst>
      <p:ext uri="{BB962C8B-B14F-4D97-AF65-F5344CB8AC3E}">
        <p14:creationId xmlns:p14="http://schemas.microsoft.com/office/powerpoint/2010/main" val="2753999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1A0F-1BCD-4F39-B5FD-3471ADF71264}"/>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C59ED8A7-6C6D-4248-B6F8-2F9AE89D8B12}"/>
              </a:ext>
            </a:extLst>
          </p:cNvPr>
          <p:cNvSpPr>
            <a:spLocks noGrp="1"/>
          </p:cNvSpPr>
          <p:nvPr>
            <p:ph idx="1"/>
          </p:nvPr>
        </p:nvSpPr>
        <p:spPr/>
        <p:txBody>
          <a:bodyPr vert="horz" lIns="91440" tIns="45720" rIns="91440" bIns="45720" rtlCol="0" anchor="t">
            <a:normAutofit/>
          </a:bodyPr>
          <a:lstStyle/>
          <a:p>
            <a:r>
              <a:rPr lang="en-US" dirty="0"/>
              <a:t>"The example illustrates the fact that building a machine learning model involves more than just collecting data and applying learning algorithms, and that the management process of building machine learning solutions can be fraught with inefficiencies." </a:t>
            </a:r>
          </a:p>
        </p:txBody>
      </p:sp>
    </p:spTree>
    <p:extLst>
      <p:ext uri="{BB962C8B-B14F-4D97-AF65-F5344CB8AC3E}">
        <p14:creationId xmlns:p14="http://schemas.microsoft.com/office/powerpoint/2010/main" val="251072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C2E3-D80B-491A-8B5B-C9A4BD673777}"/>
              </a:ext>
            </a:extLst>
          </p:cNvPr>
          <p:cNvSpPr>
            <a:spLocks noGrp="1"/>
          </p:cNvSpPr>
          <p:nvPr>
            <p:ph type="title"/>
          </p:nvPr>
        </p:nvSpPr>
        <p:spPr/>
        <p:txBody>
          <a:bodyPr/>
          <a:lstStyle/>
          <a:p>
            <a:r>
              <a:rPr lang="en-US" dirty="0" err="1"/>
              <a:t>Inefficiences</a:t>
            </a:r>
            <a:r>
              <a:rPr lang="en-US" dirty="0"/>
              <a:t> and Metrics</a:t>
            </a:r>
          </a:p>
        </p:txBody>
      </p:sp>
      <p:sp>
        <p:nvSpPr>
          <p:cNvPr id="3" name="Content Placeholder 2">
            <a:extLst>
              <a:ext uri="{FF2B5EF4-FFF2-40B4-BE49-F238E27FC236}">
                <a16:creationId xmlns:a16="http://schemas.microsoft.com/office/drawing/2014/main" id="{3FB47E56-94CE-4207-AB8D-FEBBC8B79B53}"/>
              </a:ext>
            </a:extLst>
          </p:cNvPr>
          <p:cNvSpPr>
            <a:spLocks noGrp="1"/>
          </p:cNvSpPr>
          <p:nvPr>
            <p:ph idx="1"/>
          </p:nvPr>
        </p:nvSpPr>
        <p:spPr>
          <a:xfrm>
            <a:off x="1209675" y="1714500"/>
            <a:ext cx="9905999" cy="3541714"/>
          </a:xfrm>
        </p:spPr>
        <p:txBody>
          <a:bodyPr vert="horz" lIns="91440" tIns="45720" rIns="91440" bIns="45720" rtlCol="0" anchor="t">
            <a:noAutofit/>
          </a:bodyPr>
          <a:lstStyle/>
          <a:p>
            <a:r>
              <a:rPr lang="en-US" sz="2000" dirty="0"/>
              <a:t>Machine learning projects typically consist of a single monolithic model trained on a large labeled data set. </a:t>
            </a:r>
          </a:p>
          <a:p>
            <a:r>
              <a:rPr lang="en-US" sz="2000" dirty="0"/>
              <a:t>If the model’s summary performance metrics (e.g., accuracy, F1 score) were the only requirements and the performance remained unchanged, adding examples would not be a problem even if the new model errs on the examples that were previously predicted correctly. </a:t>
            </a:r>
          </a:p>
          <a:p>
            <a:r>
              <a:rPr lang="en-US" sz="2000" dirty="0"/>
              <a:t>However, for many problems for which predictability and quality control are important, any negative progress on the model quality leads to laborious testing of the entire model and incurs high maintenance cost. </a:t>
            </a:r>
          </a:p>
          <a:p>
            <a:r>
              <a:rPr lang="en-US" sz="2000" dirty="0"/>
              <a:t>A single monolithic model lacks the modularity required for most people to isolate and address the root cause of a regression problem. </a:t>
            </a:r>
          </a:p>
        </p:txBody>
      </p:sp>
    </p:spTree>
    <p:extLst>
      <p:ext uri="{BB962C8B-B14F-4D97-AF65-F5344CB8AC3E}">
        <p14:creationId xmlns:p14="http://schemas.microsoft.com/office/powerpoint/2010/main" val="3774597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71F0-51C5-434D-8985-8E3DD9A3DE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E01E5-7963-49CF-831E-B1A318921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163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21CF-643D-4FE2-9384-A994C73957FB}"/>
              </a:ext>
            </a:extLst>
          </p:cNvPr>
          <p:cNvSpPr>
            <a:spLocks noGrp="1"/>
          </p:cNvSpPr>
          <p:nvPr>
            <p:ph type="title"/>
          </p:nvPr>
        </p:nvSpPr>
        <p:spPr/>
        <p:txBody>
          <a:bodyPr/>
          <a:lstStyle/>
          <a:p>
            <a:r>
              <a:rPr lang="en-US" dirty="0"/>
              <a:t>Response</a:t>
            </a:r>
          </a:p>
        </p:txBody>
      </p:sp>
      <p:sp>
        <p:nvSpPr>
          <p:cNvPr id="3" name="Content Placeholder 2">
            <a:extLst>
              <a:ext uri="{FF2B5EF4-FFF2-40B4-BE49-F238E27FC236}">
                <a16:creationId xmlns:a16="http://schemas.microsoft.com/office/drawing/2014/main" id="{BEF822F6-AD23-4AC0-8E7C-6421244F3EED}"/>
              </a:ext>
            </a:extLst>
          </p:cNvPr>
          <p:cNvSpPr>
            <a:spLocks noGrp="1"/>
          </p:cNvSpPr>
          <p:nvPr>
            <p:ph idx="1"/>
          </p:nvPr>
        </p:nvSpPr>
        <p:spPr/>
        <p:txBody>
          <a:bodyPr vert="horz" lIns="91440" tIns="45720" rIns="91440" bIns="45720" rtlCol="0" anchor="t">
            <a:normAutofit/>
          </a:bodyPr>
          <a:lstStyle/>
          <a:p>
            <a:r>
              <a:rPr lang="en-US" dirty="0"/>
              <a:t>“[...] Manage versions. Manage data versions. Being able to reproduce the models. What if, you know, the data disappears, the person disappears, the model disappears... And we cannot reproduce this. I have seen this hundreds of times in Bing. I have seen it every day. Like... Oh yeah, we had a good model. Ok, I need to tweak it. I need to understand it. And then... Now we cannot reproduce it. That is my biggest nightmare!” </a:t>
            </a:r>
          </a:p>
        </p:txBody>
      </p:sp>
    </p:spTree>
    <p:extLst>
      <p:ext uri="{BB962C8B-B14F-4D97-AF65-F5344CB8AC3E}">
        <p14:creationId xmlns:p14="http://schemas.microsoft.com/office/powerpoint/2010/main" val="57653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55F5-8EB5-4D8C-8B0A-83A3ED0BF50E}"/>
              </a:ext>
            </a:extLst>
          </p:cNvPr>
          <p:cNvSpPr>
            <a:spLocks noGrp="1"/>
          </p:cNvSpPr>
          <p:nvPr>
            <p:ph type="title"/>
          </p:nvPr>
        </p:nvSpPr>
        <p:spPr/>
        <p:txBody>
          <a:bodyPr/>
          <a:lstStyle/>
          <a:p>
            <a:r>
              <a:rPr lang="en-US" dirty="0"/>
              <a:t>Break it down</a:t>
            </a:r>
          </a:p>
        </p:txBody>
      </p:sp>
      <p:sp>
        <p:nvSpPr>
          <p:cNvPr id="3" name="Content Placeholder 2">
            <a:extLst>
              <a:ext uri="{FF2B5EF4-FFF2-40B4-BE49-F238E27FC236}">
                <a16:creationId xmlns:a16="http://schemas.microsoft.com/office/drawing/2014/main" id="{24FFF509-1088-4CE5-ABB1-C1ECA13F4A81}"/>
              </a:ext>
            </a:extLst>
          </p:cNvPr>
          <p:cNvSpPr>
            <a:spLocks noGrp="1"/>
          </p:cNvSpPr>
          <p:nvPr>
            <p:ph idx="1"/>
          </p:nvPr>
        </p:nvSpPr>
        <p:spPr/>
        <p:txBody>
          <a:bodyPr vert="horz" lIns="91440" tIns="45720" rIns="91440" bIns="45720" rtlCol="0" anchor="t">
            <a:normAutofit/>
          </a:bodyPr>
          <a:lstStyle/>
          <a:p>
            <a:r>
              <a:rPr lang="en-US" dirty="0"/>
              <a:t>"To put context to this testimony, we review what building a machine learning model </a:t>
            </a:r>
            <a:r>
              <a:rPr lang="en-US" i="1" dirty="0"/>
              <a:t>may </a:t>
            </a:r>
            <a:r>
              <a:rPr lang="en-US" dirty="0"/>
              <a:t>look like in a product group:"  </a:t>
            </a:r>
          </a:p>
        </p:txBody>
      </p:sp>
    </p:spTree>
    <p:extLst>
      <p:ext uri="{BB962C8B-B14F-4D97-AF65-F5344CB8AC3E}">
        <p14:creationId xmlns:p14="http://schemas.microsoft.com/office/powerpoint/2010/main" val="74962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AF57-F8DC-4FEF-9E73-1CC768CE81B2}"/>
              </a:ext>
            </a:extLst>
          </p:cNvPr>
          <p:cNvSpPr>
            <a:spLocks noGrp="1"/>
          </p:cNvSpPr>
          <p:nvPr>
            <p:ph type="title"/>
          </p:nvPr>
        </p:nvSpPr>
        <p:spPr/>
        <p:txBody>
          <a:bodyPr/>
          <a:lstStyle/>
          <a:p>
            <a:r>
              <a:rPr lang="en-US" dirty="0"/>
              <a:t>1. Data Collection</a:t>
            </a:r>
          </a:p>
        </p:txBody>
      </p:sp>
      <p:sp>
        <p:nvSpPr>
          <p:cNvPr id="3" name="Content Placeholder 2">
            <a:extLst>
              <a:ext uri="{FF2B5EF4-FFF2-40B4-BE49-F238E27FC236}">
                <a16:creationId xmlns:a16="http://schemas.microsoft.com/office/drawing/2014/main" id="{66923B99-C154-41B1-9C6F-6A30DB0B8122}"/>
              </a:ext>
            </a:extLst>
          </p:cNvPr>
          <p:cNvSpPr>
            <a:spLocks noGrp="1"/>
          </p:cNvSpPr>
          <p:nvPr>
            <p:ph idx="1"/>
          </p:nvPr>
        </p:nvSpPr>
        <p:spPr/>
        <p:txBody>
          <a:bodyPr vert="horz" lIns="91440" tIns="45720" rIns="91440" bIns="45720" rtlCol="0" anchor="t">
            <a:normAutofit/>
          </a:bodyPr>
          <a:lstStyle/>
          <a:p>
            <a:r>
              <a:rPr lang="en-US" dirty="0"/>
              <a:t>A problem owner collects data, writes labeling guidelines, and optionally contributes some labels.   </a:t>
            </a:r>
          </a:p>
        </p:txBody>
      </p:sp>
    </p:spTree>
    <p:extLst>
      <p:ext uri="{BB962C8B-B14F-4D97-AF65-F5344CB8AC3E}">
        <p14:creationId xmlns:p14="http://schemas.microsoft.com/office/powerpoint/2010/main" val="260796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4558-25C5-4E60-BF58-6A21AEA4901F}"/>
              </a:ext>
            </a:extLst>
          </p:cNvPr>
          <p:cNvSpPr>
            <a:spLocks noGrp="1"/>
          </p:cNvSpPr>
          <p:nvPr>
            <p:ph type="title"/>
          </p:nvPr>
        </p:nvSpPr>
        <p:spPr/>
        <p:txBody>
          <a:bodyPr/>
          <a:lstStyle/>
          <a:p>
            <a:r>
              <a:rPr lang="en-US" dirty="0"/>
              <a:t>2. Labeling</a:t>
            </a:r>
          </a:p>
        </p:txBody>
      </p:sp>
      <p:sp>
        <p:nvSpPr>
          <p:cNvPr id="3" name="Content Placeholder 2">
            <a:extLst>
              <a:ext uri="{FF2B5EF4-FFF2-40B4-BE49-F238E27FC236}">
                <a16:creationId xmlns:a16="http://schemas.microsoft.com/office/drawing/2014/main" id="{CD7437AB-71E7-429B-B416-CA153DA237B6}"/>
              </a:ext>
            </a:extLst>
          </p:cNvPr>
          <p:cNvSpPr>
            <a:spLocks noGrp="1"/>
          </p:cNvSpPr>
          <p:nvPr>
            <p:ph idx="1"/>
          </p:nvPr>
        </p:nvSpPr>
        <p:spPr/>
        <p:txBody>
          <a:bodyPr vert="horz" lIns="91440" tIns="45720" rIns="91440" bIns="45720" rtlCol="0" anchor="t">
            <a:normAutofit/>
          </a:bodyPr>
          <a:lstStyle/>
          <a:p>
            <a:r>
              <a:rPr lang="en-US" dirty="0"/>
              <a:t>The problem owner outsources the task of labeling a large portion of the data (e.g., 50,000 examples).</a:t>
            </a:r>
          </a:p>
          <a:p>
            <a:endParaRPr lang="en-US" dirty="0"/>
          </a:p>
        </p:txBody>
      </p:sp>
    </p:spTree>
    <p:extLst>
      <p:ext uri="{BB962C8B-B14F-4D97-AF65-F5344CB8AC3E}">
        <p14:creationId xmlns:p14="http://schemas.microsoft.com/office/powerpoint/2010/main" val="103844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CC14-3806-40D5-AC8D-E3FE15E7D047}"/>
              </a:ext>
            </a:extLst>
          </p:cNvPr>
          <p:cNvSpPr>
            <a:spLocks noGrp="1"/>
          </p:cNvSpPr>
          <p:nvPr>
            <p:ph type="title"/>
          </p:nvPr>
        </p:nvSpPr>
        <p:spPr/>
        <p:txBody>
          <a:bodyPr/>
          <a:lstStyle/>
          <a:p>
            <a:r>
              <a:rPr lang="en-US" dirty="0"/>
              <a:t>Amazon Mechanical Turk (</a:t>
            </a:r>
            <a:r>
              <a:rPr lang="en-US" dirty="0" err="1"/>
              <a:t>MTurk</a:t>
            </a:r>
            <a:r>
              <a:rPr lang="en-US" dirty="0"/>
              <a:t>)</a:t>
            </a:r>
          </a:p>
        </p:txBody>
      </p:sp>
      <p:sp>
        <p:nvSpPr>
          <p:cNvPr id="3" name="Content Placeholder 2">
            <a:extLst>
              <a:ext uri="{FF2B5EF4-FFF2-40B4-BE49-F238E27FC236}">
                <a16:creationId xmlns:a16="http://schemas.microsoft.com/office/drawing/2014/main" id="{E00DA6BD-0523-4522-BFF6-10FC9D2F2208}"/>
              </a:ext>
            </a:extLst>
          </p:cNvPr>
          <p:cNvSpPr>
            <a:spLocks noGrp="1"/>
          </p:cNvSpPr>
          <p:nvPr>
            <p:ph idx="1"/>
          </p:nvPr>
        </p:nvSpPr>
        <p:spPr/>
        <p:txBody>
          <a:bodyPr vert="horz" lIns="91440" tIns="45720" rIns="91440" bIns="45720" rtlCol="0" anchor="t">
            <a:normAutofit/>
          </a:bodyPr>
          <a:lstStyle/>
          <a:p>
            <a:r>
              <a:rPr lang="en-US" dirty="0" err="1"/>
              <a:t>MTurk</a:t>
            </a:r>
            <a:r>
              <a:rPr lang="en-US" dirty="0"/>
              <a:t> aims to make accessing human intelligence simple, scalable, and cost-effective. Businesses or developers needing tasks done (called Human Intelligence Tasks or “HITs”) can use the robust </a:t>
            </a:r>
            <a:r>
              <a:rPr lang="en-US" dirty="0" err="1"/>
              <a:t>MTurk</a:t>
            </a:r>
            <a:r>
              <a:rPr lang="en-US" dirty="0"/>
              <a:t> API to access thousands of high quality, global, on-demand Workers—and then programmatically integrate the results of that work directly into their business processes and systems. </a:t>
            </a:r>
            <a:r>
              <a:rPr lang="en-US" dirty="0" err="1"/>
              <a:t>MTurk</a:t>
            </a:r>
            <a:r>
              <a:rPr lang="en-US" dirty="0"/>
              <a:t> enables developers and businesses to achieve their goals more quickly and at a lower cost than was previously possible.</a:t>
            </a:r>
          </a:p>
        </p:txBody>
      </p:sp>
    </p:spTree>
    <p:extLst>
      <p:ext uri="{BB962C8B-B14F-4D97-AF65-F5344CB8AC3E}">
        <p14:creationId xmlns:p14="http://schemas.microsoft.com/office/powerpoint/2010/main" val="412391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8D78-C8EF-4280-ACF0-177DCAC1D53E}"/>
              </a:ext>
            </a:extLst>
          </p:cNvPr>
          <p:cNvSpPr>
            <a:spLocks noGrp="1"/>
          </p:cNvSpPr>
          <p:nvPr>
            <p:ph type="title"/>
          </p:nvPr>
        </p:nvSpPr>
        <p:spPr/>
        <p:txBody>
          <a:bodyPr/>
          <a:lstStyle/>
          <a:p>
            <a:r>
              <a:rPr lang="en-US" dirty="0" err="1"/>
              <a:t>MTurk</a:t>
            </a:r>
            <a:r>
              <a:rPr lang="en-US" dirty="0"/>
              <a:t> fee</a:t>
            </a:r>
          </a:p>
        </p:txBody>
      </p:sp>
      <p:sp>
        <p:nvSpPr>
          <p:cNvPr id="3" name="Content Placeholder 2">
            <a:extLst>
              <a:ext uri="{FF2B5EF4-FFF2-40B4-BE49-F238E27FC236}">
                <a16:creationId xmlns:a16="http://schemas.microsoft.com/office/drawing/2014/main" id="{631BE184-CF2E-4F1C-8347-9F624A6AE2B7}"/>
              </a:ext>
            </a:extLst>
          </p:cNvPr>
          <p:cNvSpPr>
            <a:spLocks noGrp="1"/>
          </p:cNvSpPr>
          <p:nvPr>
            <p:ph idx="1"/>
          </p:nvPr>
        </p:nvSpPr>
        <p:spPr/>
        <p:txBody>
          <a:bodyPr vert="horz" lIns="91440" tIns="45720" rIns="91440" bIns="45720" rtlCol="0" anchor="t">
            <a:normAutofit/>
          </a:bodyPr>
          <a:lstStyle/>
          <a:p>
            <a:r>
              <a:rPr lang="en-US" dirty="0"/>
              <a:t>The price you (the Requester) pay for a Human Intelligence Task ("HIT") is comprised of two components: the amount you pay Workers, plus a fee you pay Amazon Mechanical Turk (</a:t>
            </a:r>
            <a:r>
              <a:rPr lang="en-US" dirty="0" err="1"/>
              <a:t>MTurk</a:t>
            </a:r>
            <a:r>
              <a:rPr lang="en-US" dirty="0"/>
              <a:t>) which is based on the amount you pay Workers. </a:t>
            </a:r>
          </a:p>
          <a:p>
            <a:pPr lvl="1"/>
            <a:r>
              <a:rPr lang="en-US" dirty="0"/>
              <a:t>The minimum fee is $0.01 per assignment or bonus payment.</a:t>
            </a:r>
          </a:p>
          <a:p>
            <a:pPr lvl="1"/>
            <a:r>
              <a:rPr lang="en-US" dirty="0"/>
              <a:t>There is an additional fee for using the Masters Qualification.</a:t>
            </a:r>
          </a:p>
        </p:txBody>
      </p:sp>
    </p:spTree>
    <p:extLst>
      <p:ext uri="{BB962C8B-B14F-4D97-AF65-F5344CB8AC3E}">
        <p14:creationId xmlns:p14="http://schemas.microsoft.com/office/powerpoint/2010/main" val="217126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BF3-FE7D-4058-B41F-17D7D4D23CA0}"/>
              </a:ext>
            </a:extLst>
          </p:cNvPr>
          <p:cNvSpPr>
            <a:spLocks noGrp="1"/>
          </p:cNvSpPr>
          <p:nvPr>
            <p:ph type="title"/>
          </p:nvPr>
        </p:nvSpPr>
        <p:spPr/>
        <p:txBody>
          <a:bodyPr/>
          <a:lstStyle/>
          <a:p>
            <a:r>
              <a:rPr lang="en-US" dirty="0"/>
              <a:t>3. Labeling issues</a:t>
            </a:r>
          </a:p>
        </p:txBody>
      </p:sp>
      <p:sp>
        <p:nvSpPr>
          <p:cNvPr id="3" name="Content Placeholder 2">
            <a:extLst>
              <a:ext uri="{FF2B5EF4-FFF2-40B4-BE49-F238E27FC236}">
                <a16:creationId xmlns:a16="http://schemas.microsoft.com/office/drawing/2014/main" id="{EB67C5F7-FCFC-4310-A160-66F2F469D408}"/>
              </a:ext>
            </a:extLst>
          </p:cNvPr>
          <p:cNvSpPr>
            <a:spLocks noGrp="1"/>
          </p:cNvSpPr>
          <p:nvPr>
            <p:ph idx="1"/>
          </p:nvPr>
        </p:nvSpPr>
        <p:spPr/>
        <p:txBody>
          <a:bodyPr vert="horz" lIns="91440" tIns="45720" rIns="91440" bIns="45720" rtlCol="0" anchor="t">
            <a:normAutofit/>
          </a:bodyPr>
          <a:lstStyle/>
          <a:p>
            <a:r>
              <a:rPr lang="en-US" dirty="0"/>
              <a:t>The problem owner examines the labels and may discover that the guidelines are incorrect or that the sampled examples are inappropriate or inadequate for the problem. When that happens, GOTO step 1.  </a:t>
            </a:r>
          </a:p>
        </p:txBody>
      </p:sp>
    </p:spTree>
    <p:extLst>
      <p:ext uri="{BB962C8B-B14F-4D97-AF65-F5344CB8AC3E}">
        <p14:creationId xmlns:p14="http://schemas.microsoft.com/office/powerpoint/2010/main" val="4240367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How Do We Build and Maintain Machine Learning Systems?</vt:lpstr>
      <vt:lpstr>What is your worst nightmare?</vt:lpstr>
      <vt:lpstr>Response</vt:lpstr>
      <vt:lpstr>Break it down</vt:lpstr>
      <vt:lpstr>1. Data Collection</vt:lpstr>
      <vt:lpstr>2. Labeling</vt:lpstr>
      <vt:lpstr>Amazon Mechanical Turk (MTurk)</vt:lpstr>
      <vt:lpstr>MTurk fee</vt:lpstr>
      <vt:lpstr>3. Labeling issues</vt:lpstr>
      <vt:lpstr>4. Model Selection</vt:lpstr>
      <vt:lpstr>5. feature engineering</vt:lpstr>
      <vt:lpstr>6. train and Test the model</vt:lpstr>
      <vt:lpstr>7. deploy</vt:lpstr>
      <vt:lpstr>Risks</vt:lpstr>
      <vt:lpstr>Degrade over time</vt:lpstr>
      <vt:lpstr>Staff changes over time</vt:lpstr>
      <vt:lpstr>Restaff</vt:lpstr>
      <vt:lpstr>Features, Labels, Data</vt:lpstr>
      <vt:lpstr>PowerPoint Presentation</vt:lpstr>
      <vt:lpstr>reflection</vt:lpstr>
      <vt:lpstr>Inefficiences and Metrics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cp:revision>
  <dcterms:created xsi:type="dcterms:W3CDTF">2014-08-26T23:43:54Z</dcterms:created>
  <dcterms:modified xsi:type="dcterms:W3CDTF">2017-12-31T22:47:00Z</dcterms:modified>
</cp:coreProperties>
</file>