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19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3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space.org/" TargetMode="External"/><Relationship Id="rId7" Type="http://schemas.openxmlformats.org/officeDocument/2006/relationships/hyperlink" Target="http://genepattern.broadinstitute.org/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notebook.genepattern.org" TargetMode="External"/><Relationship Id="rId5" Type="http://schemas.openxmlformats.org/officeDocument/2006/relationships/hyperlink" Target="http://www.igv.org/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genepattern.org/hel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broad.mit.edu/genepattern/gp_mai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4103116"/>
            <a:ext cx="2362200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GenePattern Website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9787" y="2133599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GenomeSpace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genomespace.org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9787" y="405694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9787" y="311835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 smtClean="0">
                <a:hlinkClick r:id="rId5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1835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 smtClean="0">
                <a:hlinkClick r:id="rId6" action="ppaction://hlinkfile"/>
              </a:rPr>
              <a:t>notebook.genepattern.org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13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GenePattern server</a:t>
            </a:r>
          </a:p>
          <a:p>
            <a:r>
              <a:rPr lang="en-US" dirty="0" smtClean="0">
                <a:hlinkClick r:id="rId7"/>
              </a:rPr>
              <a:t>genepattern.broadinstitute.org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808038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Peter </a:t>
            </a:r>
            <a:r>
              <a:rPr lang="en-US" sz="2400" dirty="0" err="1" smtClean="0"/>
              <a:t>Carr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Eby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400" dirty="0" smtClean="0"/>
              <a:t>Barbara Hill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Edwin Juarez 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Forrest Kim – San Diego, CA</a:t>
            </a:r>
          </a:p>
          <a:p>
            <a:pPr algn="ctr"/>
            <a:r>
              <a:rPr lang="en-US" sz="2400" dirty="0"/>
              <a:t>Arthur </a:t>
            </a:r>
            <a:r>
              <a:rPr lang="en-US" sz="2400" dirty="0" err="1" smtClean="0"/>
              <a:t>Liberzon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 smtClean="0"/>
              <a:t>Ted </a:t>
            </a:r>
            <a:r>
              <a:rPr lang="en-US" sz="2400" dirty="0" err="1" smtClean="0"/>
              <a:t>Liefeld</a:t>
            </a:r>
            <a:r>
              <a:rPr lang="en-US" sz="2400" dirty="0" smtClean="0"/>
              <a:t> – San Diego, CA</a:t>
            </a:r>
          </a:p>
          <a:p>
            <a:pPr algn="ctr"/>
            <a:r>
              <a:rPr lang="en-US" sz="2400" dirty="0" smtClean="0"/>
              <a:t>Michael Reich – San Diego, CA</a:t>
            </a:r>
          </a:p>
          <a:p>
            <a:pPr algn="ctr"/>
            <a:r>
              <a:rPr lang="en-US" sz="2400" dirty="0"/>
              <a:t>Jim </a:t>
            </a:r>
            <a:r>
              <a:rPr lang="en-US" sz="2400" dirty="0" smtClean="0"/>
              <a:t>Robinson – San Diego, CA</a:t>
            </a:r>
          </a:p>
          <a:p>
            <a:pPr algn="ctr"/>
            <a:r>
              <a:rPr lang="en-US" sz="2400" dirty="0" err="1" smtClean="0"/>
              <a:t>Thorin</a:t>
            </a:r>
            <a:r>
              <a:rPr lang="en-US" sz="2400" dirty="0" smtClean="0"/>
              <a:t> Tabor – San Diego, CA</a:t>
            </a:r>
          </a:p>
          <a:p>
            <a:pPr algn="ctr"/>
            <a:r>
              <a:rPr lang="en-US" sz="2400" dirty="0" smtClean="0"/>
              <a:t>Pablo Tamayo – San Diego, CA</a:t>
            </a:r>
          </a:p>
          <a:p>
            <a:pPr algn="ctr"/>
            <a:r>
              <a:rPr lang="en-US" sz="2400" dirty="0" smtClean="0"/>
              <a:t>Helga </a:t>
            </a:r>
            <a:r>
              <a:rPr lang="en-US" sz="2400" dirty="0" err="1" smtClean="0"/>
              <a:t>Thorvaldsdottìr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Douglass </a:t>
            </a:r>
            <a:r>
              <a:rPr lang="en-US" sz="2400" dirty="0" smtClean="0"/>
              <a:t>Turner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-15551" y="1646929"/>
            <a:ext cx="91440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Feature requests, bug reports, </a:t>
            </a:r>
            <a:r>
              <a:rPr lang="en-US" dirty="0" smtClean="0">
                <a:ea typeface="Arial" charset="0"/>
                <a:cs typeface="Arial" charset="0"/>
              </a:rPr>
              <a:t>and general 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  <a:hlinkClick r:id="rId2"/>
              </a:rPr>
              <a:t>g</a:t>
            </a:r>
            <a:r>
              <a:rPr lang="en-US" dirty="0" smtClean="0">
                <a:ea typeface="Arial" charset="0"/>
                <a:cs typeface="Arial" charset="0"/>
                <a:hlinkClick r:id="rId2"/>
              </a:rPr>
              <a:t>enepattern.org/help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</a:t>
            </a:r>
            <a:r>
              <a:rPr lang="en-US" dirty="0">
                <a:ea typeface="Arial" charset="0"/>
                <a:cs typeface="Arial" charset="0"/>
              </a:rPr>
              <a:t>/</a:t>
            </a:r>
            <a:r>
              <a:rPr lang="en-US" dirty="0">
                <a:ea typeface="Arial" charset="0"/>
                <a:cs typeface="Arial" charset="0"/>
                <a:hlinkClick r:id="rId4"/>
              </a:rPr>
              <a:t>gp_mail.html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379804"/>
            <a:ext cx="444444" cy="44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44" y="4379804"/>
            <a:ext cx="444444" cy="44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78" y="4374905"/>
            <a:ext cx="444444" cy="44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53000" y="44173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GenePattern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67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50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153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Tahoma</vt:lpstr>
      <vt:lpstr>Office Theme</vt:lpstr>
      <vt:lpstr>   Closing</vt:lpstr>
      <vt:lpstr>Resources</vt:lpstr>
      <vt:lpstr>Our Team</vt:lpstr>
      <vt:lpstr>PowerPoint Presentation</vt:lpstr>
      <vt:lpstr>PowerPoint Presentation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20</cp:revision>
  <dcterms:created xsi:type="dcterms:W3CDTF">2015-12-10T20:11:16Z</dcterms:created>
  <dcterms:modified xsi:type="dcterms:W3CDTF">2018-04-26T15:33:49Z</dcterms:modified>
</cp:coreProperties>
</file>