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7" r:id="rId5"/>
    <p:sldId id="262" r:id="rId6"/>
    <p:sldId id="313" r:id="rId7"/>
    <p:sldId id="314" r:id="rId8"/>
    <p:sldId id="315" r:id="rId9"/>
    <p:sldId id="306" r:id="rId10"/>
    <p:sldId id="316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54" autoAdjust="0"/>
  </p:normalViewPr>
  <p:slideViewPr>
    <p:cSldViewPr snapToGrid="0" snapToObjects="1">
      <p:cViewPr varScale="1">
        <p:scale>
          <a:sx n="103" d="100"/>
          <a:sy n="103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7F04F43B-B5AB-4D4F-9E94-24DCCE89E4E1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CE9B285-4DDA-4C75-8FF6-83C607ECD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037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E91F3C-99F8-4F07-B31D-A8260EACE327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a fixed number of training samples, the predictive power reduces as the dimensionality increases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E9B285-4DDA-4C75-8FF6-83C607ECDF7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82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53A86-1CC1-414F-B76C-CD003FDC842C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5ED71-FB9B-4D37-AEAD-EDB1BCD0E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C262-39C2-49D5-A916-8C1317DDA9A3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6EEC3-B6C7-426E-975C-C5093731B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3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C9FDE-BFE2-43BF-9095-EF03A9ED72FF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6E13-07F4-480A-A2F6-4A0C29507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788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7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0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19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88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172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391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2623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0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D8930-74F3-4E25-8A33-BE412B4AF892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F3112-93DF-4324-BB50-B14EE1D95A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14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853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5279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174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942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284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0132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566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305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7217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19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870C5-FB85-4F01-B7C9-066DC1909566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D8020-53CE-47DF-B731-E07C56A04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518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3353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9846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806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947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4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BAD4-FDD8-4892-89AF-C8511F24EFCC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C137-4262-4910-B5D4-1C9DFB87C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2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81BC-46AB-48BC-8EB5-B4D85784DC2A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ADFC-DE7D-46EF-8182-572DADBF4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2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7CD22-4F87-47DB-81D6-821D6057373E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F4D02-4711-4A9D-BF6D-B2FCD16DA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F3907-0655-4013-9E88-6C1628A79BBE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85D35-6818-46E9-8376-B9BD631FE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82C3D-8570-4F9C-B17F-56A7560C6708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A3C17-0A15-489B-884C-AADD8592D0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89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05CFF-F6FD-4C07-BC92-204F88B5DE52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36ABE-06A0-46F0-BA37-733F3E069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1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567F377-EA3D-46BC-9716-650F60B69299}" type="datetime1">
              <a:rPr lang="en-US" altLang="en-US"/>
              <a:pPr>
                <a:defRPr/>
              </a:pPr>
              <a:t>2/22/18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7D281D4-AAAC-4E3A-A330-7D8648788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  <p:sldLayoutId id="2147484033" r:id="rId18"/>
    <p:sldLayoutId id="2147484034" r:id="rId19"/>
    <p:sldLayoutId id="2147484035" r:id="rId20"/>
    <p:sldLayoutId id="2147484036" r:id="rId21"/>
    <p:sldLayoutId id="2147484037" r:id="rId22"/>
    <p:sldLayoutId id="2147484038" r:id="rId23"/>
    <p:sldLayoutId id="2147484039" r:id="rId24"/>
    <p:sldLayoutId id="2147484040" r:id="rId25"/>
    <p:sldLayoutId id="2147484041" r:id="rId26"/>
    <p:sldLayoutId id="2147484042" r:id="rId27"/>
    <p:sldLayoutId id="2147484043" r:id="rId28"/>
    <p:sldLayoutId id="2147484044" r:id="rId29"/>
    <p:sldLayoutId id="2147484045" r:id="rId30"/>
    <p:sldLayoutId id="2147484046" r:id="rId31"/>
    <p:sldLayoutId id="2147484047" r:id="rId32"/>
    <p:sldLayoutId id="2147484048" r:id="rId33"/>
    <p:sldLayoutId id="2147484049" r:id="rId3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52450" y="2419350"/>
            <a:ext cx="8924925" cy="147002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Dimension Reduction</a:t>
            </a:r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44" y="2628900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“The Curse of Dimensionality”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7912" y="1600200"/>
            <a:ext cx="8229600" cy="480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1400" baseline="-25000" smtClean="0">
                <a:ea typeface="ＭＳ Ｐゴシック" pitchFamily="34" charset="-128"/>
              </a:rPr>
              <a:t> </a:t>
            </a:r>
            <a:endParaRPr lang="en-US" altLang="en-US" sz="1400" baseline="-25000" dirty="0" smtClean="0">
              <a:ea typeface="ＭＳ Ｐゴシック" pitchFamily="34" charset="-128"/>
            </a:endParaRPr>
          </a:p>
        </p:txBody>
      </p:sp>
      <p:pic>
        <p:nvPicPr>
          <p:cNvPr id="3" name="Picture 2" descr="curse of dimensionali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62" y="990326"/>
            <a:ext cx="4802892" cy="47302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694" y="6043119"/>
            <a:ext cx="79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samples required to cover the same percentage of sample space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of sphere to enclosing cube in higher dimensions</a:t>
            </a:r>
            <a:endParaRPr lang="en-US" dirty="0"/>
          </a:p>
        </p:txBody>
      </p:sp>
      <p:pic>
        <p:nvPicPr>
          <p:cNvPr id="5" name="Picture 4" descr="hypersphe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580750"/>
            <a:ext cx="4813300" cy="4686300"/>
          </a:xfrm>
          <a:prstGeom prst="rect">
            <a:avLst/>
          </a:prstGeom>
        </p:spPr>
      </p:pic>
      <p:pic>
        <p:nvPicPr>
          <p:cNvPr id="6" name="Picture 5" descr="2sphere3sphe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4" y="1801555"/>
            <a:ext cx="2637692" cy="1406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634" y="3716630"/>
            <a:ext cx="2637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higher the dimension, the more “nothing” there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representative samples and/or genes that express the essential information about the dataset in fewer dimensions.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6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928"/>
            <a:ext cx="8229600" cy="4525963"/>
          </a:xfrm>
        </p:spPr>
        <p:txBody>
          <a:bodyPr/>
          <a:lstStyle/>
          <a:p>
            <a:r>
              <a:rPr lang="en-US" dirty="0" smtClean="0"/>
              <a:t>Principal Components Analysis (PCA)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Non-negative Matrix Factorization (NMF)</a:t>
            </a:r>
            <a:endParaRPr lang="en-US" dirty="0"/>
          </a:p>
        </p:txBody>
      </p:sp>
      <p:pic>
        <p:nvPicPr>
          <p:cNvPr id="4" name="Picture 3" descr="2-1-e145849487719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25" y="1967347"/>
            <a:ext cx="3934580" cy="2197233"/>
          </a:xfrm>
          <a:prstGeom prst="rect">
            <a:avLst/>
          </a:prstGeom>
        </p:spPr>
      </p:pic>
      <p:pic>
        <p:nvPicPr>
          <p:cNvPr id="5" name="Picture 4" descr="matrix-factoris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85" y="4891170"/>
            <a:ext cx="5358723" cy="18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6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82"/>
            <a:ext cx="8229600" cy="832196"/>
          </a:xfrm>
        </p:spPr>
        <p:txBody>
          <a:bodyPr/>
          <a:lstStyle/>
          <a:p>
            <a:r>
              <a:rPr lang="en-US" sz="4000" dirty="0" smtClean="0"/>
              <a:t>Principal Components Analysis (PCA)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78"/>
            <a:ext cx="8229600" cy="5557470"/>
          </a:xfrm>
        </p:spPr>
        <p:txBody>
          <a:bodyPr/>
          <a:lstStyle/>
          <a:p>
            <a:r>
              <a:rPr lang="en-US" dirty="0" smtClean="0"/>
              <a:t>Defines a set of “principal components”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PC: direction of greatest variability in data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PC: perpendicular to 1</a:t>
            </a:r>
            <a:r>
              <a:rPr lang="en-US" baseline="30000" dirty="0" smtClean="0"/>
              <a:t>st</a:t>
            </a:r>
            <a:r>
              <a:rPr lang="en-US" dirty="0" smtClean="0"/>
              <a:t>; greatest variability of remaining data</a:t>
            </a:r>
          </a:p>
          <a:p>
            <a:pPr lvl="1"/>
            <a:r>
              <a:rPr lang="is-IS" dirty="0" smtClean="0"/>
              <a:t>… so on until all dimensions are accounted for</a:t>
            </a:r>
          </a:p>
          <a:p>
            <a:r>
              <a:rPr lang="is-IS" dirty="0" smtClean="0"/>
              <a:t>The top principal components represent the data</a:t>
            </a:r>
          </a:p>
          <a:p>
            <a:pPr lvl="1"/>
            <a:r>
              <a:rPr lang="is-IS" dirty="0" smtClean="0"/>
              <a:t>Number of top PCs is much smaller than the total number of dimensions</a:t>
            </a:r>
          </a:p>
          <a:p>
            <a:pPr lvl="1"/>
            <a:r>
              <a:rPr lang="is-IS" dirty="0" smtClean="0"/>
              <a:t>Change coordinates of every data point to these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3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47" y="1600200"/>
            <a:ext cx="870413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2018-03-14</a:t>
            </a:r>
            <a:r>
              <a:rPr lang="en-US" sz="2800" smtClean="0"/>
              <a:t>-09_CCMI_Principal </a:t>
            </a:r>
            <a:r>
              <a:rPr lang="en-US" sz="2800" dirty="0"/>
              <a:t>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327443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31C31B-6AA8-45E5-A704-3D941208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FFFDCBD-16CF-40BB-B1EC-971A870B96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0D0BE-227A-463B-8E9B-F1633C04D51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45753</TotalTime>
  <Words>181</Words>
  <Application>Microsoft Macintosh PowerPoint</Application>
  <PresentationFormat>On-screen Show (4:3)</PresentationFormat>
  <Paragraphs>28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Dimension Reduction</vt:lpstr>
      <vt:lpstr>“The Curse of Dimensionality”</vt:lpstr>
      <vt:lpstr>Ratio of sphere to enclosing cube in higher dimensions</vt:lpstr>
      <vt:lpstr>Dimension Reduction</vt:lpstr>
      <vt:lpstr>Dimension Reduction Methods</vt:lpstr>
      <vt:lpstr>Principal Components Analysis (PCA)</vt:lpstr>
      <vt:lpstr>Exercise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Administrator</dc:creator>
  <cp:lastModifiedBy>Michael Reich</cp:lastModifiedBy>
  <cp:revision>103</cp:revision>
  <dcterms:created xsi:type="dcterms:W3CDTF">2012-01-17T16:35:16Z</dcterms:created>
  <dcterms:modified xsi:type="dcterms:W3CDTF">2018-02-22T17:58:48Z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