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7"/>
  </p:notesMasterIdLst>
  <p:sldIdLst>
    <p:sldId id="263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3"/>
    <p:restoredTop sz="94780"/>
  </p:normalViewPr>
  <p:slideViewPr>
    <p:cSldViewPr snapToGrid="0" snapToObjects="1">
      <p:cViewPr varScale="1">
        <p:scale>
          <a:sx n="151" d="100"/>
          <a:sy n="151" d="100"/>
        </p:scale>
        <p:origin x="30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FB47176-3508-F043-9A05-F514E844DBE7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682B7F7-5652-6D49-A428-2C664EFE9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5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</a:t>
            </a:r>
            <a:r>
              <a:rPr lang="en-US" sz="1600" baseline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</a:t>
            </a:r>
            <a:r>
              <a:rPr lang="en-US" sz="1600" baseline="0">
                <a:latin typeface="PT Sans" charset="-52"/>
                <a:ea typeface="PT Sans" charset="-52"/>
                <a:cs typeface="PT Sans" charset="-52"/>
              </a:rPr>
              <a:t>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2273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</a:t>
            </a:r>
            <a:r>
              <a:rPr lang="en-US" sz="1600" baseline="0">
                <a:latin typeface="PT Sans" charset="-52"/>
                <a:ea typeface="PT Sans" charset="-52"/>
                <a:cs typeface="PT Sans" charset="-52"/>
              </a:rPr>
              <a:t>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31960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992B31-9780-3549-8418-C5F750288032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09D1E-20AA-7843-8A0A-3E0AD6F0EE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CDB0D-F299-9649-9691-BACA0DB3208F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F7DEF-89F6-0A4C-B466-EB3FE42DB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4A546-6B4E-1D47-9521-2DB6F5D5DAAF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FC0F9-BCB8-D642-ADC8-FA2FAA969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718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5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79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18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6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34F49-9E9E-C541-8D27-5BBD2E78F3FD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23A1A-46A2-C843-8FF7-491504919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0E933-D934-3E43-9FAE-2BF54A7C673F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DD86E-93B5-1149-8782-A89175E71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127E9-6944-1846-BB9D-F0304912D1A0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A93EE-1D51-D94A-BBD4-6EF07A75D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66064-0D55-DA49-9CA2-926DEC814374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087C5-5B99-1046-8A51-5904EE3955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8E753-86E1-2043-AD57-B577910DFE86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10A1-CB06-854C-AA25-021EDDF7D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B9181-6EF3-2C4F-8DE8-2102CA51DE88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50FDD-CAFC-5146-ACB6-AC2332EB6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A2B60-0D74-A14B-9518-384BDFF9AE59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0DEE-6556-AD4B-848F-74AA8714D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3747-B7B5-684C-AAE8-B80DA2D1BCC3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AA87B-CB22-9546-A533-4DE21102A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8581DD2-8FF9-4D49-9B89-3CEE2801C92B}" type="datetime1">
              <a:rPr lang="en-US"/>
              <a:pPr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66EAA31-B287-F14F-8038-D26E4C321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</a:t>
            </a: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43864" y="4567527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24024" y="4256862"/>
            <a:ext cx="2" cy="31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260278" y="4567527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40438" y="4260449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376691" y="6304775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656851" y="5987898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  <a:endCxn id="57" idx="0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54" name="TextBox 11353"/>
          <p:cNvSpPr txBox="1"/>
          <p:nvPr/>
        </p:nvSpPr>
        <p:spPr>
          <a:xfrm>
            <a:off x="74051" y="6174875"/>
            <a:ext cx="581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Follow instructions from the notebook  named </a:t>
            </a:r>
          </a:p>
          <a:p>
            <a:pPr algn="ctr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2018-03-14_13_CCMI_Workshop_Project.ipynb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 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235652" y="5587775"/>
            <a:ext cx="256032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>
                <a:latin typeface="PT Sans" charset="-52"/>
                <a:ea typeface="PT Sans" charset="-52"/>
                <a:cs typeface="PT Sans" charset="-52"/>
              </a:rPr>
              <a:t>Compare ranked gene lists</a:t>
            </a:r>
          </a:p>
          <a:p>
            <a:pPr algn="ctr" eaLnBrk="1" hangingPunct="1">
              <a:defRPr/>
            </a:pPr>
            <a:r>
              <a:rPr lang="en-US" sz="1300" b="1" i="1" dirty="0">
                <a:latin typeface="PT Sans" charset="-52"/>
                <a:ea typeface="PT Sans" charset="-52"/>
                <a:cs typeface="PT Sans" charset="-52"/>
              </a:rPr>
              <a:t>Lists Overlap %, Lists Similarity</a:t>
            </a:r>
          </a:p>
        </p:txBody>
      </p:sp>
      <p:cxnSp>
        <p:nvCxnSpPr>
          <p:cNvPr id="37" name="Curved Connector 36"/>
          <p:cNvCxnSpPr>
            <a:stCxn id="49" idx="2"/>
            <a:endCxn id="36" idx="0"/>
          </p:cNvCxnSpPr>
          <p:nvPr/>
        </p:nvCxnSpPr>
        <p:spPr>
          <a:xfrm rot="5400000">
            <a:off x="3746601" y="4793938"/>
            <a:ext cx="563048" cy="10246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3" idx="2"/>
            <a:endCxn id="36" idx="1"/>
          </p:cNvCxnSpPr>
          <p:nvPr/>
        </p:nvCxnSpPr>
        <p:spPr>
          <a:xfrm rot="16200000" flipH="1">
            <a:off x="1434014" y="5014737"/>
            <a:ext cx="791648" cy="8116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69" idx="1"/>
            <a:endCxn id="36" idx="3"/>
          </p:cNvCxnSpPr>
          <p:nvPr/>
        </p:nvCxnSpPr>
        <p:spPr>
          <a:xfrm rot="10800000">
            <a:off x="4795973" y="5816375"/>
            <a:ext cx="1580719" cy="717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72792" y="811218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145298" y="1657588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45299" y="14772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72794" y="14617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145298" y="8112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72793" y="166306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92634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92632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72792" y="3671646"/>
            <a:ext cx="2" cy="31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309046" y="3035153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09046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89206" y="3675233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425657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25459" y="398852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425459" y="476260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425459" y="571955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705619" y="5402682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705619" y="4445724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705619" y="3671646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67647" y="2117069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505588" y="1319966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504794" y="1276982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61512" y="603373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61512" y="1451298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425458" y="604929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425458" y="1451298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696518" y="1138878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  <a:endCxn id="57" idx="0"/>
          </p:cNvCxnSpPr>
          <p:nvPr/>
        </p:nvCxnSpPr>
        <p:spPr>
          <a:xfrm rot="16200000" flipH="1">
            <a:off x="5813029" y="1138778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89206" y="2362602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>
                <a:latin typeface="PT Sans" charset="-52"/>
                <a:ea typeface="PT Sans" charset="-52"/>
                <a:cs typeface="PT Sans" charset="-52"/>
              </a:rPr>
              <a:t>Cluster samples based on HTSeq counts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KMeansClustering</a:t>
            </a:r>
          </a:p>
        </p:txBody>
      </p:sp>
      <p:cxnSp>
        <p:nvCxnSpPr>
          <p:cNvPr id="21" name="Elbow Connector 20"/>
          <p:cNvCxnSpPr>
            <a:stCxn id="49" idx="2"/>
            <a:endCxn id="36" idx="3"/>
          </p:cNvCxnSpPr>
          <p:nvPr/>
        </p:nvCxnSpPr>
        <p:spPr>
          <a:xfrm rot="5400000">
            <a:off x="3431578" y="3929551"/>
            <a:ext cx="647669" cy="1667588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9" idx="2"/>
            <a:endCxn id="47" idx="3"/>
          </p:cNvCxnSpPr>
          <p:nvPr/>
        </p:nvCxnSpPr>
        <p:spPr>
          <a:xfrm rot="5400000">
            <a:off x="2998819" y="4362310"/>
            <a:ext cx="1513186" cy="1667588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10765" y="4821032"/>
            <a:ext cx="115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1</a:t>
            </a:r>
          </a:p>
        </p:txBody>
      </p:sp>
    </p:spTree>
    <p:extLst>
      <p:ext uri="{BB962C8B-B14F-4D97-AF65-F5344CB8AC3E}">
        <p14:creationId xmlns:p14="http://schemas.microsoft.com/office/powerpoint/2010/main" val="129042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72792" y="811218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145298" y="1657588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45299" y="14772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72794" y="14617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145298" y="8112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72793" y="166306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92634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92632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72792" y="3671646"/>
            <a:ext cx="2" cy="31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309046" y="3035153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09046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89206" y="3675233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425657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25459" y="398852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425459" y="476260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425459" y="571955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705619" y="5402682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705619" y="4445724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705619" y="3671646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67647" y="2117069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505588" y="1319966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504794" y="1276982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61512" y="603373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61512" y="1451298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425458" y="604929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425458" y="1451298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696518" y="1138878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  <a:endCxn id="57" idx="0"/>
          </p:cNvCxnSpPr>
          <p:nvPr/>
        </p:nvCxnSpPr>
        <p:spPr>
          <a:xfrm rot="16200000" flipH="1">
            <a:off x="5813029" y="1138778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89206" y="2362602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>
                <a:latin typeface="PT Sans" charset="-52"/>
                <a:ea typeface="PT Sans" charset="-52"/>
                <a:cs typeface="PT Sans" charset="-52"/>
              </a:rPr>
              <a:t>Cluster samples based on transformed HTSeq counts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KMeansClustering</a:t>
            </a:r>
          </a:p>
        </p:txBody>
      </p:sp>
      <p:cxnSp>
        <p:nvCxnSpPr>
          <p:cNvPr id="21" name="Elbow Connector 20"/>
          <p:cNvCxnSpPr>
            <a:stCxn id="69" idx="1"/>
            <a:endCxn id="36" idx="3"/>
          </p:cNvCxnSpPr>
          <p:nvPr/>
        </p:nvCxnSpPr>
        <p:spPr>
          <a:xfrm rot="10800000">
            <a:off x="2921619" y="5087181"/>
            <a:ext cx="3503841" cy="860979"/>
          </a:xfrm>
          <a:prstGeom prst="bentConnector3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9" idx="1"/>
            <a:endCxn id="47" idx="3"/>
          </p:cNvCxnSpPr>
          <p:nvPr/>
        </p:nvCxnSpPr>
        <p:spPr>
          <a:xfrm rot="10800000" flipV="1">
            <a:off x="2921619" y="5948159"/>
            <a:ext cx="3503841" cy="4538"/>
          </a:xfrm>
          <a:prstGeom prst="bentConnector3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88811" y="5392410"/>
            <a:ext cx="115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2</a:t>
            </a:r>
          </a:p>
        </p:txBody>
      </p:sp>
    </p:spTree>
    <p:extLst>
      <p:ext uri="{BB962C8B-B14F-4D97-AF65-F5344CB8AC3E}">
        <p14:creationId xmlns:p14="http://schemas.microsoft.com/office/powerpoint/2010/main" val="93588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A50C7D-9CA3-4CFE-B1FC-9F0DDF551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47801-933A-4C71-8736-735FCBB79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8657</TotalTime>
  <Words>516</Words>
  <Application>Microsoft Macintosh PowerPoint</Application>
  <PresentationFormat>On-screen Show (4:3)</PresentationFormat>
  <Paragraphs>119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ＭＳ Ｐゴシック</vt:lpstr>
      <vt:lpstr>ＭＳ Ｐゴシック</vt:lpstr>
      <vt:lpstr>ヒラギノ角ゴ Pro W3</vt:lpstr>
      <vt:lpstr>Arial</vt:lpstr>
      <vt:lpstr>Calibri</vt:lpstr>
      <vt:lpstr>Consolas</vt:lpstr>
      <vt:lpstr>PT Mono</vt:lpstr>
      <vt:lpstr>PT Sans</vt:lpstr>
      <vt:lpstr>PT Serif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Samples and Features</dc:title>
  <dc:creator>Michael Reich</dc:creator>
  <cp:lastModifiedBy>Juarez Rosales, Edwin</cp:lastModifiedBy>
  <cp:revision>60</cp:revision>
  <dcterms:created xsi:type="dcterms:W3CDTF">2013-01-10T15:50:55Z</dcterms:created>
  <dcterms:modified xsi:type="dcterms:W3CDTF">2018-02-22T18:26:39Z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